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6" r:id="rId4"/>
    <p:sldId id="309" r:id="rId5"/>
    <p:sldId id="311" r:id="rId6"/>
    <p:sldId id="312" r:id="rId7"/>
    <p:sldId id="313" r:id="rId8"/>
    <p:sldId id="274" r:id="rId9"/>
    <p:sldId id="308" r:id="rId10"/>
    <p:sldId id="310" r:id="rId11"/>
    <p:sldId id="284" r:id="rId12"/>
    <p:sldId id="278" r:id="rId13"/>
    <p:sldId id="287" r:id="rId14"/>
    <p:sldId id="288" r:id="rId15"/>
    <p:sldId id="289" r:id="rId16"/>
    <p:sldId id="306" r:id="rId17"/>
    <p:sldId id="30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54200"/>
            <a:ext cx="10363826" cy="46989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Perioda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Bandul</a:t>
            </a:r>
            <a:r>
              <a:rPr lang="en-US" dirty="0" smtClean="0"/>
              <a:t> : 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05" y="4534291"/>
            <a:ext cx="2330056" cy="1447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447" y="4800033"/>
            <a:ext cx="1531699" cy="782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006" y="3168763"/>
            <a:ext cx="3284309" cy="22073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33" y="4762048"/>
            <a:ext cx="1378367" cy="6140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605" y="2935032"/>
            <a:ext cx="2158925" cy="6663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3820" y="2935032"/>
            <a:ext cx="2863780" cy="11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10692"/>
            <a:ext cx="10363826" cy="47530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: 1)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peluru</a:t>
            </a:r>
            <a:r>
              <a:rPr lang="en-US" dirty="0" smtClean="0"/>
              <a:t> </a:t>
            </a:r>
            <a:r>
              <a:rPr lang="en-US" dirty="0" err="1" smtClean="0"/>
              <a:t>ditembakkan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mendatar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balok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</a:t>
            </a:r>
            <a:r>
              <a:rPr lang="en-US" dirty="0" err="1" smtClean="0"/>
              <a:t>seberat</a:t>
            </a:r>
            <a:r>
              <a:rPr lang="en-US" dirty="0" smtClean="0"/>
              <a:t> 3 kg yang </a:t>
            </a:r>
            <a:r>
              <a:rPr lang="en-US" dirty="0" err="1" smtClean="0"/>
              <a:t>digantungkan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tali</a:t>
            </a:r>
            <a:r>
              <a:rPr lang="en-US" dirty="0" smtClean="0"/>
              <a:t> yang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panjang</a:t>
            </a:r>
            <a:r>
              <a:rPr lang="en-US" dirty="0" smtClean="0"/>
              <a:t>. </a:t>
            </a:r>
            <a:r>
              <a:rPr lang="en-US" dirty="0" err="1" smtClean="0"/>
              <a:t>Peluru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menancap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Tentukanlah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peluru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tumbukan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balok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10 cm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semula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496" y="4454706"/>
            <a:ext cx="2998381" cy="19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Jawab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Vp</a:t>
            </a:r>
            <a:r>
              <a:rPr lang="en-US" dirty="0" smtClean="0"/>
              <a:t> = 281 m/s.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257" y="1803992"/>
            <a:ext cx="5232384" cy="365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57" y="2581829"/>
            <a:ext cx="6716343" cy="32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TUMBUKAN DALAM DUA DIMENSI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55" y="1834510"/>
            <a:ext cx="7064264" cy="43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Klesterian</a:t>
            </a:r>
            <a:r>
              <a:rPr lang="en-US" dirty="0" smtClean="0"/>
              <a:t> momentum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: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423" y="2300233"/>
            <a:ext cx="6429605" cy="38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Contoh</a:t>
            </a:r>
            <a:r>
              <a:rPr lang="en-US" sz="1800" dirty="0" smtClean="0"/>
              <a:t> : 2)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 smtClean="0"/>
              <a:t>                                     </a:t>
            </a:r>
            <a:r>
              <a:rPr lang="en-US" dirty="0" err="1" smtClean="0"/>
              <a:t>Kedua</a:t>
            </a:r>
            <a:r>
              <a:rPr lang="en-US" dirty="0" smtClean="0"/>
              <a:t> bola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bertumbukan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bola 2 </a:t>
            </a:r>
            <a:r>
              <a:rPr lang="en-US" dirty="0" err="1" smtClean="0"/>
              <a:t>itu</a:t>
            </a:r>
            <a:r>
              <a:rPr lang="en-US" dirty="0" smtClean="0"/>
              <a:t> (</a:t>
            </a:r>
            <a:r>
              <a:rPr lang="en-US" dirty="0" err="1" smtClean="0"/>
              <a:t>massa</a:t>
            </a:r>
            <a:r>
              <a:rPr lang="en-US" dirty="0" smtClean="0"/>
              <a:t> bola 2 500 gr)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 err="1" smtClean="0"/>
              <a:t>tumbukan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bola 1 (</a:t>
            </a:r>
            <a:r>
              <a:rPr lang="en-US" dirty="0" err="1" smtClean="0"/>
              <a:t>massa</a:t>
            </a:r>
            <a:r>
              <a:rPr lang="en-US" dirty="0" smtClean="0"/>
              <a:t> bola 1 800 gr)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 err="1" smtClean="0"/>
              <a:t>kecepatannya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15 cm/s ?</a:t>
            </a: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52" y="1772095"/>
            <a:ext cx="7848802" cy="16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Jawab</a:t>
            </a:r>
            <a:r>
              <a:rPr lang="en-US" dirty="0" smtClean="0"/>
              <a:t> :  m</a:t>
            </a:r>
            <a:r>
              <a:rPr lang="en-US" sz="1050" dirty="0" smtClean="0"/>
              <a:t>1</a:t>
            </a:r>
            <a:r>
              <a:rPr lang="en-US" dirty="0" smtClean="0"/>
              <a:t> = 800 gr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v</a:t>
            </a:r>
            <a:r>
              <a:rPr lang="en-US" sz="1050" dirty="0" smtClean="0"/>
              <a:t>1</a:t>
            </a:r>
            <a:r>
              <a:rPr lang="en-US" dirty="0" smtClean="0"/>
              <a:t> = 30 cm/s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m</a:t>
            </a:r>
            <a:r>
              <a:rPr lang="en-US" sz="1050" dirty="0" smtClean="0"/>
              <a:t>2</a:t>
            </a:r>
            <a:r>
              <a:rPr lang="en-US" dirty="0" smtClean="0"/>
              <a:t> = 500 gr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v</a:t>
            </a:r>
            <a:r>
              <a:rPr lang="en-US" sz="1050" dirty="0" smtClean="0"/>
              <a:t>2</a:t>
            </a:r>
            <a:r>
              <a:rPr lang="en-US" dirty="0" smtClean="0"/>
              <a:t> = -50 cm/s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v</a:t>
            </a:r>
            <a:r>
              <a:rPr lang="en-US" sz="1100" dirty="0" smtClean="0"/>
              <a:t>1</a:t>
            </a:r>
            <a:r>
              <a:rPr lang="en-US" dirty="0" smtClean="0"/>
              <a:t>’= 15 cm/s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       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  </a:t>
            </a:r>
            <a:r>
              <a:rPr lang="en-US" dirty="0" err="1" smtClean="0"/>
              <a:t>Jadi</a:t>
            </a:r>
            <a:r>
              <a:rPr lang="en-US" dirty="0" smtClean="0"/>
              <a:t> :  v</a:t>
            </a:r>
            <a:r>
              <a:rPr lang="en-US" sz="1050" dirty="0" smtClean="0"/>
              <a:t>2</a:t>
            </a:r>
            <a:r>
              <a:rPr lang="en-US" dirty="0" smtClean="0"/>
              <a:t>’ = 0,12 m/s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v = 0,26 m/s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                                     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34" y="3882544"/>
            <a:ext cx="5943598" cy="17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sz="1400" dirty="0" smtClean="0"/>
              <a:t>                                     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43" y="1881932"/>
            <a:ext cx="7368088" cy="44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BAB XII. </a:t>
            </a:r>
          </a:p>
          <a:p>
            <a:pPr marL="0" indent="0" algn="ctr">
              <a:buNone/>
            </a:pPr>
            <a:r>
              <a:rPr lang="en-US" sz="4400" b="1" dirty="0" smtClean="0"/>
              <a:t>BANDUL DAN BALISTIK</a:t>
            </a:r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r>
              <a:rPr lang="en-US" b="1" dirty="0" smtClean="0"/>
              <a:t>BANDUL - BALISTIK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1" y="1884104"/>
            <a:ext cx="7810500" cy="3933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3938" y="6023545"/>
            <a:ext cx="59241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Gambar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Bandul-Balistik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penentu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kecepatan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peluru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88" y="2532400"/>
            <a:ext cx="8429825" cy="31984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3713" y="1828445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  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Bandul-Balistik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5" y="2127741"/>
            <a:ext cx="3232712" cy="38600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08625" y="2127741"/>
            <a:ext cx="6853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Gambar</a:t>
            </a:r>
            <a:r>
              <a:rPr lang="en-US" b="1" dirty="0"/>
              <a:t> 1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peluru</a:t>
            </a:r>
            <a:r>
              <a:rPr lang="en-US" dirty="0"/>
              <a:t> </a:t>
            </a:r>
            <a:r>
              <a:rPr lang="en-US" dirty="0" err="1" smtClean="0"/>
              <a:t>bermassa</a:t>
            </a:r>
            <a:r>
              <a:rPr lang="en-US" dirty="0" smtClean="0"/>
              <a:t> m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/>
              <a:t>awal</a:t>
            </a:r>
            <a:r>
              <a:rPr lang="en-US" dirty="0"/>
              <a:t> </a:t>
            </a:r>
            <a:r>
              <a:rPr lang="en-US" i="1" dirty="0"/>
              <a:t>v</a:t>
            </a:r>
            <a:r>
              <a:rPr lang="en-US" dirty="0"/>
              <a:t> 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balok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digantung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 </a:t>
            </a:r>
            <a:r>
              <a:rPr lang="en-US" i="1" dirty="0"/>
              <a:t>M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anggap</a:t>
            </a:r>
            <a:r>
              <a:rPr lang="en-US" dirty="0"/>
              <a:t> 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tumbukkan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peluru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posisinya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 smtClean="0"/>
              <a:t>penggantungnya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total </a:t>
            </a:r>
            <a:r>
              <a:rPr lang="en-US" dirty="0" err="1"/>
              <a:t>dan</a:t>
            </a:r>
            <a:r>
              <a:rPr lang="en-US" dirty="0"/>
              <a:t> momentum </a:t>
            </a:r>
            <a:r>
              <a:rPr lang="en-US" dirty="0" err="1"/>
              <a:t>kekal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0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16" y="3277825"/>
            <a:ext cx="4066774" cy="2099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0256" y="2751774"/>
            <a:ext cx="5692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dimana</a:t>
            </a:r>
            <a:r>
              <a:rPr lang="en-US" i="1" dirty="0"/>
              <a:t> </a:t>
            </a:r>
            <a:r>
              <a:rPr lang="en-US" i="1" dirty="0" smtClean="0"/>
              <a:t>: </a:t>
            </a:r>
          </a:p>
          <a:p>
            <a:r>
              <a:rPr lang="en-US" i="1" dirty="0" smtClean="0"/>
              <a:t>v</a:t>
            </a:r>
            <a:r>
              <a:rPr lang="en-US" i="1" dirty="0"/>
              <a:t>’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peluru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tumbukan</a:t>
            </a:r>
            <a:r>
              <a:rPr lang="en-US" dirty="0"/>
              <a:t>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bandul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(</a:t>
            </a:r>
            <a:r>
              <a:rPr lang="en-US" dirty="0" err="1"/>
              <a:t>Gambar</a:t>
            </a:r>
            <a:r>
              <a:rPr lang="en-US" dirty="0"/>
              <a:t> 1.b),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total (</a:t>
            </a:r>
            <a:r>
              <a:rPr lang="en-US" dirty="0" err="1"/>
              <a:t>gravitasi</a:t>
            </a:r>
            <a:r>
              <a:rPr lang="en-US" dirty="0"/>
              <a:t> yang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balok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vertikalnya</a:t>
            </a:r>
            <a:r>
              <a:rPr lang="en-US" dirty="0"/>
              <a:t>).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kekekalan</a:t>
            </a:r>
            <a:r>
              <a:rPr lang="en-US" dirty="0"/>
              <a:t> momentum,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kekekalan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mekanik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gravitasi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bandul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</a:t>
            </a:r>
            <a:r>
              <a:rPr lang="en-US" dirty="0" err="1"/>
              <a:t>maksimumnya</a:t>
            </a:r>
            <a:r>
              <a:rPr lang="en-US" dirty="0"/>
              <a:t> (</a:t>
            </a:r>
            <a:r>
              <a:rPr lang="en-US" i="1" dirty="0"/>
              <a:t>h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214686"/>
            <a:ext cx="5586613" cy="2761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09" y="4088698"/>
            <a:ext cx="4477218" cy="10132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3775" y="1991762"/>
            <a:ext cx="1036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gabungkan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kekekalan</a:t>
            </a:r>
            <a:r>
              <a:rPr lang="en-US" dirty="0"/>
              <a:t> momentum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kekekalan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r>
              <a:rPr lang="en-US" dirty="0" smtClean="0"/>
              <a:t>KONSEP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54200"/>
            <a:ext cx="10363826" cy="46989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peluru</a:t>
            </a:r>
            <a:r>
              <a:rPr lang="en-US" dirty="0" smtClean="0"/>
              <a:t> </a:t>
            </a:r>
            <a:r>
              <a:rPr lang="en-US" dirty="0" err="1" smtClean="0"/>
              <a:t>diidentifikasi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variable m,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bandul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kelestarian</a:t>
            </a:r>
            <a:r>
              <a:rPr lang="en-US" dirty="0" smtClean="0"/>
              <a:t> momentum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  </a:t>
            </a:r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37" y="2761026"/>
            <a:ext cx="6432699" cy="36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54200"/>
            <a:ext cx="10363826" cy="46989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 smtClean="0"/>
              <a:t>Ayunan</a:t>
            </a:r>
            <a:r>
              <a:rPr lang="en-US" dirty="0" smtClean="0"/>
              <a:t> </a:t>
            </a:r>
            <a:r>
              <a:rPr lang="en-US" dirty="0" err="1" smtClean="0"/>
              <a:t>Balistik</a:t>
            </a: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30" y="2424536"/>
            <a:ext cx="5497859" cy="3264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26" y="3561139"/>
            <a:ext cx="1993670" cy="7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3218</TotalTime>
  <Words>266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BANDUL - BALISTIK</vt:lpstr>
      <vt:lpstr>PowerPoint Presentation</vt:lpstr>
      <vt:lpstr>PowerPoint Presentation</vt:lpstr>
      <vt:lpstr>PowerPoint Presentation</vt:lpstr>
      <vt:lpstr>PowerPoint Presentation</vt:lpstr>
      <vt:lpstr>KONSEP</vt:lpstr>
      <vt:lpstr>PowerPoint Presentation</vt:lpstr>
      <vt:lpstr>PowerPoint Presentation</vt:lpstr>
      <vt:lpstr>PowerPoint Presentation</vt:lpstr>
      <vt:lpstr>PowerPoint Presentation</vt:lpstr>
      <vt:lpstr>TUMBUKAN DALAM DUA DIMENSI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101</cp:revision>
  <dcterms:created xsi:type="dcterms:W3CDTF">2020-09-12T20:29:53Z</dcterms:created>
  <dcterms:modified xsi:type="dcterms:W3CDTF">2021-01-21T13:47:29Z</dcterms:modified>
</cp:coreProperties>
</file>