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86" r:id="rId4"/>
    <p:sldId id="309" r:id="rId5"/>
    <p:sldId id="311" r:id="rId6"/>
    <p:sldId id="314" r:id="rId7"/>
    <p:sldId id="315" r:id="rId8"/>
    <p:sldId id="313" r:id="rId9"/>
    <p:sldId id="274" r:id="rId10"/>
    <p:sldId id="308" r:id="rId11"/>
    <p:sldId id="310" r:id="rId12"/>
    <p:sldId id="284" r:id="rId13"/>
    <p:sldId id="278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86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7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1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75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178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9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28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3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8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3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4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8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9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4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57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6237" y="1793035"/>
            <a:ext cx="8204751" cy="987487"/>
          </a:xfrm>
        </p:spPr>
        <p:txBody>
          <a:bodyPr/>
          <a:lstStyle/>
          <a:p>
            <a:pPr algn="r"/>
            <a:r>
              <a:rPr lang="en-US" b="1" dirty="0" smtClean="0"/>
              <a:t>FISIKA DASAR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0" y="4306251"/>
            <a:ext cx="5360988" cy="1371599"/>
          </a:xfrm>
        </p:spPr>
        <p:txBody>
          <a:bodyPr>
            <a:normAutofit/>
          </a:bodyPr>
          <a:lstStyle/>
          <a:p>
            <a:pPr algn="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Institut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BISNIS MUHAMMADIYAH, BEKASI</a:t>
            </a:r>
          </a:p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ADE KURNIAWAN ST., MT</a:t>
            </a:r>
          </a:p>
          <a:p>
            <a:pPr algn="r"/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2020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49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778933"/>
          </a:xfrm>
        </p:spPr>
        <p:txBody>
          <a:bodyPr/>
          <a:lstStyle/>
          <a:p>
            <a:pPr algn="just"/>
            <a:r>
              <a:rPr lang="en-US" dirty="0" smtClean="0"/>
              <a:t>KESETIMBANGAN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8450" y="1799880"/>
            <a:ext cx="7295102" cy="452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4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778933"/>
          </a:xfrm>
        </p:spPr>
        <p:txBody>
          <a:bodyPr/>
          <a:lstStyle/>
          <a:p>
            <a:pPr algn="just"/>
            <a:r>
              <a:rPr lang="en-US" dirty="0" smtClean="0"/>
              <a:t>BEBERAPA MASALAH KESETIMBANGAN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13775" y="2052918"/>
            <a:ext cx="10364451" cy="442031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 1) </a:t>
            </a:r>
            <a:endParaRPr lang="en-US" dirty="0"/>
          </a:p>
        </p:txBody>
      </p:sp>
      <p:pic>
        <p:nvPicPr>
          <p:cNvPr id="12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064" y="2156297"/>
            <a:ext cx="7416533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5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778933"/>
          </a:xfrm>
        </p:spPr>
        <p:txBody>
          <a:bodyPr/>
          <a:lstStyle/>
          <a:p>
            <a:pPr algn="just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810692"/>
            <a:ext cx="10363826" cy="4725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    2) </a:t>
            </a:r>
            <a:r>
              <a:rPr lang="en-US" dirty="0" smtClean="0"/>
              <a:t>	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44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826" y="1888024"/>
            <a:ext cx="8400723" cy="407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7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               3)                                                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</a:t>
            </a:r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                                  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287" y="1762878"/>
            <a:ext cx="8002037" cy="454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4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ara Membuat Background Power Point Terima kasih yang Menari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529" y="2052638"/>
            <a:ext cx="5581518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08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1024466"/>
          </a:xfrm>
        </p:spPr>
        <p:txBody>
          <a:bodyPr/>
          <a:lstStyle/>
          <a:p>
            <a:pPr algn="just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2048933"/>
            <a:ext cx="10363826" cy="3733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b="1" dirty="0" smtClean="0"/>
          </a:p>
          <a:p>
            <a:pPr marL="0" indent="0" algn="ctr">
              <a:buNone/>
            </a:pPr>
            <a:r>
              <a:rPr lang="en-US" sz="4400" b="1" dirty="0" smtClean="0"/>
              <a:t>BAB </a:t>
            </a:r>
            <a:r>
              <a:rPr lang="en-US" sz="4400" b="1" dirty="0" smtClean="0"/>
              <a:t>XIII</a:t>
            </a:r>
            <a:r>
              <a:rPr lang="en-US" sz="4400" b="1" dirty="0" smtClean="0"/>
              <a:t>. </a:t>
            </a:r>
            <a:endParaRPr lang="en-US" sz="4400" b="1" dirty="0" smtClean="0"/>
          </a:p>
          <a:p>
            <a:pPr marL="0" indent="0" algn="ctr">
              <a:buNone/>
            </a:pPr>
            <a:r>
              <a:rPr lang="en-US" sz="4400" b="1" dirty="0" smtClean="0"/>
              <a:t>KESETIMBANGAN BENDA TEGAR</a:t>
            </a:r>
            <a:endParaRPr lang="en-US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206949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72555"/>
          </a:xfrm>
        </p:spPr>
        <p:txBody>
          <a:bodyPr/>
          <a:lstStyle/>
          <a:p>
            <a:pPr algn="just"/>
            <a:r>
              <a:rPr lang="en-US" b="1" dirty="0" smtClean="0"/>
              <a:t>TORSI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98808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Perhatikan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membuka</a:t>
            </a:r>
            <a:r>
              <a:rPr lang="en-US" dirty="0" smtClean="0"/>
              <a:t> </a:t>
            </a:r>
            <a:r>
              <a:rPr lang="en-US" dirty="0" err="1" smtClean="0"/>
              <a:t>pintu</a:t>
            </a:r>
            <a:r>
              <a:rPr lang="en-US" dirty="0" smtClean="0"/>
              <a:t>.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gaya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dibutuhkan</a:t>
            </a:r>
            <a:r>
              <a:rPr lang="en-US" dirty="0" smtClean="0"/>
              <a:t>?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membuka</a:t>
            </a:r>
            <a:r>
              <a:rPr lang="en-US" dirty="0" smtClean="0"/>
              <a:t> </a:t>
            </a:r>
            <a:r>
              <a:rPr lang="en-US" dirty="0" err="1" smtClean="0"/>
              <a:t>pintu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mendorong</a:t>
            </a:r>
            <a:r>
              <a:rPr lang="en-US" dirty="0" smtClean="0"/>
              <a:t>/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engsel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dekat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engsel</a:t>
            </a:r>
            <a:r>
              <a:rPr lang="en-US" dirty="0" smtClean="0"/>
              <a:t> ?</a:t>
            </a:r>
          </a:p>
          <a:p>
            <a:pPr marL="0" indent="0">
              <a:buNone/>
            </a:pPr>
            <a:r>
              <a:rPr lang="en-US" dirty="0" smtClean="0"/>
              <a:t> 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851" y="3385993"/>
            <a:ext cx="1851055" cy="28971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62938" y="4511381"/>
            <a:ext cx="2716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engsel</a:t>
            </a:r>
            <a:r>
              <a:rPr lang="en-US" dirty="0" smtClean="0"/>
              <a:t> </a:t>
            </a:r>
            <a:r>
              <a:rPr lang="en-US" dirty="0" err="1" smtClean="0"/>
              <a:t>akibatkan</a:t>
            </a:r>
            <a:r>
              <a:rPr lang="en-US" dirty="0" smtClean="0"/>
              <a:t> </a:t>
            </a:r>
            <a:r>
              <a:rPr lang="en-US" dirty="0" err="1" smtClean="0"/>
              <a:t>efek</a:t>
            </a:r>
            <a:r>
              <a:rPr lang="en-US" dirty="0" smtClean="0"/>
              <a:t> </a:t>
            </a:r>
            <a:r>
              <a:rPr lang="en-US" dirty="0" err="1" smtClean="0"/>
              <a:t>rotasi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5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72555"/>
          </a:xfrm>
        </p:spPr>
        <p:txBody>
          <a:bodyPr/>
          <a:lstStyle/>
          <a:p>
            <a:pPr algn="just"/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0868" y="2000280"/>
            <a:ext cx="6310266" cy="441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2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72555"/>
          </a:xfrm>
        </p:spPr>
        <p:txBody>
          <a:bodyPr/>
          <a:lstStyle/>
          <a:p>
            <a:pPr algn="just"/>
            <a:r>
              <a:rPr lang="en-US" b="1" dirty="0" smtClean="0"/>
              <a:t>LENGAN GAYA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75" y="2262816"/>
            <a:ext cx="4591050" cy="3076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267" y="2129465"/>
            <a:ext cx="38957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0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72555"/>
          </a:xfrm>
        </p:spPr>
        <p:txBody>
          <a:bodyPr/>
          <a:lstStyle/>
          <a:p>
            <a:pPr algn="just"/>
            <a:r>
              <a:rPr lang="en-US" b="1" dirty="0" smtClean="0"/>
              <a:t>LENGAN GAYA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83122"/>
            <a:ext cx="10174915" cy="45670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Torsi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besaran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Torsi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arahnya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tegak</a:t>
            </a:r>
            <a:r>
              <a:rPr lang="en-US" dirty="0" smtClean="0"/>
              <a:t> </a:t>
            </a:r>
            <a:r>
              <a:rPr lang="en-US" dirty="0" err="1" smtClean="0"/>
              <a:t>lurus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yang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memuat</a:t>
            </a:r>
            <a:r>
              <a:rPr lang="en-US" dirty="0" smtClean="0"/>
              <a:t> </a:t>
            </a:r>
            <a:r>
              <a:rPr lang="en-US" dirty="0" err="1" smtClean="0"/>
              <a:t>lengan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gaya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besaran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Torsi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/</a:t>
            </a:r>
            <a:r>
              <a:rPr lang="en-US" dirty="0" err="1" smtClean="0"/>
              <a:t>tanda</a:t>
            </a:r>
            <a:r>
              <a:rPr lang="en-US" dirty="0" smtClean="0"/>
              <a:t>, </a:t>
            </a:r>
            <a:r>
              <a:rPr lang="en-US" dirty="0" err="1" smtClean="0"/>
              <a:t>dimana</a:t>
            </a:r>
            <a:r>
              <a:rPr lang="en-US" dirty="0" smtClean="0"/>
              <a:t> :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a.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gaya</a:t>
            </a:r>
            <a:r>
              <a:rPr lang="en-US" dirty="0" smtClean="0"/>
              <a:t> </a:t>
            </a:r>
            <a:r>
              <a:rPr lang="en-US" dirty="0" err="1" smtClean="0"/>
              <a:t>cenderung</a:t>
            </a:r>
            <a:r>
              <a:rPr lang="en-US" dirty="0" smtClean="0"/>
              <a:t> </a:t>
            </a:r>
            <a:r>
              <a:rPr lang="en-US" dirty="0" err="1" smtClean="0"/>
              <a:t>berputar</a:t>
            </a:r>
            <a:r>
              <a:rPr lang="en-US" dirty="0" smtClean="0"/>
              <a:t> </a:t>
            </a:r>
            <a:r>
              <a:rPr lang="en-US" dirty="0" err="1" smtClean="0"/>
              <a:t>berlawananan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jarum</a:t>
            </a:r>
            <a:r>
              <a:rPr lang="en-US" dirty="0" smtClean="0"/>
              <a:t> jam,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maka</a:t>
            </a:r>
            <a:r>
              <a:rPr lang="en-US" dirty="0" smtClean="0"/>
              <a:t> torsi </a:t>
            </a:r>
            <a:r>
              <a:rPr lang="en-US" dirty="0" err="1" smtClean="0"/>
              <a:t>bertanda</a:t>
            </a:r>
            <a:r>
              <a:rPr lang="en-US" dirty="0" smtClean="0"/>
              <a:t> </a:t>
            </a:r>
            <a:r>
              <a:rPr lang="en-US" i="1" dirty="0" err="1" smtClean="0"/>
              <a:t>positif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      b.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 smtClean="0"/>
              <a:t>berputar</a:t>
            </a:r>
            <a:r>
              <a:rPr lang="en-US" dirty="0" smtClean="0"/>
              <a:t> </a:t>
            </a:r>
            <a:r>
              <a:rPr lang="en-US" dirty="0" err="1" smtClean="0"/>
              <a:t>searah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jarum</a:t>
            </a:r>
            <a:r>
              <a:rPr lang="en-US" dirty="0"/>
              <a:t> jam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/>
              <a:t>torsi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bertanda</a:t>
            </a:r>
            <a:r>
              <a:rPr lang="en-US" dirty="0" smtClean="0"/>
              <a:t> </a:t>
            </a:r>
            <a:r>
              <a:rPr lang="en-US" i="1" dirty="0" err="1" smtClean="0"/>
              <a:t>negatif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795" y="1948396"/>
            <a:ext cx="2660070" cy="19099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99978" y="3858303"/>
            <a:ext cx="3683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Arah</a:t>
            </a:r>
            <a:r>
              <a:rPr lang="en-US" sz="1600" dirty="0" smtClean="0"/>
              <a:t> Torsi </a:t>
            </a:r>
            <a:r>
              <a:rPr lang="en-US" sz="1600" dirty="0" smtClean="0">
                <a:sym typeface="Wingdings" panose="05000000000000000000" pitchFamily="2" charset="2"/>
              </a:rPr>
              <a:t> </a:t>
            </a:r>
            <a:r>
              <a:rPr lang="en-US" sz="1600" dirty="0" err="1" smtClean="0">
                <a:sym typeface="Wingdings" panose="05000000000000000000" pitchFamily="2" charset="2"/>
              </a:rPr>
              <a:t>keluar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bidang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kertas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0356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72555"/>
          </a:xfrm>
        </p:spPr>
        <p:txBody>
          <a:bodyPr/>
          <a:lstStyle/>
          <a:p>
            <a:pPr algn="just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6" y="1883122"/>
            <a:ext cx="10364452" cy="45670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Torsi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besaran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satuannya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000" y="3224920"/>
            <a:ext cx="5956513" cy="159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4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72555"/>
          </a:xfrm>
        </p:spPr>
        <p:txBody>
          <a:bodyPr/>
          <a:lstStyle/>
          <a:p>
            <a:pPr algn="just"/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1" y="2249130"/>
            <a:ext cx="7315200" cy="34099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91074" y="5785826"/>
            <a:ext cx="6409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Gambar</a:t>
            </a:r>
            <a:r>
              <a:rPr lang="en-US" sz="1600" dirty="0" smtClean="0"/>
              <a:t> </a:t>
            </a:r>
            <a:r>
              <a:rPr lang="en-US" sz="1600" dirty="0" err="1" smtClean="0"/>
              <a:t>menunjukkan</a:t>
            </a:r>
            <a:r>
              <a:rPr lang="en-US" sz="1600" dirty="0" smtClean="0"/>
              <a:t> </a:t>
            </a:r>
            <a:r>
              <a:rPr lang="en-US" sz="1600" dirty="0" err="1" smtClean="0"/>
              <a:t>dua</a:t>
            </a:r>
            <a:r>
              <a:rPr lang="en-US" sz="1600" dirty="0" smtClean="0"/>
              <a:t>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lebih</a:t>
            </a:r>
            <a:r>
              <a:rPr lang="en-US" sz="1600" dirty="0" smtClean="0"/>
              <a:t> </a:t>
            </a:r>
            <a:r>
              <a:rPr lang="en-US" sz="1600" dirty="0" err="1" smtClean="0"/>
              <a:t>gaya</a:t>
            </a:r>
            <a:r>
              <a:rPr lang="en-US" sz="1600" dirty="0" smtClean="0"/>
              <a:t> yang </a:t>
            </a:r>
            <a:r>
              <a:rPr lang="en-US" sz="1600" dirty="0" err="1" smtClean="0"/>
              <a:t>berbeda</a:t>
            </a:r>
            <a:r>
              <a:rPr lang="en-US" sz="1600" dirty="0" smtClean="0"/>
              <a:t> </a:t>
            </a:r>
            <a:r>
              <a:rPr lang="en-US" sz="1600" dirty="0" err="1" smtClean="0"/>
              <a:t>bekerja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lengan</a:t>
            </a:r>
            <a:r>
              <a:rPr lang="en-US" sz="1600" dirty="0" smtClean="0"/>
              <a:t> </a:t>
            </a:r>
            <a:r>
              <a:rPr lang="en-US" sz="1600" dirty="0" err="1" smtClean="0"/>
              <a:t>gaya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285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778933"/>
          </a:xfrm>
        </p:spPr>
        <p:txBody>
          <a:bodyPr/>
          <a:lstStyle/>
          <a:p>
            <a:pPr algn="just"/>
            <a:r>
              <a:rPr lang="en-US" dirty="0" smtClean="0"/>
              <a:t>TORSI NETO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3" y="1854200"/>
            <a:ext cx="10364453" cy="469899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torsi yang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gaya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besarnya</a:t>
            </a:r>
            <a:r>
              <a:rPr lang="en-US" dirty="0" smtClean="0"/>
              <a:t> Torsi </a:t>
            </a:r>
            <a:r>
              <a:rPr lang="en-US" dirty="0" err="1" smtClean="0"/>
              <a:t>Neto</a:t>
            </a:r>
            <a:r>
              <a:rPr lang="en-US" dirty="0" smtClean="0"/>
              <a:t>,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diperhatikan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</a:p>
          <a:p>
            <a:pPr marL="0" indent="0" algn="just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kecenderungan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rotasi</a:t>
            </a:r>
            <a:r>
              <a:rPr lang="en-US" dirty="0" smtClean="0"/>
              <a:t>, </a:t>
            </a:r>
            <a:r>
              <a:rPr lang="en-US" dirty="0" err="1" smtClean="0"/>
              <a:t>dimana</a:t>
            </a:r>
            <a:r>
              <a:rPr lang="en-US" dirty="0" smtClean="0"/>
              <a:t> :  </a:t>
            </a:r>
          </a:p>
          <a:p>
            <a:pPr marL="0" indent="0" algn="just">
              <a:buNone/>
            </a:pPr>
            <a:r>
              <a:rPr lang="en-US" dirty="0" smtClean="0"/>
              <a:t>      (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berlawanan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jarum</a:t>
            </a:r>
            <a:r>
              <a:rPr lang="en-US" dirty="0" smtClean="0"/>
              <a:t> jam, </a:t>
            </a:r>
            <a:r>
              <a:rPr lang="en-US" dirty="0" err="1" smtClean="0"/>
              <a:t>maka</a:t>
            </a:r>
            <a:r>
              <a:rPr lang="en-US" dirty="0" smtClean="0"/>
              <a:t> torsi </a:t>
            </a:r>
            <a:r>
              <a:rPr lang="en-US" dirty="0" err="1" smtClean="0"/>
              <a:t>bertanda</a:t>
            </a:r>
            <a:r>
              <a:rPr lang="en-US" dirty="0" smtClean="0"/>
              <a:t> +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(ii</a:t>
            </a:r>
            <a:r>
              <a:rPr lang="en-US" dirty="0" smtClean="0"/>
              <a:t>)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searah</a:t>
            </a:r>
            <a:r>
              <a:rPr lang="en-US" dirty="0" smtClean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jarum</a:t>
            </a:r>
            <a:r>
              <a:rPr lang="en-US" dirty="0"/>
              <a:t> jam, </a:t>
            </a:r>
            <a:r>
              <a:rPr lang="en-US" dirty="0" err="1"/>
              <a:t>maka</a:t>
            </a:r>
            <a:r>
              <a:rPr lang="en-US" dirty="0"/>
              <a:t> torsi </a:t>
            </a:r>
            <a:r>
              <a:rPr lang="en-US" dirty="0" err="1"/>
              <a:t>bertanda</a:t>
            </a:r>
            <a:r>
              <a:rPr lang="en-US" dirty="0"/>
              <a:t> </a:t>
            </a:r>
            <a:r>
              <a:rPr lang="en-US" dirty="0" smtClean="0"/>
              <a:t>-</a:t>
            </a: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224275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3260</TotalTime>
  <Words>249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Ion</vt:lpstr>
      <vt:lpstr>FISIKA DASAR</vt:lpstr>
      <vt:lpstr>PowerPoint Presentation</vt:lpstr>
      <vt:lpstr>TORSI</vt:lpstr>
      <vt:lpstr>PowerPoint Presentation</vt:lpstr>
      <vt:lpstr>LENGAN GAYA</vt:lpstr>
      <vt:lpstr>LENGAN GAYA</vt:lpstr>
      <vt:lpstr>PowerPoint Presentation</vt:lpstr>
      <vt:lpstr>PowerPoint Presentation</vt:lpstr>
      <vt:lpstr>TORSI NETO</vt:lpstr>
      <vt:lpstr>KESETIMBANGAN</vt:lpstr>
      <vt:lpstr>BEBERAPA MASALAH KESETIMBANGAN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DASAR</dc:title>
  <dc:creator>IstiQ</dc:creator>
  <cp:lastModifiedBy>IstiQ</cp:lastModifiedBy>
  <cp:revision>107</cp:revision>
  <dcterms:created xsi:type="dcterms:W3CDTF">2020-09-12T20:29:53Z</dcterms:created>
  <dcterms:modified xsi:type="dcterms:W3CDTF">2021-01-28T12:36:14Z</dcterms:modified>
</cp:coreProperties>
</file>