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-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7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37" y="1793035"/>
            <a:ext cx="8204751" cy="987487"/>
          </a:xfrm>
        </p:spPr>
        <p:txBody>
          <a:bodyPr/>
          <a:lstStyle/>
          <a:p>
            <a:pPr algn="r"/>
            <a:r>
              <a:rPr lang="en-US" b="1" dirty="0" smtClean="0"/>
              <a:t>FISIKA DASAR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4306251"/>
            <a:ext cx="5360988" cy="1371599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BISNIS MUHAMMADIYAH, BEKASI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 KURNIAWAN ST., MT</a:t>
            </a:r>
          </a:p>
          <a:p>
            <a:pPr algn="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r>
              <a:rPr lang="en-US" b="1" dirty="0" smtClean="0"/>
              <a:t>URAIAN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403742" cy="516039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diuraikan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sumbu</a:t>
            </a:r>
            <a:r>
              <a:rPr lang="en-US" dirty="0" smtClean="0"/>
              <a:t> x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A + B = |A+B| = |R|       ,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63" y="2348865"/>
            <a:ext cx="6664243" cy="1563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838" y="4230094"/>
            <a:ext cx="3240668" cy="320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491" y="4805005"/>
            <a:ext cx="4716174" cy="118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6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403742" cy="51603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58" y="2292170"/>
            <a:ext cx="76390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5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403742" cy="51603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58" y="2292170"/>
            <a:ext cx="76390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ara Membuat Background Power Point Terima kasih yang Menar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9" y="2052638"/>
            <a:ext cx="558151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BAB II</a:t>
            </a:r>
            <a:r>
              <a:rPr lang="en-US" sz="4400" b="1" dirty="0"/>
              <a:t>. </a:t>
            </a:r>
            <a:r>
              <a:rPr lang="en-US" sz="4400" b="1" dirty="0" smtClean="0"/>
              <a:t>VEKTOR DAN KOMPONENNYA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69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68866"/>
            <a:ext cx="9404723" cy="668867"/>
          </a:xfrm>
        </p:spPr>
        <p:txBody>
          <a:bodyPr/>
          <a:lstStyle/>
          <a:p>
            <a:r>
              <a:rPr lang="en-US" sz="4000" b="1" dirty="0" smtClean="0"/>
              <a:t>VEKTOR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244" y="1802076"/>
            <a:ext cx="7075490" cy="44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2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en-US" b="1" dirty="0" err="1" smtClean="0"/>
              <a:t>Besaran</a:t>
            </a:r>
            <a:r>
              <a:rPr lang="en-US" b="1" dirty="0" smtClean="0"/>
              <a:t> </a:t>
            </a:r>
            <a:r>
              <a:rPr lang="en-US" b="1" dirty="0" err="1" smtClean="0"/>
              <a:t>Skalar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Vektor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727200"/>
            <a:ext cx="9403742" cy="4521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i="1" dirty="0" err="1" smtClean="0"/>
              <a:t>Besaran</a:t>
            </a:r>
            <a:r>
              <a:rPr lang="en-US" i="1" dirty="0" smtClean="0"/>
              <a:t> </a:t>
            </a:r>
            <a:r>
              <a:rPr lang="en-US" i="1" dirty="0" err="1" smtClean="0"/>
              <a:t>Skalar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Besaran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(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Skalar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suhu</a:t>
            </a:r>
            <a:r>
              <a:rPr lang="en-US" dirty="0" smtClean="0"/>
              <a:t>, volume,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 err="1" smtClean="0"/>
              <a:t>Besaran</a:t>
            </a:r>
            <a:r>
              <a:rPr lang="en-US" i="1" dirty="0" smtClean="0"/>
              <a:t> </a:t>
            </a:r>
            <a:r>
              <a:rPr lang="en-US" i="1" dirty="0" err="1" smtClean="0"/>
              <a:t>Vektor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Besaran</a:t>
            </a:r>
            <a:r>
              <a:rPr lang="en-US" dirty="0" smtClean="0"/>
              <a:t> yang </a:t>
            </a:r>
            <a:r>
              <a:rPr lang="en-US" dirty="0" err="1" smtClean="0"/>
              <a:t>bercirikan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Contoh</a:t>
            </a:r>
            <a:r>
              <a:rPr lang="en-US" dirty="0" smtClean="0"/>
              <a:t> :  </a:t>
            </a:r>
            <a:r>
              <a:rPr lang="en-US" dirty="0" err="1" smtClean="0"/>
              <a:t>kecepatan</a:t>
            </a:r>
            <a:r>
              <a:rPr lang="en-US" dirty="0" smtClean="0"/>
              <a:t>, </a:t>
            </a:r>
            <a:r>
              <a:rPr lang="en-US" dirty="0" err="1" smtClean="0"/>
              <a:t>percepatan</a:t>
            </a:r>
            <a:r>
              <a:rPr lang="en-US" dirty="0" smtClean="0"/>
              <a:t>, </a:t>
            </a:r>
            <a:r>
              <a:rPr lang="en-US" dirty="0" err="1" smtClean="0"/>
              <a:t>gaya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8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67267"/>
            <a:ext cx="9404723" cy="914399"/>
          </a:xfrm>
        </p:spPr>
        <p:txBody>
          <a:bodyPr/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Koordinat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91" y="1828800"/>
            <a:ext cx="9758441" cy="4419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Cartesius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5" y="2642129"/>
            <a:ext cx="4428067" cy="31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8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91" y="1828800"/>
            <a:ext cx="9758441" cy="4419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Polar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77" y="2502628"/>
            <a:ext cx="4605867" cy="307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6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91" y="564543"/>
            <a:ext cx="9156867" cy="60111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/>
              <a:t> </a:t>
            </a:r>
            <a:r>
              <a:rPr lang="en-US" dirty="0" err="1" smtClean="0"/>
              <a:t>mengenaqi</a:t>
            </a:r>
            <a:r>
              <a:rPr lang="en-US" dirty="0" smtClean="0"/>
              <a:t> vector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a.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i="1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                                                              A = B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b. </a:t>
            </a:r>
            <a:r>
              <a:rPr lang="en-US" dirty="0" err="1" smtClean="0"/>
              <a:t>Dua</a:t>
            </a:r>
            <a:r>
              <a:rPr lang="en-US" dirty="0" smtClean="0"/>
              <a:t> vector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i="1" dirty="0" err="1" smtClean="0"/>
              <a:t>tidak</a:t>
            </a:r>
            <a:r>
              <a:rPr lang="en-US" i="1" dirty="0" smtClean="0"/>
              <a:t> </a:t>
            </a:r>
            <a:r>
              <a:rPr lang="en-US" i="1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1.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arahnya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A </a:t>
            </a:r>
            <a:r>
              <a:rPr lang="en-US" dirty="0"/>
              <a:t>≠</a:t>
            </a:r>
            <a:r>
              <a:rPr lang="en-US" dirty="0" smtClean="0"/>
              <a:t> B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2.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arahnya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A ≠ B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3.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arahnya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A </a:t>
            </a:r>
            <a:r>
              <a:rPr lang="en-US" dirty="0"/>
              <a:t>≠ 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69" y="2767715"/>
            <a:ext cx="3543300" cy="48436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80" y="1573447"/>
            <a:ext cx="3667125" cy="323850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5510254" y="1573447"/>
            <a:ext cx="468739" cy="3238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744623" y="2842591"/>
            <a:ext cx="468739" cy="3238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269" y="4087880"/>
            <a:ext cx="4381500" cy="371475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6501322" y="4111692"/>
            <a:ext cx="468739" cy="3238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269" y="5359839"/>
            <a:ext cx="4343400" cy="1095375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6606014" y="5809211"/>
            <a:ext cx="468739" cy="3238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r>
              <a:rPr lang="en-US" b="1" dirty="0" err="1" smtClean="0"/>
              <a:t>Operasi</a:t>
            </a:r>
            <a:r>
              <a:rPr lang="en-US" b="1" dirty="0" smtClean="0"/>
              <a:t> </a:t>
            </a:r>
            <a:r>
              <a:rPr lang="en-US" b="1" dirty="0" err="1" smtClean="0"/>
              <a:t>Vektor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403742" cy="516039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1" dirty="0" err="1" smtClean="0"/>
              <a:t>Jumlah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Selisih</a:t>
            </a:r>
            <a:r>
              <a:rPr lang="en-US" i="1" dirty="0" smtClean="0"/>
              <a:t> </a:t>
            </a:r>
            <a:r>
              <a:rPr lang="en-US" i="1" dirty="0" err="1" smtClean="0"/>
              <a:t>Vektor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1. </a:t>
            </a:r>
            <a:r>
              <a:rPr lang="en-US" dirty="0" err="1" smtClean="0"/>
              <a:t>Jajaran</a:t>
            </a:r>
            <a:r>
              <a:rPr lang="en-US" dirty="0" smtClean="0"/>
              <a:t> </a:t>
            </a:r>
            <a:r>
              <a:rPr lang="en-US" dirty="0" err="1" smtClean="0"/>
              <a:t>genjang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2. </a:t>
            </a:r>
            <a:r>
              <a:rPr lang="en-US" dirty="0" err="1" smtClean="0"/>
              <a:t>Segitiga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3. </a:t>
            </a:r>
            <a:r>
              <a:rPr lang="en-US" dirty="0" err="1" smtClean="0"/>
              <a:t>Poligon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4. </a:t>
            </a:r>
            <a:r>
              <a:rPr lang="en-US" dirty="0" err="1" smtClean="0"/>
              <a:t>Uraian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1. </a:t>
            </a:r>
            <a:r>
              <a:rPr lang="en-US" dirty="0" err="1" smtClean="0"/>
              <a:t>Jajaran</a:t>
            </a:r>
            <a:r>
              <a:rPr lang="en-US" dirty="0" smtClean="0"/>
              <a:t> </a:t>
            </a:r>
            <a:r>
              <a:rPr lang="en-US" dirty="0" err="1" smtClean="0"/>
              <a:t>genjang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1836753" y="1820849"/>
            <a:ext cx="2496709" cy="1558456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86" y="4057981"/>
            <a:ext cx="7593496" cy="23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407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1235"/>
            <a:ext cx="9403742" cy="516039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searah</a:t>
            </a:r>
            <a:r>
              <a:rPr lang="en-US" dirty="0" smtClean="0"/>
              <a:t>                             </a:t>
            </a:r>
            <a:r>
              <a:rPr lang="en-US" dirty="0" smtClean="0">
                <a:sym typeface="Wingdings" panose="05000000000000000000" pitchFamily="2" charset="2"/>
              </a:rPr>
              <a:t>  = 0</a:t>
            </a:r>
            <a:r>
              <a:rPr lang="en-US" baseline="30000" dirty="0" smtClean="0">
                <a:sym typeface="Wingdings" panose="05000000000000000000" pitchFamily="2" charset="2"/>
              </a:rPr>
              <a:t>o</a:t>
            </a:r>
            <a:r>
              <a:rPr lang="en-US" dirty="0" smtClean="0"/>
              <a:t>  , R = A + B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Jika</a:t>
            </a:r>
            <a:r>
              <a:rPr lang="en-US" dirty="0" smtClean="0"/>
              <a:t> vector A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berlawanan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       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</a:t>
            </a:r>
            <a:r>
              <a:rPr lang="en-US" dirty="0" smtClean="0"/>
              <a:t> = 180</a:t>
            </a:r>
            <a:r>
              <a:rPr lang="en-US" baseline="30000" dirty="0">
                <a:sym typeface="Wingdings" panose="05000000000000000000" pitchFamily="2" charset="2"/>
              </a:rPr>
              <a:t>o</a:t>
            </a:r>
            <a:r>
              <a:rPr lang="en-US" dirty="0" smtClean="0"/>
              <a:t>  , R = A - B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Jika</a:t>
            </a:r>
            <a:r>
              <a:rPr lang="en-US" dirty="0"/>
              <a:t> vector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tegak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         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</a:t>
            </a:r>
            <a:r>
              <a:rPr lang="en-US" dirty="0" smtClean="0"/>
              <a:t> = 90</a:t>
            </a:r>
            <a:r>
              <a:rPr lang="en-US" baseline="30000" dirty="0">
                <a:sym typeface="Wingdings" panose="05000000000000000000" pitchFamily="2" charset="2"/>
              </a:rPr>
              <a:t>o</a:t>
            </a:r>
            <a:r>
              <a:rPr lang="en-US" dirty="0" smtClean="0"/>
              <a:t>  , R =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selisih</a:t>
            </a:r>
            <a:r>
              <a:rPr lang="en-US" dirty="0"/>
              <a:t> </a:t>
            </a:r>
            <a:r>
              <a:rPr lang="en-US" dirty="0" smtClean="0"/>
              <a:t>(-), </a:t>
            </a:r>
            <a:r>
              <a:rPr lang="en-US" dirty="0" err="1" smtClean="0"/>
              <a:t>arah</a:t>
            </a:r>
            <a:r>
              <a:rPr lang="en-US" dirty="0" smtClean="0"/>
              <a:t> vector </a:t>
            </a:r>
            <a:r>
              <a:rPr lang="en-US" dirty="0" err="1" smtClean="0"/>
              <a:t>dibalik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62" y="2853816"/>
            <a:ext cx="7140271" cy="31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66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1654</TotalTime>
  <Words>221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FISIKA DASAR</vt:lpstr>
      <vt:lpstr>PowerPoint Presentation</vt:lpstr>
      <vt:lpstr>VEKTOR</vt:lpstr>
      <vt:lpstr>Besaran Skalar dan Vektor</vt:lpstr>
      <vt:lpstr>Sistem Koordinat</vt:lpstr>
      <vt:lpstr>PowerPoint Presentation</vt:lpstr>
      <vt:lpstr>PowerPoint Presentation</vt:lpstr>
      <vt:lpstr>Operasi Vektor</vt:lpstr>
      <vt:lpstr>PowerPoint Presentation</vt:lpstr>
      <vt:lpstr>URAIAN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</dc:title>
  <dc:creator>IstiQ</dc:creator>
  <cp:lastModifiedBy>IstiQ</cp:lastModifiedBy>
  <cp:revision>31</cp:revision>
  <dcterms:created xsi:type="dcterms:W3CDTF">2020-09-12T20:29:53Z</dcterms:created>
  <dcterms:modified xsi:type="dcterms:W3CDTF">2020-10-15T11:52:14Z</dcterms:modified>
</cp:coreProperties>
</file>