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74" r:id="rId4"/>
    <p:sldId id="275" r:id="rId5"/>
    <p:sldId id="279" r:id="rId6"/>
    <p:sldId id="276" r:id="rId7"/>
    <p:sldId id="277" r:id="rId8"/>
    <p:sldId id="278" r:id="rId9"/>
    <p:sldId id="280" r:id="rId10"/>
    <p:sldId id="281" r:id="rId11"/>
    <p:sldId id="282" r:id="rId12"/>
    <p:sldId id="283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7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1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7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178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28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8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3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4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8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9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57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6237" y="1793035"/>
            <a:ext cx="8204751" cy="987487"/>
          </a:xfrm>
        </p:spPr>
        <p:txBody>
          <a:bodyPr/>
          <a:lstStyle/>
          <a:p>
            <a:pPr algn="r"/>
            <a:r>
              <a:rPr lang="en-US" b="1" dirty="0" smtClean="0"/>
              <a:t>FISIKA DASAR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0" y="4306251"/>
            <a:ext cx="5360988" cy="1371599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Institut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BISNIS MUHAMMADIYAH, BEKASI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ADE KURNIAWAN ST., MT</a:t>
            </a:r>
          </a:p>
          <a:p>
            <a:pPr algn="r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9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4075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31235"/>
            <a:ext cx="9403742" cy="516039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500" dirty="0" smtClean="0"/>
              <a:t> </a:t>
            </a:r>
            <a:r>
              <a:rPr lang="en-US" dirty="0" smtClean="0"/>
              <a:t>Dari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         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 x (-), yang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       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/>
              <a:t> </a:t>
            </a:r>
            <a:r>
              <a:rPr lang="en-US" dirty="0" smtClean="0"/>
              <a:t>Dari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         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</a:t>
            </a:r>
            <a:r>
              <a:rPr lang="en-US" dirty="0" smtClean="0"/>
              <a:t>y (+), </a:t>
            </a:r>
            <a:r>
              <a:rPr lang="en-US" dirty="0"/>
              <a:t>yang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        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:</a:t>
            </a:r>
            <a:r>
              <a:rPr lang="en-US" sz="1800" dirty="0" smtClean="0"/>
              <a:t>             </a:t>
            </a:r>
            <a:endParaRPr lang="en-US" sz="18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						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125" y="1431235"/>
            <a:ext cx="247650" cy="22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579" y="1692929"/>
            <a:ext cx="247650" cy="22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980" y="2568503"/>
            <a:ext cx="257175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703" y="2286985"/>
            <a:ext cx="257175" cy="247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079" y="3834162"/>
            <a:ext cx="4411807" cy="78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1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4075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31235"/>
            <a:ext cx="9403742" cy="51603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dirty="0" smtClean="0"/>
              <a:t>         </a:t>
            </a:r>
            <a:r>
              <a:rPr lang="en-US" sz="1400" dirty="0" smtClean="0"/>
              <a:t>2. </a:t>
            </a:r>
            <a:r>
              <a:rPr lang="en-US" sz="1400" dirty="0" err="1" smtClean="0"/>
              <a:t>Seorang</a:t>
            </a:r>
            <a:r>
              <a:rPr lang="en-US" sz="1400" dirty="0" smtClean="0"/>
              <a:t> </a:t>
            </a:r>
            <a:r>
              <a:rPr lang="en-US" sz="1400" dirty="0" err="1" smtClean="0"/>
              <a:t>tukang</a:t>
            </a:r>
            <a:r>
              <a:rPr lang="en-US" sz="1400" dirty="0" smtClean="0"/>
              <a:t> </a:t>
            </a:r>
            <a:r>
              <a:rPr lang="en-US" sz="1400" dirty="0" err="1" smtClean="0"/>
              <a:t>pos</a:t>
            </a:r>
            <a:r>
              <a:rPr lang="en-US" sz="1400" dirty="0" smtClean="0"/>
              <a:t> </a:t>
            </a:r>
            <a:r>
              <a:rPr lang="en-US" sz="1400" dirty="0" err="1" smtClean="0"/>
              <a:t>pedesaan</a:t>
            </a:r>
            <a:r>
              <a:rPr lang="en-US" sz="1400" dirty="0" smtClean="0"/>
              <a:t> </a:t>
            </a:r>
            <a:r>
              <a:rPr lang="en-US" sz="1400" dirty="0" err="1" smtClean="0"/>
              <a:t>meninggalkan</a:t>
            </a:r>
            <a:r>
              <a:rPr lang="en-US" sz="1400" dirty="0" smtClean="0"/>
              <a:t> </a:t>
            </a:r>
            <a:r>
              <a:rPr lang="en-US" sz="1400" dirty="0" err="1" smtClean="0"/>
              <a:t>kantor</a:t>
            </a:r>
            <a:r>
              <a:rPr lang="en-US" sz="1400" dirty="0" smtClean="0"/>
              <a:t> </a:t>
            </a:r>
            <a:r>
              <a:rPr lang="en-US" sz="1400" dirty="0" err="1" smtClean="0"/>
              <a:t>pos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berkendaraan</a:t>
            </a:r>
            <a:r>
              <a:rPr lang="en-US" sz="1400" dirty="0" smtClean="0"/>
              <a:t> </a:t>
            </a:r>
            <a:r>
              <a:rPr lang="en-US" sz="1400" dirty="0" err="1" smtClean="0"/>
              <a:t>sejauh</a:t>
            </a:r>
            <a:r>
              <a:rPr lang="en-US" sz="1400" dirty="0" smtClean="0"/>
              <a:t> 22 km </a:t>
            </a:r>
            <a:r>
              <a:rPr lang="en-US" sz="1400" dirty="0" err="1" smtClean="0"/>
              <a:t>ke</a:t>
            </a:r>
            <a:r>
              <a:rPr lang="en-US" sz="1400" dirty="0" smtClean="0"/>
              <a:t> </a:t>
            </a:r>
            <a:r>
              <a:rPr lang="en-US" sz="1400" dirty="0" err="1" smtClean="0"/>
              <a:t>arah</a:t>
            </a:r>
            <a:r>
              <a:rPr lang="en-US" sz="1400" dirty="0" smtClean="0"/>
              <a:t>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</a:t>
            </a:r>
            <a:r>
              <a:rPr lang="en-US" sz="1400" dirty="0" err="1" smtClean="0"/>
              <a:t>utara</a:t>
            </a:r>
            <a:r>
              <a:rPr lang="en-US" sz="1400" dirty="0" smtClean="0"/>
              <a:t> </a:t>
            </a:r>
            <a:r>
              <a:rPr lang="en-US" sz="1400" dirty="0" err="1" smtClean="0"/>
              <a:t>kota</a:t>
            </a:r>
            <a:r>
              <a:rPr lang="en-US" sz="1400" dirty="0" smtClean="0"/>
              <a:t> </a:t>
            </a:r>
            <a:r>
              <a:rPr lang="en-US" sz="1400" dirty="0" err="1" smtClean="0"/>
              <a:t>berikutnya</a:t>
            </a:r>
            <a:r>
              <a:rPr lang="en-US" sz="1400" dirty="0" smtClean="0"/>
              <a:t>. </a:t>
            </a:r>
            <a:r>
              <a:rPr lang="en-US" sz="1400" dirty="0" err="1" smtClean="0"/>
              <a:t>Ia</a:t>
            </a:r>
            <a:r>
              <a:rPr lang="en-US" sz="1400" dirty="0" smtClean="0"/>
              <a:t> </a:t>
            </a:r>
            <a:r>
              <a:rPr lang="en-US" sz="1400" dirty="0" err="1" smtClean="0"/>
              <a:t>kemudian</a:t>
            </a:r>
            <a:r>
              <a:rPr lang="en-US" sz="1400" dirty="0" smtClean="0"/>
              <a:t> </a:t>
            </a:r>
            <a:r>
              <a:rPr lang="en-US" sz="1400" dirty="0" err="1" smtClean="0"/>
              <a:t>meneruskan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arah</a:t>
            </a:r>
            <a:r>
              <a:rPr lang="en-US" sz="1400" dirty="0" smtClean="0"/>
              <a:t> 60 </a:t>
            </a:r>
            <a:r>
              <a:rPr lang="en-US" sz="1400" dirty="0" err="1" smtClean="0"/>
              <a:t>derajat</a:t>
            </a:r>
            <a:r>
              <a:rPr lang="en-US" sz="1400" dirty="0" smtClean="0"/>
              <a:t> </a:t>
            </a:r>
            <a:r>
              <a:rPr lang="en-US" sz="1400" dirty="0" err="1" smtClean="0"/>
              <a:t>ke</a:t>
            </a:r>
            <a:r>
              <a:rPr lang="en-US" sz="1400" dirty="0" smtClean="0"/>
              <a:t> </a:t>
            </a:r>
            <a:r>
              <a:rPr lang="en-US" sz="1400" dirty="0" err="1" smtClean="0"/>
              <a:t>arah</a:t>
            </a:r>
            <a:r>
              <a:rPr lang="en-US" sz="1400" dirty="0" smtClean="0"/>
              <a:t> </a:t>
            </a:r>
            <a:r>
              <a:rPr lang="en-US" sz="1400" dirty="0" err="1" smtClean="0"/>
              <a:t>selatan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 smtClean="0"/>
              <a:t>arah</a:t>
            </a:r>
            <a:r>
              <a:rPr lang="en-US" sz="1400" dirty="0" smtClean="0"/>
              <a:t>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</a:t>
            </a:r>
            <a:r>
              <a:rPr lang="en-US" sz="1400" dirty="0" err="1" smtClean="0"/>
              <a:t>timur</a:t>
            </a:r>
            <a:r>
              <a:rPr lang="en-US" sz="1400" dirty="0" smtClean="0"/>
              <a:t> </a:t>
            </a:r>
            <a:r>
              <a:rPr lang="en-US" sz="1400" dirty="0" err="1" smtClean="0"/>
              <a:t>sepanjang</a:t>
            </a:r>
            <a:r>
              <a:rPr lang="en-US" sz="1400" dirty="0" smtClean="0"/>
              <a:t> 47 km </a:t>
            </a:r>
            <a:r>
              <a:rPr lang="en-US" sz="1400" dirty="0" err="1" smtClean="0"/>
              <a:t>ke</a:t>
            </a:r>
            <a:r>
              <a:rPr lang="en-US" sz="1400" dirty="0" smtClean="0"/>
              <a:t> </a:t>
            </a:r>
            <a:r>
              <a:rPr lang="en-US" sz="1400" dirty="0" err="1" smtClean="0"/>
              <a:t>kota</a:t>
            </a:r>
            <a:r>
              <a:rPr lang="en-US" sz="1400" dirty="0" smtClean="0"/>
              <a:t> </a:t>
            </a:r>
            <a:r>
              <a:rPr lang="en-US" sz="1400" dirty="0" err="1" smtClean="0"/>
              <a:t>lainnya</a:t>
            </a:r>
            <a:r>
              <a:rPr lang="en-US" sz="1400" dirty="0" smtClean="0"/>
              <a:t>. </a:t>
            </a:r>
            <a:r>
              <a:rPr lang="en-US" sz="1400" dirty="0" err="1" smtClean="0"/>
              <a:t>Berapa</a:t>
            </a:r>
            <a:r>
              <a:rPr lang="en-US" sz="1400" dirty="0" smtClean="0"/>
              <a:t> </a:t>
            </a:r>
            <a:r>
              <a:rPr lang="en-US" sz="1400" dirty="0" err="1" smtClean="0"/>
              <a:t>perpindahan</a:t>
            </a:r>
            <a:r>
              <a:rPr lang="en-US" sz="1400" dirty="0" err="1" smtClean="0"/>
              <a:t>nya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 smtClean="0"/>
              <a:t>kantor</a:t>
            </a:r>
            <a:r>
              <a:rPr lang="en-US" sz="1400" dirty="0" smtClean="0"/>
              <a:t> </a:t>
            </a:r>
            <a:r>
              <a:rPr lang="en-US" sz="1400" dirty="0" err="1" smtClean="0"/>
              <a:t>pos</a:t>
            </a:r>
            <a:r>
              <a:rPr lang="en-US" sz="1400" dirty="0" smtClean="0"/>
              <a:t> </a:t>
            </a:r>
            <a:r>
              <a:rPr lang="en-US" sz="1400" dirty="0" err="1" smtClean="0"/>
              <a:t>tersebut</a:t>
            </a:r>
            <a:r>
              <a:rPr lang="en-US" sz="1400" dirty="0" smtClean="0"/>
              <a:t> ?</a:t>
            </a:r>
            <a:endParaRPr lang="en-US" sz="14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						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824" y="2802996"/>
            <a:ext cx="6783917" cy="30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8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4075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31235"/>
            <a:ext cx="9403742" cy="5160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/>
              <a:t>         </a:t>
            </a:r>
            <a:r>
              <a:rPr lang="en-US" sz="1500" dirty="0" err="1" smtClean="0"/>
              <a:t>Jawab</a:t>
            </a:r>
            <a:r>
              <a:rPr lang="en-US" sz="1500" dirty="0" smtClean="0"/>
              <a:t> 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						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10821"/>
            <a:ext cx="82296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1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ara Membuat Background Power Point Terima kasih yang Menari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29" y="2052638"/>
            <a:ext cx="5581518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0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1024466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048933"/>
            <a:ext cx="10363826" cy="3733799"/>
          </a:xfrm>
        </p:spPr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smtClean="0"/>
              <a:t>BAB III. OPERASI-OPERASI VEKTOR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694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4075"/>
          </a:xfrm>
        </p:spPr>
        <p:txBody>
          <a:bodyPr/>
          <a:lstStyle/>
          <a:p>
            <a:r>
              <a:rPr lang="en-US" b="1" dirty="0" err="1" smtClean="0"/>
              <a:t>Operasi</a:t>
            </a:r>
            <a:r>
              <a:rPr lang="en-US" b="1" dirty="0" smtClean="0"/>
              <a:t> </a:t>
            </a:r>
            <a:r>
              <a:rPr lang="en-US" b="1" dirty="0" err="1" smtClean="0"/>
              <a:t>Vektor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31235"/>
            <a:ext cx="9767888" cy="516039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i="1" dirty="0" err="1" smtClean="0"/>
              <a:t>Penjumlahan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Selisih</a:t>
            </a:r>
            <a:r>
              <a:rPr lang="en-US" i="1" dirty="0" smtClean="0"/>
              <a:t> </a:t>
            </a:r>
            <a:r>
              <a:rPr lang="en-US" i="1" dirty="0" err="1" smtClean="0"/>
              <a:t>Vektor</a:t>
            </a:r>
            <a:r>
              <a:rPr lang="en-US" i="1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 err="1" smtClean="0"/>
              <a:t>Perkalian</a:t>
            </a:r>
            <a:r>
              <a:rPr lang="en-US" i="1" dirty="0" smtClean="0"/>
              <a:t> </a:t>
            </a:r>
            <a:r>
              <a:rPr lang="en-US" i="1" dirty="0" err="1" smtClean="0"/>
              <a:t>Vektor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1. </a:t>
            </a:r>
            <a:r>
              <a:rPr lang="en-US" i="1" dirty="0" err="1" smtClean="0"/>
              <a:t>Jajaran</a:t>
            </a:r>
            <a:r>
              <a:rPr lang="en-US" i="1" dirty="0" smtClean="0"/>
              <a:t> </a:t>
            </a:r>
            <a:r>
              <a:rPr lang="en-US" i="1" dirty="0" err="1" smtClean="0"/>
              <a:t>genjang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                                                                 2. </a:t>
            </a:r>
            <a:r>
              <a:rPr lang="en-US" i="1" dirty="0" err="1" smtClean="0"/>
              <a:t>Segitiga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                                                                 3. </a:t>
            </a:r>
            <a:r>
              <a:rPr lang="en-US" i="1" dirty="0" err="1" smtClean="0"/>
              <a:t>Poligon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                                                                 4. </a:t>
            </a:r>
            <a:r>
              <a:rPr lang="en-US" i="1" dirty="0" err="1" smtClean="0"/>
              <a:t>Uraian</a:t>
            </a:r>
            <a:r>
              <a:rPr lang="en-US" i="1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1. </a:t>
            </a:r>
            <a:r>
              <a:rPr lang="en-US" i="1" dirty="0" err="1" smtClean="0"/>
              <a:t>Metode</a:t>
            </a:r>
            <a:r>
              <a:rPr lang="en-US" i="1" dirty="0" smtClean="0"/>
              <a:t> </a:t>
            </a:r>
            <a:r>
              <a:rPr lang="en-US" i="1" dirty="0" err="1" smtClean="0"/>
              <a:t>Jajaran</a:t>
            </a:r>
            <a:r>
              <a:rPr lang="en-US" i="1" dirty="0" smtClean="0"/>
              <a:t> </a:t>
            </a:r>
            <a:r>
              <a:rPr lang="en-US" i="1" dirty="0" err="1" smtClean="0"/>
              <a:t>genjang</a:t>
            </a:r>
            <a:endParaRPr lang="en-US" i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4" name="Notched Right Arrow 3"/>
          <p:cNvSpPr/>
          <p:nvPr/>
        </p:nvSpPr>
        <p:spPr>
          <a:xfrm>
            <a:off x="1836753" y="1939382"/>
            <a:ext cx="2496709" cy="1558456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Metode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53" y="4184981"/>
            <a:ext cx="7593496" cy="23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7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4075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31235"/>
            <a:ext cx="9403742" cy="5160396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900" b="1" u="sng" dirty="0" err="1" smtClean="0"/>
              <a:t>Ketentuan</a:t>
            </a:r>
            <a:r>
              <a:rPr lang="en-US" sz="2900" b="1" u="sng" dirty="0" smtClean="0"/>
              <a:t> </a:t>
            </a:r>
            <a:r>
              <a:rPr lang="en-US" sz="2900" b="1" u="sng" dirty="0" err="1" smtClean="0"/>
              <a:t>operasi</a:t>
            </a:r>
            <a:r>
              <a:rPr lang="en-US" sz="2900" b="1" u="sng" dirty="0" smtClean="0"/>
              <a:t> </a:t>
            </a:r>
            <a:r>
              <a:rPr lang="en-US" sz="2900" b="1" u="sng" dirty="0" err="1" smtClean="0"/>
              <a:t>penjumlahan</a:t>
            </a:r>
            <a:r>
              <a:rPr lang="en-US" sz="2900" b="1" u="sng" dirty="0" smtClean="0"/>
              <a:t> </a:t>
            </a:r>
            <a:r>
              <a:rPr lang="en-US" sz="2900" b="1" u="sng" dirty="0" err="1" smtClean="0"/>
              <a:t>dan</a:t>
            </a:r>
            <a:r>
              <a:rPr lang="en-US" sz="2900" b="1" u="sng" dirty="0" smtClean="0"/>
              <a:t> </a:t>
            </a:r>
            <a:r>
              <a:rPr lang="en-US" sz="2900" b="1" u="sng" dirty="0" err="1" smtClean="0"/>
              <a:t>selisih</a:t>
            </a:r>
            <a:r>
              <a:rPr lang="en-US" sz="2900" b="1" u="sng" dirty="0" smtClean="0"/>
              <a:t> </a:t>
            </a:r>
            <a:r>
              <a:rPr lang="en-US" sz="2900" b="1" u="sng" dirty="0" err="1" smtClean="0"/>
              <a:t>vektor</a:t>
            </a:r>
            <a:r>
              <a:rPr lang="en-US" sz="2900" b="1" dirty="0" smtClean="0"/>
              <a:t>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err="1" smtClean="0"/>
              <a:t>Jika</a:t>
            </a:r>
            <a:r>
              <a:rPr lang="en-US" sz="2500" dirty="0" smtClean="0"/>
              <a:t> </a:t>
            </a:r>
            <a:r>
              <a:rPr lang="en-US" sz="2500" dirty="0" err="1" smtClean="0"/>
              <a:t>vektor</a:t>
            </a:r>
            <a:r>
              <a:rPr lang="en-US" sz="2500" dirty="0" smtClean="0"/>
              <a:t> A </a:t>
            </a:r>
            <a:r>
              <a:rPr lang="en-US" sz="2500" dirty="0" err="1" smtClean="0"/>
              <a:t>dan</a:t>
            </a:r>
            <a:r>
              <a:rPr lang="en-US" sz="2500" dirty="0" smtClean="0"/>
              <a:t> B </a:t>
            </a:r>
            <a:r>
              <a:rPr lang="en-US" sz="2500" dirty="0" err="1" smtClean="0"/>
              <a:t>searah</a:t>
            </a:r>
            <a:r>
              <a:rPr lang="en-US" sz="2500" dirty="0" smtClean="0"/>
              <a:t>                             </a:t>
            </a:r>
            <a:r>
              <a:rPr lang="en-US" sz="2500" dirty="0" smtClean="0">
                <a:sym typeface="Wingdings" panose="05000000000000000000" pitchFamily="2" charset="2"/>
              </a:rPr>
              <a:t>  = 0</a:t>
            </a:r>
            <a:r>
              <a:rPr lang="en-US" sz="2500" baseline="30000" dirty="0" smtClean="0">
                <a:sym typeface="Wingdings" panose="05000000000000000000" pitchFamily="2" charset="2"/>
              </a:rPr>
              <a:t>o</a:t>
            </a:r>
            <a:r>
              <a:rPr lang="en-US" sz="2500" dirty="0" smtClean="0"/>
              <a:t>  , R = A + B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err="1" smtClean="0"/>
              <a:t>Jika</a:t>
            </a:r>
            <a:r>
              <a:rPr lang="en-US" sz="2500" dirty="0" smtClean="0"/>
              <a:t> </a:t>
            </a:r>
            <a:r>
              <a:rPr lang="en-US" sz="2500" dirty="0" err="1" smtClean="0"/>
              <a:t>vektor</a:t>
            </a:r>
            <a:r>
              <a:rPr lang="en-US" sz="2500" dirty="0" smtClean="0"/>
              <a:t> </a:t>
            </a:r>
            <a:r>
              <a:rPr lang="en-US" sz="2500" dirty="0" smtClean="0"/>
              <a:t>A </a:t>
            </a:r>
            <a:r>
              <a:rPr lang="en-US" sz="2500" dirty="0" err="1" smtClean="0"/>
              <a:t>dan</a:t>
            </a:r>
            <a:r>
              <a:rPr lang="en-US" sz="2500" dirty="0" smtClean="0"/>
              <a:t> B </a:t>
            </a:r>
            <a:r>
              <a:rPr lang="en-US" sz="2500" dirty="0" err="1" smtClean="0"/>
              <a:t>berlawanan</a:t>
            </a:r>
            <a:r>
              <a:rPr lang="en-US" sz="2500" dirty="0" smtClean="0"/>
              <a:t> </a:t>
            </a:r>
            <a:r>
              <a:rPr lang="en-US" sz="2500" dirty="0" err="1" smtClean="0"/>
              <a:t>arah</a:t>
            </a:r>
            <a:r>
              <a:rPr lang="en-US" sz="2500" dirty="0" smtClean="0"/>
              <a:t>          </a:t>
            </a:r>
            <a:r>
              <a:rPr lang="en-US" sz="2500" dirty="0" smtClean="0">
                <a:sym typeface="Wingdings" panose="05000000000000000000" pitchFamily="2" charset="2"/>
              </a:rPr>
              <a:t> </a:t>
            </a:r>
            <a:r>
              <a:rPr lang="en-US" sz="2500" dirty="0">
                <a:sym typeface="Wingdings" panose="05000000000000000000" pitchFamily="2" charset="2"/>
              </a:rPr>
              <a:t></a:t>
            </a:r>
            <a:r>
              <a:rPr lang="en-US" sz="2500" dirty="0" smtClean="0"/>
              <a:t> = 180</a:t>
            </a:r>
            <a:r>
              <a:rPr lang="en-US" sz="2500" baseline="30000" dirty="0">
                <a:sym typeface="Wingdings" panose="05000000000000000000" pitchFamily="2" charset="2"/>
              </a:rPr>
              <a:t>o</a:t>
            </a:r>
            <a:r>
              <a:rPr lang="en-US" sz="2500" dirty="0" smtClean="0"/>
              <a:t>  , R = A - B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err="1"/>
              <a:t>Jika</a:t>
            </a:r>
            <a:r>
              <a:rPr lang="en-US" sz="2500" dirty="0"/>
              <a:t> </a:t>
            </a:r>
            <a:r>
              <a:rPr lang="en-US" sz="2500" dirty="0" err="1" smtClean="0"/>
              <a:t>vektor</a:t>
            </a:r>
            <a:r>
              <a:rPr lang="en-US" sz="2500" dirty="0" smtClean="0"/>
              <a:t> </a:t>
            </a:r>
            <a:r>
              <a:rPr lang="en-US" sz="2500" dirty="0"/>
              <a:t>A </a:t>
            </a:r>
            <a:r>
              <a:rPr lang="en-US" sz="2500" dirty="0" err="1"/>
              <a:t>dan</a:t>
            </a:r>
            <a:r>
              <a:rPr lang="en-US" sz="2500" dirty="0"/>
              <a:t> B </a:t>
            </a:r>
            <a:r>
              <a:rPr lang="en-US" sz="2500" dirty="0" err="1" smtClean="0"/>
              <a:t>saling</a:t>
            </a:r>
            <a:r>
              <a:rPr lang="en-US" sz="2500" dirty="0" smtClean="0"/>
              <a:t> </a:t>
            </a:r>
            <a:r>
              <a:rPr lang="en-US" sz="2500" dirty="0" err="1" smtClean="0"/>
              <a:t>tegak</a:t>
            </a:r>
            <a:r>
              <a:rPr lang="en-US" sz="2500" dirty="0" smtClean="0"/>
              <a:t> </a:t>
            </a:r>
            <a:r>
              <a:rPr lang="en-US" sz="2500" dirty="0" err="1" smtClean="0"/>
              <a:t>lurus</a:t>
            </a:r>
            <a:r>
              <a:rPr lang="en-US" sz="2500" dirty="0" smtClean="0"/>
              <a:t>           </a:t>
            </a:r>
            <a:r>
              <a:rPr lang="en-US" sz="2500" dirty="0" smtClean="0">
                <a:sym typeface="Wingdings" panose="05000000000000000000" pitchFamily="2" charset="2"/>
              </a:rPr>
              <a:t></a:t>
            </a:r>
            <a:r>
              <a:rPr lang="en-US" sz="2500" dirty="0" smtClean="0"/>
              <a:t> </a:t>
            </a:r>
            <a:r>
              <a:rPr lang="en-US" sz="2500" dirty="0">
                <a:sym typeface="Wingdings" panose="05000000000000000000" pitchFamily="2" charset="2"/>
              </a:rPr>
              <a:t></a:t>
            </a:r>
            <a:r>
              <a:rPr lang="en-US" sz="2500" dirty="0" smtClean="0"/>
              <a:t> = 90</a:t>
            </a:r>
            <a:r>
              <a:rPr lang="en-US" sz="2500" baseline="30000" dirty="0">
                <a:sym typeface="Wingdings" panose="05000000000000000000" pitchFamily="2" charset="2"/>
              </a:rPr>
              <a:t>o</a:t>
            </a:r>
            <a:r>
              <a:rPr lang="en-US" sz="2500" dirty="0" smtClean="0"/>
              <a:t>  , R = 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 </a:t>
            </a:r>
            <a:r>
              <a:rPr lang="en-US" sz="2500" dirty="0" err="1" smtClean="0"/>
              <a:t>Untuk</a:t>
            </a:r>
            <a:r>
              <a:rPr lang="en-US" sz="2500" dirty="0" smtClean="0"/>
              <a:t> </a:t>
            </a:r>
            <a:r>
              <a:rPr lang="en-US" sz="2500" dirty="0" err="1" smtClean="0"/>
              <a:t>selisih</a:t>
            </a:r>
            <a:r>
              <a:rPr lang="en-US" sz="2500" dirty="0"/>
              <a:t> </a:t>
            </a:r>
            <a:r>
              <a:rPr lang="en-US" sz="2500" dirty="0" smtClean="0"/>
              <a:t>(-), </a:t>
            </a:r>
            <a:r>
              <a:rPr lang="en-US" sz="2500" dirty="0" err="1" smtClean="0"/>
              <a:t>arah</a:t>
            </a:r>
            <a:r>
              <a:rPr lang="en-US" sz="2500" dirty="0" smtClean="0"/>
              <a:t> </a:t>
            </a:r>
            <a:r>
              <a:rPr lang="en-US" sz="2500" dirty="0" err="1" smtClean="0"/>
              <a:t>vektor</a:t>
            </a:r>
            <a:r>
              <a:rPr lang="en-US" sz="2500" dirty="0" smtClean="0"/>
              <a:t> </a:t>
            </a:r>
            <a:r>
              <a:rPr lang="en-US" sz="2500" dirty="0" err="1" smtClean="0"/>
              <a:t>dibalik</a:t>
            </a:r>
            <a:endParaRPr lang="en-US" sz="25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500" dirty="0" smtClean="0"/>
              <a:t>        2. </a:t>
            </a:r>
            <a:r>
              <a:rPr lang="en-US" sz="2500" i="1" dirty="0" err="1" smtClean="0"/>
              <a:t>Metode</a:t>
            </a:r>
            <a:r>
              <a:rPr lang="en-US" sz="2500" i="1" dirty="0" smtClean="0"/>
              <a:t> </a:t>
            </a:r>
            <a:r>
              <a:rPr lang="en-US" sz="2500" i="1" dirty="0" err="1" smtClean="0"/>
              <a:t>Segitiga</a:t>
            </a:r>
            <a:r>
              <a:rPr lang="en-US" sz="2500" i="1" dirty="0" smtClean="0"/>
              <a:t>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38" y="3899958"/>
            <a:ext cx="6654289" cy="196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3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4075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31235"/>
            <a:ext cx="9403742" cy="51603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        3. </a:t>
            </a:r>
            <a:r>
              <a:rPr lang="en-US" sz="1400" i="1" dirty="0" err="1" smtClean="0"/>
              <a:t>Metode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Poligon</a:t>
            </a:r>
            <a:r>
              <a:rPr lang="en-US" sz="1400" i="1" dirty="0" smtClean="0"/>
              <a:t> (</a:t>
            </a:r>
            <a:r>
              <a:rPr lang="en-US" sz="1400" i="1" dirty="0" err="1" smtClean="0"/>
              <a:t>Segi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banyak</a:t>
            </a:r>
            <a:r>
              <a:rPr lang="en-US" sz="1400" i="1" dirty="0" smtClean="0"/>
              <a:t>)</a:t>
            </a:r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r>
              <a:rPr lang="en-US" sz="1400" i="1" dirty="0" smtClean="0"/>
              <a:t>     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</a:p>
          <a:p>
            <a:pPr marL="0" indent="0">
              <a:buNone/>
            </a:pPr>
            <a:r>
              <a:rPr lang="en-US" sz="1400" dirty="0" smtClean="0"/>
              <a:t>          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  4. </a:t>
            </a:r>
            <a:r>
              <a:rPr lang="en-US" sz="1400" i="1" dirty="0" err="1" smtClean="0"/>
              <a:t>Metode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Uraian</a:t>
            </a:r>
            <a:r>
              <a:rPr lang="en-US" sz="1400" i="1" dirty="0" smtClean="0"/>
              <a:t>      </a:t>
            </a:r>
            <a:endParaRPr lang="en-US" sz="1400" i="1" dirty="0" smtClean="0"/>
          </a:p>
          <a:p>
            <a:pPr marL="0" indent="0">
              <a:buNone/>
            </a:pPr>
            <a:r>
              <a:rPr lang="en-US" sz="1400" dirty="0" smtClean="0"/>
              <a:t>           </a:t>
            </a:r>
            <a:r>
              <a:rPr lang="en-US" sz="1400" dirty="0" err="1" smtClean="0"/>
              <a:t>Suatu</a:t>
            </a:r>
            <a:r>
              <a:rPr lang="en-US" sz="1400" dirty="0" smtClean="0"/>
              <a:t> </a:t>
            </a:r>
            <a:r>
              <a:rPr lang="en-US" sz="1400" dirty="0" err="1" smtClean="0"/>
              <a:t>vektor</a:t>
            </a:r>
            <a:r>
              <a:rPr lang="en-US" sz="1400" dirty="0" smtClean="0"/>
              <a:t> </a:t>
            </a:r>
            <a:r>
              <a:rPr lang="en-US" sz="1400" dirty="0" err="1" smtClean="0"/>
              <a:t>jika</a:t>
            </a:r>
            <a:r>
              <a:rPr lang="en-US" sz="1400" dirty="0" smtClean="0"/>
              <a:t> </a:t>
            </a:r>
            <a:r>
              <a:rPr lang="en-US" sz="1400" dirty="0" err="1" smtClean="0"/>
              <a:t>diuraikan</a:t>
            </a:r>
            <a:r>
              <a:rPr lang="en-US" sz="1400" dirty="0" smtClean="0"/>
              <a:t>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tersusun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 smtClean="0"/>
              <a:t>komponen-komponennya</a:t>
            </a:r>
            <a:r>
              <a:rPr lang="en-US" sz="1400" dirty="0" smtClean="0"/>
              <a:t>, </a:t>
            </a:r>
            <a:r>
              <a:rPr lang="en-US" sz="1400" dirty="0" err="1" smtClean="0"/>
              <a:t>yakni</a:t>
            </a:r>
            <a:r>
              <a:rPr lang="en-US" sz="1400" dirty="0" smtClean="0"/>
              <a:t> </a:t>
            </a:r>
            <a:r>
              <a:rPr lang="en-US" sz="1400" dirty="0" err="1" smtClean="0"/>
              <a:t>komponen</a:t>
            </a:r>
            <a:r>
              <a:rPr lang="en-US" sz="1400" dirty="0" smtClean="0"/>
              <a:t> </a:t>
            </a:r>
            <a:r>
              <a:rPr lang="en-US" sz="1400" dirty="0" err="1" smtClean="0"/>
              <a:t>sumbu</a:t>
            </a:r>
            <a:r>
              <a:rPr lang="en-US" sz="1400" dirty="0" smtClean="0"/>
              <a:t> x </a:t>
            </a:r>
          </a:p>
          <a:p>
            <a:pPr marL="0" indent="0">
              <a:buNone/>
            </a:pPr>
            <a:r>
              <a:rPr lang="en-US" sz="1400" dirty="0" smtClean="0"/>
              <a:t>          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sumbu</a:t>
            </a:r>
            <a:r>
              <a:rPr lang="en-US" sz="1400" dirty="0" smtClean="0"/>
              <a:t> y. 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      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83" y="1868309"/>
            <a:ext cx="6483350" cy="1761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0" y="5063067"/>
            <a:ext cx="2995866" cy="152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8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4075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31235"/>
            <a:ext cx="9403742" cy="51603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A + B = |A+B| = |R|       ,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R </a:t>
            </a:r>
            <a:r>
              <a:rPr lang="en-US" dirty="0" err="1" smtClean="0"/>
              <a:t>searah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 x (+), </a:t>
            </a:r>
            <a:r>
              <a:rPr lang="en-US" dirty="0" err="1" smtClean="0"/>
              <a:t>maka</a:t>
            </a:r>
            <a:r>
              <a:rPr lang="en-US" dirty="0" smtClean="0"/>
              <a:t> 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63" y="1554943"/>
            <a:ext cx="6664243" cy="1797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638" y="3918668"/>
            <a:ext cx="3240668" cy="3204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064" y="5167681"/>
            <a:ext cx="5342506" cy="13451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401" y="5326779"/>
            <a:ext cx="14763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3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4075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31235"/>
            <a:ext cx="9403742" cy="516039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contoh-contoh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sudutnya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847" y="2492376"/>
            <a:ext cx="2829862" cy="27135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912" y="2315634"/>
            <a:ext cx="2647422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4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4075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31235"/>
            <a:ext cx="9403742" cy="516039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u="sng" dirty="0" err="1" smtClean="0"/>
              <a:t>Contoh</a:t>
            </a:r>
            <a:r>
              <a:rPr lang="en-US" u="sng" dirty="0" smtClean="0"/>
              <a:t> </a:t>
            </a:r>
            <a:r>
              <a:rPr lang="en-US" u="sng" dirty="0" err="1" smtClean="0"/>
              <a:t>soal</a:t>
            </a:r>
            <a:endParaRPr lang="en-US" u="sng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1.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</a:t>
            </a:r>
            <a:r>
              <a:rPr lang="en-US" dirty="0" err="1" smtClean="0"/>
              <a:t>menempuh</a:t>
            </a:r>
            <a:r>
              <a:rPr lang="en-US" dirty="0" smtClean="0"/>
              <a:t> 20 km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30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utara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barat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menganggap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 x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 y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utara</a:t>
            </a:r>
            <a:r>
              <a:rPr lang="en-US" dirty="0" smtClean="0"/>
              <a:t>, </a:t>
            </a:r>
            <a:r>
              <a:rPr lang="en-US" dirty="0" err="1" smtClean="0"/>
              <a:t>carilah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x </a:t>
            </a:r>
            <a:r>
              <a:rPr lang="en-US" dirty="0" err="1" smtClean="0"/>
              <a:t>dan</a:t>
            </a:r>
            <a:r>
              <a:rPr lang="en-US" dirty="0" smtClean="0"/>
              <a:t> y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perpindahan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						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42" y="3255962"/>
            <a:ext cx="2359474" cy="233203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603445" y="4250267"/>
            <a:ext cx="905933" cy="338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608" y="3133725"/>
            <a:ext cx="29146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1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4075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31235"/>
            <a:ext cx="9403742" cy="516039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500" dirty="0" smtClean="0"/>
              <a:t>1. </a:t>
            </a:r>
            <a:r>
              <a:rPr lang="en-US" sz="1500" dirty="0" err="1" smtClean="0"/>
              <a:t>Jawab</a:t>
            </a:r>
            <a:r>
              <a:rPr lang="en-US" sz="1500" dirty="0" smtClean="0"/>
              <a:t> :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          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 smtClean="0"/>
              <a:t>vektor</a:t>
            </a:r>
            <a:r>
              <a:rPr lang="en-US" sz="1500" dirty="0" smtClean="0"/>
              <a:t> A </a:t>
            </a:r>
            <a:r>
              <a:rPr lang="en-US" sz="1500" dirty="0" err="1" smtClean="0"/>
              <a:t>merupakan</a:t>
            </a:r>
            <a:r>
              <a:rPr lang="en-US" sz="1500" dirty="0" smtClean="0"/>
              <a:t> </a:t>
            </a:r>
            <a:r>
              <a:rPr lang="en-US" sz="1500" dirty="0" err="1" smtClean="0"/>
              <a:t>vektor</a:t>
            </a:r>
            <a:r>
              <a:rPr lang="en-US" sz="1500" dirty="0" smtClean="0"/>
              <a:t> </a:t>
            </a:r>
            <a:r>
              <a:rPr lang="en-US" sz="1500" dirty="0" err="1" smtClean="0"/>
              <a:t>perpindahan</a:t>
            </a:r>
            <a:r>
              <a:rPr lang="en-US" sz="1500" dirty="0" smtClean="0"/>
              <a:t> </a:t>
            </a:r>
            <a:r>
              <a:rPr lang="en-US" sz="1500" dirty="0" err="1" smtClean="0"/>
              <a:t>mobil</a:t>
            </a:r>
            <a:r>
              <a:rPr lang="en-US" sz="1500" dirty="0" smtClean="0"/>
              <a:t> </a:t>
            </a:r>
            <a:r>
              <a:rPr lang="en-US" sz="1500" dirty="0" err="1" smtClean="0"/>
              <a:t>sejauh</a:t>
            </a:r>
            <a:r>
              <a:rPr lang="en-US" sz="1500" dirty="0" smtClean="0"/>
              <a:t> 20 km </a:t>
            </a:r>
            <a:r>
              <a:rPr lang="en-US" sz="1500" dirty="0" err="1" smtClean="0"/>
              <a:t>dengan</a:t>
            </a:r>
            <a:r>
              <a:rPr lang="en-US" sz="1500" dirty="0" smtClean="0"/>
              <a:t> </a:t>
            </a:r>
            <a:r>
              <a:rPr lang="en-US" sz="1500" dirty="0" err="1" smtClean="0"/>
              <a:t>arah</a:t>
            </a:r>
            <a:r>
              <a:rPr lang="en-US" sz="1500" dirty="0" smtClean="0"/>
              <a:t> 30 </a:t>
            </a:r>
            <a:r>
              <a:rPr lang="en-US" sz="1500" dirty="0" err="1" smtClean="0"/>
              <a:t>derajat</a:t>
            </a:r>
            <a:r>
              <a:rPr lang="en-US" sz="1500" dirty="0" smtClean="0"/>
              <a:t> </a:t>
            </a:r>
            <a:r>
              <a:rPr lang="en-US" sz="1500" dirty="0" err="1" smtClean="0"/>
              <a:t>ke</a:t>
            </a:r>
            <a:r>
              <a:rPr lang="en-US" sz="1500" dirty="0" smtClean="0"/>
              <a:t> </a:t>
            </a:r>
            <a:r>
              <a:rPr lang="en-US" sz="1500" dirty="0" err="1" smtClean="0"/>
              <a:t>utara</a:t>
            </a:r>
            <a:r>
              <a:rPr lang="en-US" sz="1500" dirty="0" smtClean="0"/>
              <a:t> 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</a:t>
            </a:r>
            <a:r>
              <a:rPr lang="en-US" sz="1500" dirty="0" err="1" smtClean="0"/>
              <a:t>terhadap</a:t>
            </a:r>
            <a:r>
              <a:rPr lang="en-US" sz="1500" dirty="0" smtClean="0"/>
              <a:t> </a:t>
            </a:r>
            <a:r>
              <a:rPr lang="en-US" sz="1500" dirty="0" err="1" smtClean="0"/>
              <a:t>arah</a:t>
            </a:r>
            <a:r>
              <a:rPr lang="en-US" sz="1500" dirty="0" smtClean="0"/>
              <a:t> </a:t>
            </a:r>
            <a:r>
              <a:rPr lang="en-US" sz="1500" dirty="0" err="1" smtClean="0"/>
              <a:t>barat</a:t>
            </a:r>
            <a:r>
              <a:rPr lang="en-US" sz="1500" dirty="0" smtClean="0"/>
              <a:t>. </a:t>
            </a:r>
            <a:r>
              <a:rPr lang="en-US" sz="1500" dirty="0" err="1" smtClean="0"/>
              <a:t>Vektor</a:t>
            </a:r>
            <a:r>
              <a:rPr lang="en-US" sz="1500" dirty="0" smtClean="0"/>
              <a:t> A </a:t>
            </a:r>
            <a:r>
              <a:rPr lang="en-US" sz="1500" dirty="0" err="1" smtClean="0"/>
              <a:t>diproyeksikan</a:t>
            </a:r>
            <a:r>
              <a:rPr lang="en-US" sz="1500" dirty="0" smtClean="0"/>
              <a:t> </a:t>
            </a:r>
            <a:r>
              <a:rPr lang="en-US" sz="1500" dirty="0" err="1" smtClean="0"/>
              <a:t>terhadap</a:t>
            </a:r>
            <a:r>
              <a:rPr lang="en-US" sz="1500" dirty="0" smtClean="0"/>
              <a:t> </a:t>
            </a:r>
            <a:r>
              <a:rPr lang="en-US" sz="1500" dirty="0" err="1" smtClean="0"/>
              <a:t>sumbu</a:t>
            </a:r>
            <a:r>
              <a:rPr lang="en-US" sz="1500" dirty="0" smtClean="0"/>
              <a:t> x </a:t>
            </a:r>
            <a:r>
              <a:rPr lang="en-US" sz="1500" dirty="0" err="1" smtClean="0"/>
              <a:t>dan</a:t>
            </a:r>
            <a:r>
              <a:rPr lang="en-US" sz="1500" dirty="0" smtClean="0"/>
              <a:t> y </a:t>
            </a:r>
            <a:r>
              <a:rPr lang="en-US" sz="1500" dirty="0" err="1" smtClean="0"/>
              <a:t>seperti</a:t>
            </a:r>
            <a:r>
              <a:rPr lang="en-US" sz="1500" dirty="0" smtClean="0"/>
              <a:t> </a:t>
            </a:r>
            <a:r>
              <a:rPr lang="en-US" sz="1500" dirty="0" err="1" smtClean="0"/>
              <a:t>gambar</a:t>
            </a:r>
            <a:r>
              <a:rPr lang="en-US" sz="1500" dirty="0" smtClean="0"/>
              <a:t> </a:t>
            </a:r>
            <a:r>
              <a:rPr lang="en-US" sz="1500" dirty="0" err="1" smtClean="0"/>
              <a:t>dibawah</a:t>
            </a:r>
            <a:r>
              <a:rPr lang="en-US" sz="1500" dirty="0" smtClean="0"/>
              <a:t> :</a:t>
            </a:r>
            <a:endParaRPr lang="en-US" sz="1500" dirty="0"/>
          </a:p>
          <a:p>
            <a:pPr marL="0" indent="0">
              <a:buNone/>
            </a:pPr>
            <a:r>
              <a:rPr lang="en-US" dirty="0" smtClean="0"/>
              <a:t>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						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42" y="3253581"/>
            <a:ext cx="2359474" cy="2332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608" y="3133725"/>
            <a:ext cx="29146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16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1754</TotalTime>
  <Words>427</Words>
  <Application>Microsoft Office PowerPoint</Application>
  <PresentationFormat>Widescreen</PresentationFormat>
  <Paragraphs>158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FISIKA DASAR</vt:lpstr>
      <vt:lpstr>PowerPoint Presentation</vt:lpstr>
      <vt:lpstr>Operasi Vektor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DASAR</dc:title>
  <dc:creator>IstiQ</dc:creator>
  <cp:lastModifiedBy>IstiQ</cp:lastModifiedBy>
  <cp:revision>31</cp:revision>
  <dcterms:created xsi:type="dcterms:W3CDTF">2020-09-12T20:29:53Z</dcterms:created>
  <dcterms:modified xsi:type="dcterms:W3CDTF">2020-10-22T12:02:56Z</dcterms:modified>
</cp:coreProperties>
</file>