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1" r:id="rId9"/>
    <p:sldId id="280" r:id="rId10"/>
    <p:sldId id="282" r:id="rId11"/>
    <p:sldId id="283" r:id="rId12"/>
    <p:sldId id="284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7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1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75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178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9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28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3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8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3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4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8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9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4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57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6237" y="1793035"/>
            <a:ext cx="8204751" cy="987487"/>
          </a:xfrm>
        </p:spPr>
        <p:txBody>
          <a:bodyPr/>
          <a:lstStyle/>
          <a:p>
            <a:pPr algn="r"/>
            <a:r>
              <a:rPr lang="en-US" b="1" dirty="0" smtClean="0"/>
              <a:t>FISIKA DASAR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0" y="4306251"/>
            <a:ext cx="5360988" cy="1371599"/>
          </a:xfrm>
        </p:spPr>
        <p:txBody>
          <a:bodyPr>
            <a:normAutofit/>
          </a:bodyPr>
          <a:lstStyle/>
          <a:p>
            <a:pPr algn="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Institut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BISNIS MUHAMMADIYAH, BEKASI</a:t>
            </a:r>
          </a:p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ADE KURNIAWAN ST., MT</a:t>
            </a:r>
          </a:p>
          <a:p>
            <a:pPr algn="r"/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2020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49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77333"/>
          </a:xfrm>
        </p:spPr>
        <p:txBody>
          <a:bodyPr/>
          <a:lstStyle/>
          <a:p>
            <a:pPr algn="just"/>
            <a:r>
              <a:rPr lang="en-US" dirty="0"/>
              <a:t>VEKTOR SATUAN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3775" y="1930400"/>
            <a:ext cx="10363826" cy="4394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Kartesius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: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</a:t>
            </a:r>
            <a:endParaRPr lang="en-US" dirty="0" smtClean="0"/>
          </a:p>
          <a:p>
            <a:pPr marL="0" indent="0" algn="ctr">
              <a:buNone/>
            </a:pPr>
            <a:endParaRPr lang="en-US" sz="44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703" y="2599267"/>
            <a:ext cx="7167564" cy="309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77333"/>
          </a:xfrm>
        </p:spPr>
        <p:txBody>
          <a:bodyPr/>
          <a:lstStyle/>
          <a:p>
            <a:pPr algn="just"/>
            <a:r>
              <a:rPr lang="en-US" dirty="0"/>
              <a:t>VEKTOR SATUAN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3775" y="1930400"/>
            <a:ext cx="10363826" cy="4394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satuan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 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akhirnya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</a:t>
            </a:r>
            <a:endParaRPr lang="en-US" dirty="0" smtClean="0"/>
          </a:p>
          <a:p>
            <a:pPr marL="0" indent="0" algn="ctr">
              <a:buNone/>
            </a:pPr>
            <a:endParaRPr lang="en-US" sz="44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563" y="2395536"/>
            <a:ext cx="6572250" cy="1973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363" y="5090583"/>
            <a:ext cx="82486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7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77333"/>
          </a:xfrm>
        </p:spPr>
        <p:txBody>
          <a:bodyPr/>
          <a:lstStyle/>
          <a:p>
            <a:pPr algn="just"/>
            <a:r>
              <a:rPr lang="en-US" dirty="0"/>
              <a:t>VEKTOR SATUAN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3775" y="1794933"/>
            <a:ext cx="10363826" cy="466513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 </a:t>
            </a:r>
            <a:r>
              <a:rPr lang="en-US" b="1" dirty="0" err="1" smtClean="0"/>
              <a:t>Sifat-sifat</a:t>
            </a:r>
            <a:r>
              <a:rPr lang="en-US" b="1" dirty="0" smtClean="0"/>
              <a:t> </a:t>
            </a:r>
            <a:r>
              <a:rPr lang="en-US" b="1" dirty="0" err="1" smtClean="0"/>
              <a:t>Perkalian</a:t>
            </a:r>
            <a:r>
              <a:rPr lang="en-US" b="1" dirty="0" smtClean="0"/>
              <a:t> </a:t>
            </a:r>
            <a:r>
              <a:rPr lang="en-US" b="1" dirty="0" err="1" smtClean="0"/>
              <a:t>Titik</a:t>
            </a:r>
            <a:r>
              <a:rPr lang="en-US" b="1" dirty="0" smtClean="0"/>
              <a:t> (Dot Product)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Vektor</a:t>
            </a:r>
            <a:r>
              <a:rPr lang="en-US" b="1" dirty="0" smtClean="0"/>
              <a:t> </a:t>
            </a:r>
            <a:r>
              <a:rPr lang="en-US" b="1" dirty="0" err="1" smtClean="0"/>
              <a:t>Satuan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b="1" dirty="0"/>
              <a:t> </a:t>
            </a:r>
            <a:r>
              <a:rPr lang="en-US" b="1" dirty="0" err="1"/>
              <a:t>Sifat-sifat</a:t>
            </a:r>
            <a:r>
              <a:rPr lang="en-US" b="1" dirty="0"/>
              <a:t> </a:t>
            </a:r>
            <a:r>
              <a:rPr lang="en-US" b="1" dirty="0" err="1"/>
              <a:t>Perkalian</a:t>
            </a:r>
            <a:r>
              <a:rPr lang="en-US" b="1" dirty="0"/>
              <a:t> </a:t>
            </a:r>
            <a:r>
              <a:rPr lang="en-US" b="1" dirty="0" err="1" smtClean="0"/>
              <a:t>Silang</a:t>
            </a:r>
            <a:r>
              <a:rPr lang="en-US" b="1" dirty="0" smtClean="0"/>
              <a:t> (Cross Product)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Vektor</a:t>
            </a:r>
            <a:r>
              <a:rPr lang="en-US" b="1" dirty="0"/>
              <a:t> </a:t>
            </a:r>
            <a:r>
              <a:rPr lang="en-US" b="1" dirty="0" err="1"/>
              <a:t>Satuan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</a:t>
            </a:r>
            <a:endParaRPr lang="en-US" dirty="0" smtClean="0"/>
          </a:p>
          <a:p>
            <a:pPr marL="0" indent="0" algn="ctr">
              <a:buNone/>
            </a:pPr>
            <a:endParaRPr lang="en-US" sz="44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379" y="2403475"/>
            <a:ext cx="36861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379" y="4305829"/>
            <a:ext cx="3686175" cy="1971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667" y="4305828"/>
            <a:ext cx="2167467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2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ara Membuat Background Power Point Terima kasih yang Menari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529" y="2052638"/>
            <a:ext cx="5581518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08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1024466"/>
          </a:xfrm>
        </p:spPr>
        <p:txBody>
          <a:bodyPr/>
          <a:lstStyle/>
          <a:p>
            <a:pPr algn="just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2048933"/>
            <a:ext cx="10363826" cy="3733799"/>
          </a:xfrm>
        </p:spPr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endParaRPr lang="en-US" sz="4400" b="1" dirty="0" smtClean="0"/>
          </a:p>
          <a:p>
            <a:pPr marL="0" indent="0" algn="ctr">
              <a:buNone/>
            </a:pPr>
            <a:r>
              <a:rPr lang="en-US" sz="4400" b="1" dirty="0" smtClean="0"/>
              <a:t>BAB </a:t>
            </a:r>
            <a:r>
              <a:rPr lang="en-US" sz="4400" b="1" dirty="0" smtClean="0"/>
              <a:t>IV. PERKALIAN </a:t>
            </a:r>
            <a:r>
              <a:rPr lang="en-US" sz="4400" b="1" dirty="0" smtClean="0"/>
              <a:t>VEKTOR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06949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77333"/>
          </a:xfrm>
        </p:spPr>
        <p:txBody>
          <a:bodyPr/>
          <a:lstStyle/>
          <a:p>
            <a:pPr algn="just"/>
            <a:r>
              <a:rPr lang="en-US" dirty="0" smtClean="0"/>
              <a:t>PERKALIAN VEKTOR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2125133"/>
            <a:ext cx="10363826" cy="4191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Perkalian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a. </a:t>
            </a:r>
            <a:r>
              <a:rPr lang="en-US" dirty="0" err="1" smtClean="0"/>
              <a:t>Perkalian</a:t>
            </a:r>
            <a:r>
              <a:rPr lang="en-US" dirty="0" smtClean="0"/>
              <a:t> </a:t>
            </a:r>
            <a:r>
              <a:rPr lang="en-US" dirty="0" err="1" smtClean="0"/>
              <a:t>Skalar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b. </a:t>
            </a:r>
            <a:r>
              <a:rPr lang="en-US" dirty="0" err="1" smtClean="0"/>
              <a:t>Perkalian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,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meliputi</a:t>
            </a:r>
            <a:r>
              <a:rPr lang="en-US" dirty="0" smtClean="0"/>
              <a:t> 2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yakni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i</a:t>
            </a:r>
            <a:r>
              <a:rPr lang="en-US" dirty="0" smtClean="0"/>
              <a:t>.  </a:t>
            </a:r>
            <a:r>
              <a:rPr lang="en-US" dirty="0" err="1" smtClean="0"/>
              <a:t>Perkalian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(Dot Product)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ii. </a:t>
            </a:r>
            <a:r>
              <a:rPr lang="en-US" dirty="0" err="1" smtClean="0"/>
              <a:t>Perkalian</a:t>
            </a:r>
            <a:r>
              <a:rPr lang="en-US" dirty="0" smtClean="0"/>
              <a:t> </a:t>
            </a:r>
            <a:r>
              <a:rPr lang="en-US" dirty="0" err="1" smtClean="0"/>
              <a:t>Silang</a:t>
            </a:r>
            <a:r>
              <a:rPr lang="en-US" dirty="0" smtClean="0"/>
              <a:t> (Cross Product)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</a:t>
            </a:r>
            <a:endParaRPr lang="en-US" dirty="0" smtClean="0"/>
          </a:p>
          <a:p>
            <a:pPr marL="0" indent="0" algn="ctr">
              <a:buNone/>
            </a:pPr>
            <a:endParaRPr lang="en-US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421471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54667" y="2540000"/>
            <a:ext cx="107526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77333"/>
          </a:xfrm>
        </p:spPr>
        <p:txBody>
          <a:bodyPr/>
          <a:lstStyle/>
          <a:p>
            <a:pPr algn="just"/>
            <a:r>
              <a:rPr lang="en-US" dirty="0" smtClean="0"/>
              <a:t>A. PERKALIAN SKALAR-VEKTOR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2125133"/>
            <a:ext cx="10363826" cy="413173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Perkalian</a:t>
            </a:r>
            <a:r>
              <a:rPr lang="en-US" dirty="0"/>
              <a:t> </a:t>
            </a:r>
            <a:r>
              <a:rPr lang="en-US" dirty="0" err="1" smtClean="0"/>
              <a:t>Skalar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                        VEKTOR 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C</a:t>
            </a:r>
            <a:r>
              <a:rPr lang="en-US" dirty="0" smtClean="0"/>
              <a:t> = k </a:t>
            </a:r>
            <a:r>
              <a:rPr lang="en-US" b="1" dirty="0" smtClean="0"/>
              <a:t>A</a:t>
            </a:r>
            <a:r>
              <a:rPr lang="en-US" dirty="0" smtClean="0"/>
              <a:t>  ,      </a:t>
            </a:r>
            <a:r>
              <a:rPr lang="en-US" dirty="0" err="1" smtClean="0"/>
              <a:t>dimana</a:t>
            </a:r>
            <a:r>
              <a:rPr lang="en-US" dirty="0" smtClean="0"/>
              <a:t>   :       k = </a:t>
            </a:r>
            <a:r>
              <a:rPr lang="en-US" dirty="0" err="1" smtClean="0"/>
              <a:t>skalar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</a:t>
            </a:r>
            <a:r>
              <a:rPr lang="en-US" b="1" dirty="0" smtClean="0"/>
              <a:t>A</a:t>
            </a:r>
            <a:r>
              <a:rPr lang="en-US" dirty="0" smtClean="0"/>
              <a:t> =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Vektor</a:t>
            </a:r>
            <a:r>
              <a:rPr lang="en-US" dirty="0" smtClean="0"/>
              <a:t> C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perkalian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skalar</a:t>
            </a:r>
            <a:r>
              <a:rPr lang="en-US" dirty="0" smtClean="0"/>
              <a:t> k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A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Contoh</a:t>
            </a:r>
            <a:r>
              <a:rPr lang="en-US" dirty="0" smtClean="0"/>
              <a:t> :      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1.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k </a:t>
            </a:r>
            <a:r>
              <a:rPr lang="en-US" dirty="0" err="1" smtClean="0"/>
              <a:t>positif</a:t>
            </a:r>
            <a:r>
              <a:rPr lang="en-US" dirty="0" smtClean="0"/>
              <a:t>,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C </a:t>
            </a:r>
            <a:r>
              <a:rPr lang="en-US" dirty="0" err="1" smtClean="0"/>
              <a:t>searah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2.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k negative,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C </a:t>
            </a:r>
            <a:r>
              <a:rPr lang="en-US" dirty="0" err="1" smtClean="0"/>
              <a:t>berlawanan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A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</a:t>
            </a:r>
            <a:endParaRPr lang="en-US" dirty="0" smtClean="0"/>
          </a:p>
          <a:p>
            <a:pPr marL="0" indent="0" algn="ctr">
              <a:buNone/>
            </a:pPr>
            <a:endParaRPr lang="en-US" sz="4400" b="1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8017934" y="2125133"/>
            <a:ext cx="1210733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0" y="3740678"/>
            <a:ext cx="57150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4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44600" y="2785533"/>
            <a:ext cx="1236133" cy="41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77333"/>
          </a:xfrm>
        </p:spPr>
        <p:txBody>
          <a:bodyPr/>
          <a:lstStyle/>
          <a:p>
            <a:pPr algn="just"/>
            <a:r>
              <a:rPr lang="en-US" dirty="0" smtClean="0"/>
              <a:t>B. PERKALIAN VEKTOR-VEKTOR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3774" y="1921933"/>
            <a:ext cx="10363826" cy="439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.  </a:t>
            </a:r>
            <a:r>
              <a:rPr lang="en-US" b="1" dirty="0" err="1" smtClean="0"/>
              <a:t>Perkalian</a:t>
            </a:r>
            <a:r>
              <a:rPr lang="en-US" b="1" dirty="0" smtClean="0"/>
              <a:t> </a:t>
            </a:r>
            <a:r>
              <a:rPr lang="en-US" b="1" dirty="0" err="1" smtClean="0"/>
              <a:t>Titik</a:t>
            </a:r>
            <a:r>
              <a:rPr lang="en-US" b="1" dirty="0" smtClean="0"/>
              <a:t> (Dot Product)                                       </a:t>
            </a:r>
            <a:r>
              <a:rPr lang="en-US" dirty="0" smtClean="0"/>
              <a:t>SKALAR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A </a:t>
            </a:r>
            <a:r>
              <a:rPr lang="en-US" b="1" dirty="0" smtClean="0"/>
              <a:t>.</a:t>
            </a:r>
            <a:r>
              <a:rPr lang="en-US" dirty="0" smtClean="0"/>
              <a:t> B = C    ,        </a:t>
            </a:r>
            <a:r>
              <a:rPr lang="en-US" dirty="0" err="1" smtClean="0"/>
              <a:t>dimana</a:t>
            </a:r>
            <a:r>
              <a:rPr lang="en-US" dirty="0" smtClean="0"/>
              <a:t> C = </a:t>
            </a:r>
            <a:r>
              <a:rPr lang="en-US" dirty="0" err="1" smtClean="0"/>
              <a:t>skalar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</a:t>
            </a:r>
            <a:endParaRPr lang="en-US" dirty="0" smtClean="0"/>
          </a:p>
          <a:p>
            <a:pPr marL="0" indent="0" algn="ctr">
              <a:buNone/>
            </a:pPr>
            <a:endParaRPr lang="en-US" sz="4400" b="1" dirty="0" smtClean="0"/>
          </a:p>
        </p:txBody>
      </p:sp>
      <p:sp>
        <p:nvSpPr>
          <p:cNvPr id="8" name="Right Arrow 7"/>
          <p:cNvSpPr/>
          <p:nvPr/>
        </p:nvSpPr>
        <p:spPr>
          <a:xfrm>
            <a:off x="5714687" y="1938867"/>
            <a:ext cx="762000" cy="35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3710516"/>
            <a:ext cx="3190875" cy="2095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592" y="3996266"/>
            <a:ext cx="33337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1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77333"/>
          </a:xfrm>
        </p:spPr>
        <p:txBody>
          <a:bodyPr/>
          <a:lstStyle/>
          <a:p>
            <a:pPr algn="just"/>
            <a:r>
              <a:rPr lang="en-US" dirty="0"/>
              <a:t>B. PERKALIAN VEKTOR-VEKTOR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3775" y="1930400"/>
            <a:ext cx="10363826" cy="4394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 </a:t>
            </a:r>
            <a:r>
              <a:rPr lang="en-US" b="1" dirty="0" err="1" smtClean="0"/>
              <a:t>Sifat-sifat</a:t>
            </a:r>
            <a:r>
              <a:rPr lang="en-US" b="1" dirty="0" smtClean="0"/>
              <a:t> </a:t>
            </a:r>
            <a:r>
              <a:rPr lang="en-US" b="1" dirty="0" err="1" smtClean="0"/>
              <a:t>Perkalian</a:t>
            </a:r>
            <a:r>
              <a:rPr lang="en-US" b="1" dirty="0" smtClean="0"/>
              <a:t> </a:t>
            </a:r>
            <a:r>
              <a:rPr lang="en-US" b="1" dirty="0" err="1" smtClean="0"/>
              <a:t>Titik</a:t>
            </a:r>
            <a:r>
              <a:rPr lang="en-US" b="1" dirty="0" smtClean="0"/>
              <a:t> (Dot Product)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</a:t>
            </a:r>
            <a:endParaRPr lang="en-US" dirty="0" smtClean="0"/>
          </a:p>
          <a:p>
            <a:pPr marL="0" indent="0" algn="ctr">
              <a:buNone/>
            </a:pPr>
            <a:endParaRPr lang="en-US" sz="44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34" y="2599265"/>
            <a:ext cx="6976486" cy="352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3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77333"/>
          </a:xfrm>
        </p:spPr>
        <p:txBody>
          <a:bodyPr/>
          <a:lstStyle/>
          <a:p>
            <a:pPr algn="just"/>
            <a:r>
              <a:rPr lang="en-US" dirty="0"/>
              <a:t>B. PERKALIAN VEKTOR-VEKTOR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3775" y="1930400"/>
            <a:ext cx="10363826" cy="439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ii.  </a:t>
            </a:r>
            <a:r>
              <a:rPr lang="en-US" b="1" dirty="0" err="1" smtClean="0"/>
              <a:t>Perkalian</a:t>
            </a:r>
            <a:r>
              <a:rPr lang="en-US" b="1" dirty="0" smtClean="0"/>
              <a:t> </a:t>
            </a:r>
            <a:r>
              <a:rPr lang="en-US" b="1" dirty="0" err="1" smtClean="0"/>
              <a:t>Silang</a:t>
            </a:r>
            <a:r>
              <a:rPr lang="en-US" b="1" dirty="0" smtClean="0"/>
              <a:t> (Cross Product)                                       </a:t>
            </a:r>
            <a:r>
              <a:rPr lang="en-US" dirty="0" smtClean="0"/>
              <a:t>VEKTOR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</a:t>
            </a:r>
            <a:endParaRPr lang="en-US" sz="4400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,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C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Besarnya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C = A x B = A x B sin 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ight Arrow 4"/>
          <p:cNvSpPr/>
          <p:nvPr/>
        </p:nvSpPr>
        <p:spPr>
          <a:xfrm>
            <a:off x="6188821" y="2006600"/>
            <a:ext cx="762000" cy="35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735" y="2657476"/>
            <a:ext cx="5627905" cy="239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2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77333"/>
          </a:xfrm>
        </p:spPr>
        <p:txBody>
          <a:bodyPr/>
          <a:lstStyle/>
          <a:p>
            <a:pPr algn="just"/>
            <a:r>
              <a:rPr lang="en-US" dirty="0" smtClean="0"/>
              <a:t>B. PERKALIAN VEKTOR-VEKTOR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3775" y="1930400"/>
            <a:ext cx="10363826" cy="4394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 </a:t>
            </a:r>
            <a:r>
              <a:rPr lang="en-US" b="1" dirty="0" err="1" smtClean="0"/>
              <a:t>Sifat-sifat</a:t>
            </a:r>
            <a:r>
              <a:rPr lang="en-US" b="1" dirty="0" smtClean="0"/>
              <a:t> </a:t>
            </a:r>
            <a:r>
              <a:rPr lang="en-US" b="1" dirty="0" err="1" smtClean="0"/>
              <a:t>Perkalian</a:t>
            </a:r>
            <a:r>
              <a:rPr lang="en-US" b="1" dirty="0" smtClean="0"/>
              <a:t> </a:t>
            </a:r>
            <a:r>
              <a:rPr lang="en-US" b="1" dirty="0" err="1" smtClean="0"/>
              <a:t>Silang</a:t>
            </a:r>
            <a:r>
              <a:rPr lang="en-US" b="1" dirty="0" smtClean="0"/>
              <a:t> (Cross Product)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</a:t>
            </a:r>
            <a:endParaRPr lang="en-US" dirty="0" smtClean="0"/>
          </a:p>
          <a:p>
            <a:pPr marL="0" indent="0" algn="ctr">
              <a:buNone/>
            </a:pPr>
            <a:endParaRPr lang="en-US" sz="44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554" y="3234796"/>
            <a:ext cx="6843712" cy="165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77333"/>
          </a:xfrm>
        </p:spPr>
        <p:txBody>
          <a:bodyPr/>
          <a:lstStyle/>
          <a:p>
            <a:pPr algn="just"/>
            <a:r>
              <a:rPr lang="en-US" dirty="0" smtClean="0"/>
              <a:t>VEKTOR SATUAN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4401" y="1794933"/>
            <a:ext cx="10363826" cy="46143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vector yang </a:t>
            </a:r>
            <a:r>
              <a:rPr lang="en-US" dirty="0" err="1" smtClean="0"/>
              <a:t>besarnya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satuan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 smtClean="0"/>
          </a:p>
          <a:p>
            <a:pPr marL="0" indent="0" algn="ctr">
              <a:buNone/>
            </a:pPr>
            <a:endParaRPr lang="en-US" sz="44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242" y="3034769"/>
            <a:ext cx="9171517" cy="213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0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1996</TotalTime>
  <Words>318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</vt:lpstr>
      <vt:lpstr>FISIKA DASAR</vt:lpstr>
      <vt:lpstr>PowerPoint Presentation</vt:lpstr>
      <vt:lpstr>PERKALIAN VEKTOR</vt:lpstr>
      <vt:lpstr>A. PERKALIAN SKALAR-VEKTOR</vt:lpstr>
      <vt:lpstr>B. PERKALIAN VEKTOR-VEKTOR</vt:lpstr>
      <vt:lpstr>B. PERKALIAN VEKTOR-VEKTOR</vt:lpstr>
      <vt:lpstr>B. PERKALIAN VEKTOR-VEKTOR</vt:lpstr>
      <vt:lpstr>B. PERKALIAN VEKTOR-VEKTOR</vt:lpstr>
      <vt:lpstr>VEKTOR SATUAN</vt:lpstr>
      <vt:lpstr>VEKTOR SATUAN</vt:lpstr>
      <vt:lpstr>VEKTOR SATUAN</vt:lpstr>
      <vt:lpstr>VEKTOR SATUAN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DASAR</dc:title>
  <dc:creator>IstiQ</dc:creator>
  <cp:lastModifiedBy>IstiQ</cp:lastModifiedBy>
  <cp:revision>41</cp:revision>
  <dcterms:created xsi:type="dcterms:W3CDTF">2020-09-12T20:29:53Z</dcterms:created>
  <dcterms:modified xsi:type="dcterms:W3CDTF">2020-10-29T12:23:52Z</dcterms:modified>
</cp:coreProperties>
</file>