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8" r:id="rId4"/>
    <p:sldId id="274" r:id="rId5"/>
    <p:sldId id="280" r:id="rId6"/>
    <p:sldId id="281" r:id="rId7"/>
    <p:sldId id="282" r:id="rId8"/>
    <p:sldId id="283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BAB VI. </a:t>
            </a:r>
          </a:p>
          <a:p>
            <a:pPr marL="0" indent="0" algn="ctr">
              <a:buNone/>
            </a:pPr>
            <a:r>
              <a:rPr lang="en-US" sz="4400" b="1" dirty="0" smtClean="0"/>
              <a:t>GERAK LURUS BERATURAN </a:t>
            </a:r>
          </a:p>
          <a:p>
            <a:pPr marL="0" indent="0" algn="ctr">
              <a:buNone/>
            </a:pPr>
            <a:r>
              <a:rPr lang="en-US" sz="4400" b="1" dirty="0" err="1" smtClean="0"/>
              <a:t>dan</a:t>
            </a:r>
            <a:r>
              <a:rPr lang="en-US" sz="4400" b="1" dirty="0" smtClean="0"/>
              <a:t> </a:t>
            </a:r>
          </a:p>
          <a:p>
            <a:pPr marL="0" indent="0" algn="ctr">
              <a:buNone/>
            </a:pPr>
            <a:r>
              <a:rPr lang="en-US" sz="4400" b="1" dirty="0" smtClean="0"/>
              <a:t>GERAK LURUS BERUBAH BERATURAN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GERAK </a:t>
            </a:r>
            <a:r>
              <a:rPr lang="en-US" b="1" dirty="0" smtClean="0"/>
              <a:t>LURUS BERATURAN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86" y="1953031"/>
            <a:ext cx="7831248" cy="43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4" y="1854200"/>
                <a:ext cx="10363826" cy="469899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b="1" dirty="0" smtClean="0"/>
                  <a:t>Gerak</a:t>
                </a:r>
                <a:r>
                  <a:rPr lang="en-US" b="1" dirty="0"/>
                  <a:t> </a:t>
                </a:r>
                <a:r>
                  <a:rPr lang="en-US" b="1" dirty="0" err="1"/>
                  <a:t>Lurus</a:t>
                </a:r>
                <a:r>
                  <a:rPr lang="en-US" b="1" dirty="0"/>
                  <a:t> </a:t>
                </a:r>
                <a:r>
                  <a:rPr lang="en-US" b="1" dirty="0" err="1"/>
                  <a:t>Beraturan</a:t>
                </a:r>
                <a:r>
                  <a:rPr lang="en-US" b="1" dirty="0"/>
                  <a:t> (GLB)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gerak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obyek</a:t>
                </a:r>
                <a:r>
                  <a:rPr lang="en-US" dirty="0"/>
                  <a:t>,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gerak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obyek</a:t>
                </a:r>
                <a:r>
                  <a:rPr lang="en-US" dirty="0"/>
                  <a:t> </a:t>
                </a:r>
                <a:r>
                  <a:rPr lang="en-US" dirty="0" err="1"/>
                  <a:t>tetap</a:t>
                </a:r>
                <a:r>
                  <a:rPr lang="en-US" dirty="0"/>
                  <a:t> </a:t>
                </a:r>
                <a:r>
                  <a:rPr lang="en-US" dirty="0" err="1"/>
                  <a:t>dikarenakan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adanya</a:t>
                </a:r>
                <a:r>
                  <a:rPr lang="en-US" dirty="0"/>
                  <a:t> </a:t>
                </a:r>
                <a:r>
                  <a:rPr lang="en-US" dirty="0" err="1"/>
                  <a:t>percepatan</a:t>
                </a:r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yang </a:t>
                </a:r>
                <a:r>
                  <a:rPr lang="en-US" dirty="0" err="1"/>
                  <a:t>ditempuh</a:t>
                </a:r>
                <a:r>
                  <a:rPr lang="en-US" dirty="0"/>
                  <a:t> </a:t>
                </a:r>
                <a:r>
                  <a:rPr lang="en-US" dirty="0" err="1"/>
                  <a:t>dakam</a:t>
                </a:r>
                <a:r>
                  <a:rPr lang="en-US" dirty="0"/>
                  <a:t> </a:t>
                </a:r>
                <a:r>
                  <a:rPr lang="en-US" dirty="0" err="1"/>
                  <a:t>gerak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</a:t>
                </a:r>
                <a:r>
                  <a:rPr lang="en-US" dirty="0" err="1"/>
                  <a:t>beraturan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kelajuan</a:t>
                </a:r>
                <a:r>
                  <a:rPr lang="en-US" dirty="0"/>
                  <a:t> </a:t>
                </a:r>
                <a:r>
                  <a:rPr lang="en-US" dirty="0" err="1"/>
                  <a:t>dikali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 smtClean="0"/>
                  <a:t>			</a:t>
                </a:r>
                <a:r>
                  <a:rPr lang="en-US" sz="3600" b="1" dirty="0" smtClean="0">
                    <a:latin typeface="Arial Rounded MT Bold" panose="020F0704030504030204" pitchFamily="34" charset="0"/>
                  </a:rPr>
                  <a:t> </a:t>
                </a:r>
                <a:r>
                  <a:rPr lang="en-US" sz="3600" b="1" dirty="0">
                    <a:latin typeface="Arial Rounded MT Bold" panose="020F0704030504030204" pitchFamily="34" charset="0"/>
                  </a:rPr>
                  <a:t>v </a:t>
                </a:r>
                <a:r>
                  <a:rPr lang="en-US" sz="3600" b="1" dirty="0" smtClean="0"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sz="3600" dirty="0">
                    <a:latin typeface="Arial Rounded MT Bold" panose="020F0704030504030204" pitchFamily="34" charset="0"/>
                  </a:rPr>
                  <a:t> 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dirty="0" err="1" smtClean="0"/>
                  <a:t>Gerak</a:t>
                </a:r>
                <a:r>
                  <a:rPr lang="en-US" dirty="0" smtClean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</a:t>
                </a:r>
                <a:r>
                  <a:rPr lang="en-US" dirty="0" err="1"/>
                  <a:t>beraturan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pengertian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bergerak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yang </a:t>
                </a:r>
                <a:r>
                  <a:rPr lang="en-US" dirty="0" err="1" smtClean="0"/>
                  <a:t>tetap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memiliki</a:t>
                </a:r>
                <a:r>
                  <a:rPr lang="en-US" dirty="0" smtClean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 smtClean="0"/>
                  <a:t>konstan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 smtClean="0"/>
                  <a:t>Gerak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lurus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beraturan</a:t>
                </a:r>
                <a:r>
                  <a:rPr lang="en-US" dirty="0" smtClean="0"/>
                  <a:t> </a:t>
                </a:r>
                <a:r>
                  <a:rPr lang="en-US" dirty="0" err="1"/>
                  <a:t>sendiri</a:t>
                </a:r>
                <a:r>
                  <a:rPr lang="en-US" dirty="0"/>
                  <a:t> </a:t>
                </a:r>
                <a:r>
                  <a:rPr lang="en-US" dirty="0" err="1"/>
                  <a:t>bermula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 smtClean="0"/>
                  <a:t>gerak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sz="44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4" y="1854200"/>
                <a:ext cx="10363826" cy="4698999"/>
              </a:xfrm>
              <a:blipFill rotWithShape="0">
                <a:blip r:embed="rId2"/>
                <a:stretch>
                  <a:fillRect l="-235" t="-649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7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4" y="1854200"/>
                <a:ext cx="10363826" cy="4698999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8000" dirty="0" err="1" smtClean="0"/>
                  <a:t>Jadi</a:t>
                </a:r>
                <a:r>
                  <a:rPr lang="en-US" sz="8000" dirty="0" smtClean="0"/>
                  <a:t>, </a:t>
                </a:r>
                <a:r>
                  <a:rPr lang="en-US" sz="8000" dirty="0" err="1" smtClean="0"/>
                  <a:t>Gerak</a:t>
                </a:r>
                <a:r>
                  <a:rPr lang="en-US" sz="8000" dirty="0" smtClean="0"/>
                  <a:t> </a:t>
                </a:r>
                <a:r>
                  <a:rPr lang="en-US" sz="8000" dirty="0" err="1"/>
                  <a:t>Lurus</a:t>
                </a:r>
                <a:r>
                  <a:rPr lang="en-US" sz="8000" dirty="0"/>
                  <a:t> </a:t>
                </a:r>
                <a:r>
                  <a:rPr lang="en-US" sz="8000" dirty="0" err="1"/>
                  <a:t>Beraturan</a:t>
                </a:r>
                <a:r>
                  <a:rPr lang="en-US" sz="8000" dirty="0"/>
                  <a:t> (GLB) </a:t>
                </a:r>
                <a:r>
                  <a:rPr lang="en-US" sz="8000" dirty="0" err="1" smtClean="0"/>
                  <a:t>merupakan</a:t>
                </a:r>
                <a:r>
                  <a:rPr lang="en-US" sz="8000" dirty="0" smtClean="0"/>
                  <a:t> </a:t>
                </a:r>
                <a:r>
                  <a:rPr lang="en-US" sz="8000" dirty="0" err="1"/>
                  <a:t>gerak</a:t>
                </a:r>
                <a:r>
                  <a:rPr lang="en-US" sz="8000" dirty="0"/>
                  <a:t> </a:t>
                </a:r>
                <a:r>
                  <a:rPr lang="en-US" sz="8000" dirty="0" err="1"/>
                  <a:t>lurus</a:t>
                </a:r>
                <a:r>
                  <a:rPr lang="en-US" sz="8000" dirty="0"/>
                  <a:t> yang </a:t>
                </a:r>
                <a:r>
                  <a:rPr lang="en-US" sz="8000" dirty="0" err="1" smtClean="0"/>
                  <a:t>memiliki</a:t>
                </a:r>
                <a:r>
                  <a:rPr lang="en-US" sz="8000" dirty="0"/>
                  <a:t> </a:t>
                </a:r>
                <a:endParaRPr lang="en-US" sz="8000" dirty="0" smtClean="0"/>
              </a:p>
              <a:p>
                <a:pPr marL="0" indent="0">
                  <a:buNone/>
                </a:pPr>
                <a:r>
                  <a:rPr lang="en-US" sz="8000" dirty="0"/>
                  <a:t>  </a:t>
                </a:r>
                <a:r>
                  <a:rPr lang="en-US" sz="8000" dirty="0" smtClean="0"/>
                  <a:t>   </a:t>
                </a:r>
                <a:r>
                  <a:rPr lang="en-US" sz="8000" dirty="0" err="1" smtClean="0"/>
                  <a:t>kecepatan</a:t>
                </a:r>
                <a:r>
                  <a:rPr lang="en-US" sz="8000" dirty="0" smtClean="0"/>
                  <a:t> </a:t>
                </a:r>
                <a:r>
                  <a:rPr lang="en-US" sz="8000" dirty="0"/>
                  <a:t>yang </a:t>
                </a:r>
                <a:r>
                  <a:rPr lang="en-US" sz="8000" dirty="0" err="1"/>
                  <a:t>tetap</a:t>
                </a:r>
                <a:r>
                  <a:rPr lang="en-US" sz="8000" dirty="0"/>
                  <a:t> </a:t>
                </a:r>
                <a:r>
                  <a:rPr lang="en-US" sz="8000" dirty="0" err="1"/>
                  <a:t>karena</a:t>
                </a:r>
                <a:r>
                  <a:rPr lang="en-US" sz="8000" dirty="0"/>
                  <a:t> </a:t>
                </a:r>
                <a:r>
                  <a:rPr lang="en-US" sz="8000" dirty="0" err="1"/>
                  <a:t>tidak</a:t>
                </a:r>
                <a:r>
                  <a:rPr lang="en-US" sz="8000" dirty="0"/>
                  <a:t> </a:t>
                </a:r>
                <a:r>
                  <a:rPr lang="en-US" sz="8000" dirty="0" err="1"/>
                  <a:t>adanya</a:t>
                </a:r>
                <a:r>
                  <a:rPr lang="en-US" sz="8000" dirty="0"/>
                  <a:t> </a:t>
                </a:r>
                <a:r>
                  <a:rPr lang="en-US" sz="8000" dirty="0" err="1"/>
                  <a:t>percepatan</a:t>
                </a:r>
                <a:r>
                  <a:rPr lang="en-US" sz="8000" dirty="0"/>
                  <a:t> </a:t>
                </a:r>
                <a:r>
                  <a:rPr lang="en-US" sz="8000" dirty="0" err="1"/>
                  <a:t>pada</a:t>
                </a:r>
                <a:r>
                  <a:rPr lang="en-US" sz="8000" dirty="0"/>
                  <a:t> </a:t>
                </a:r>
                <a:r>
                  <a:rPr lang="en-US" sz="8000" dirty="0" err="1" smtClean="0"/>
                  <a:t>objek</a:t>
                </a:r>
                <a:r>
                  <a:rPr lang="en-US" sz="8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8000" dirty="0" smtClean="0"/>
                  <a:t>     </a:t>
                </a:r>
                <a:r>
                  <a:rPr lang="en-US" sz="8000" dirty="0" err="1" smtClean="0"/>
                  <a:t>sehingga</a:t>
                </a:r>
                <a:r>
                  <a:rPr lang="en-US" sz="8000" dirty="0" smtClean="0"/>
                  <a:t> </a:t>
                </a:r>
                <a:r>
                  <a:rPr lang="en-US" sz="8000" dirty="0" err="1" smtClean="0"/>
                  <a:t>nilai</a:t>
                </a:r>
                <a:r>
                  <a:rPr lang="en-US" sz="8000" dirty="0" smtClean="0"/>
                  <a:t> </a:t>
                </a:r>
                <a:r>
                  <a:rPr lang="en-US" sz="8000" dirty="0" err="1"/>
                  <a:t>percepatan</a:t>
                </a:r>
                <a:r>
                  <a:rPr lang="en-US" sz="8000" dirty="0"/>
                  <a:t> </a:t>
                </a:r>
                <a:r>
                  <a:rPr lang="en-US" sz="8000" dirty="0" err="1"/>
                  <a:t>pada</a:t>
                </a:r>
                <a:r>
                  <a:rPr lang="en-US" sz="8000" dirty="0"/>
                  <a:t> </a:t>
                </a:r>
                <a:r>
                  <a:rPr lang="en-US" sz="8000" dirty="0" err="1"/>
                  <a:t>objek</a:t>
                </a:r>
                <a:r>
                  <a:rPr lang="en-US" sz="8000" dirty="0"/>
                  <a:t> yang </a:t>
                </a:r>
                <a:r>
                  <a:rPr lang="en-US" sz="8000" dirty="0" err="1"/>
                  <a:t>mengalami</a:t>
                </a:r>
                <a:r>
                  <a:rPr lang="en-US" sz="8000" dirty="0"/>
                  <a:t> GLB </a:t>
                </a:r>
                <a:r>
                  <a:rPr lang="en-US" sz="8000" dirty="0" err="1"/>
                  <a:t>adalah</a:t>
                </a:r>
                <a:r>
                  <a:rPr lang="en-US" sz="8000" dirty="0"/>
                  <a:t> </a:t>
                </a:r>
                <a:r>
                  <a:rPr lang="en-US" sz="8000" dirty="0" err="1"/>
                  <a:t>nol</a:t>
                </a:r>
                <a:r>
                  <a:rPr lang="en-US" sz="8000" dirty="0"/>
                  <a:t> </a:t>
                </a:r>
                <a:endParaRPr lang="en-US" sz="8000" dirty="0" smtClean="0"/>
              </a:p>
              <a:p>
                <a:pPr marL="0" indent="0">
                  <a:buNone/>
                </a:pPr>
                <a:r>
                  <a:rPr lang="en-US" sz="8000" dirty="0"/>
                  <a:t> </a:t>
                </a:r>
                <a:r>
                  <a:rPr lang="en-US" sz="8000" dirty="0" smtClean="0"/>
                  <a:t>   ( v = </a:t>
                </a:r>
                <a:r>
                  <a:rPr lang="en-US" sz="8000" dirty="0" err="1" smtClean="0"/>
                  <a:t>konstan</a:t>
                </a:r>
                <a:r>
                  <a:rPr lang="en-US" sz="8000" dirty="0" smtClean="0"/>
                  <a:t> </a:t>
                </a:r>
                <a:r>
                  <a:rPr lang="en-US" sz="8000" dirty="0" err="1" smtClean="0"/>
                  <a:t>dan</a:t>
                </a:r>
                <a:r>
                  <a:rPr lang="en-US" sz="8000" dirty="0" smtClean="0"/>
                  <a:t> a </a:t>
                </a:r>
                <a:r>
                  <a:rPr lang="en-US" sz="8000" dirty="0"/>
                  <a:t>= 0).</a:t>
                </a:r>
                <a:endParaRPr lang="en-US" sz="8000" dirty="0"/>
              </a:p>
              <a:p>
                <a:pPr marL="0" indent="0">
                  <a:buNone/>
                </a:pPr>
                <a:endParaRPr lang="en-US" sz="50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8000" dirty="0" err="1" smtClean="0"/>
                  <a:t>Contoh</a:t>
                </a:r>
                <a:r>
                  <a:rPr lang="en-US" sz="8000" dirty="0" smtClean="0"/>
                  <a:t> :  1) </a:t>
                </a:r>
                <a:r>
                  <a:rPr lang="en-US" sz="8000" dirty="0" err="1" smtClean="0"/>
                  <a:t>S</a:t>
                </a:r>
                <a:r>
                  <a:rPr lang="en-US" sz="8000" dirty="0" err="1" smtClean="0"/>
                  <a:t>eorang</a:t>
                </a:r>
                <a:r>
                  <a:rPr lang="en-US" sz="8000" dirty="0" smtClean="0"/>
                  <a:t> </a:t>
                </a:r>
                <a:r>
                  <a:rPr lang="en-US" sz="8000" dirty="0" err="1"/>
                  <a:t>pengendara</a:t>
                </a:r>
                <a:r>
                  <a:rPr lang="en-US" sz="8000" dirty="0"/>
                  <a:t> </a:t>
                </a:r>
                <a:r>
                  <a:rPr lang="en-US" sz="8000" dirty="0" err="1"/>
                  <a:t>sepeda</a:t>
                </a:r>
                <a:r>
                  <a:rPr lang="en-US" sz="8000" dirty="0"/>
                  <a:t> </a:t>
                </a:r>
                <a:r>
                  <a:rPr lang="en-US" sz="8000" dirty="0" err="1"/>
                  <a:t>bersepeda</a:t>
                </a:r>
                <a:r>
                  <a:rPr lang="en-US" sz="8000" dirty="0"/>
                  <a:t> </a:t>
                </a:r>
                <a:r>
                  <a:rPr lang="en-US" sz="8000" dirty="0" err="1"/>
                  <a:t>selama</a:t>
                </a:r>
                <a:r>
                  <a:rPr lang="en-US" sz="8000" dirty="0"/>
                  <a:t> 2,5 jam </a:t>
                </a:r>
                <a:endParaRPr lang="en-US" sz="8000" dirty="0" smtClean="0"/>
              </a:p>
              <a:p>
                <a:pPr marL="0" indent="0">
                  <a:buNone/>
                </a:pPr>
                <a:r>
                  <a:rPr lang="en-US" sz="8000" dirty="0"/>
                  <a:t>	</a:t>
                </a:r>
                <a:r>
                  <a:rPr lang="en-US" sz="8000" dirty="0" smtClean="0"/>
                  <a:t>		       </a:t>
                </a:r>
                <a:r>
                  <a:rPr lang="en-US" sz="8000" dirty="0" err="1" smtClean="0"/>
                  <a:t>sepanjang</a:t>
                </a:r>
                <a:r>
                  <a:rPr lang="en-US" sz="8000" dirty="0" smtClean="0"/>
                  <a:t> </a:t>
                </a:r>
                <a:r>
                  <a:rPr lang="en-US" sz="8000" dirty="0" err="1"/>
                  <a:t>lintasan</a:t>
                </a:r>
                <a:r>
                  <a:rPr lang="en-US" sz="8000" dirty="0"/>
                  <a:t> </a:t>
                </a:r>
                <a:r>
                  <a:rPr lang="en-US" sz="8000" dirty="0" err="1"/>
                  <a:t>lurus</a:t>
                </a:r>
                <a:r>
                  <a:rPr lang="en-US" sz="8000" dirty="0"/>
                  <a:t>. </a:t>
                </a:r>
                <a:r>
                  <a:rPr lang="en-US" sz="8000" dirty="0" err="1"/>
                  <a:t>Berapa</a:t>
                </a:r>
                <a:r>
                  <a:rPr lang="en-US" sz="8000" dirty="0"/>
                  <a:t> </a:t>
                </a:r>
                <a:r>
                  <a:rPr lang="en-US" sz="8000" dirty="0" err="1"/>
                  <a:t>jarak</a:t>
                </a:r>
                <a:r>
                  <a:rPr lang="en-US" sz="8000" dirty="0"/>
                  <a:t> yang </a:t>
                </a:r>
                <a:r>
                  <a:rPr lang="en-US" sz="8000" dirty="0" err="1"/>
                  <a:t>ditempuh</a:t>
                </a:r>
                <a:r>
                  <a:rPr lang="en-US" sz="8000" dirty="0"/>
                  <a:t> </a:t>
                </a:r>
                <a:r>
                  <a:rPr lang="en-US" sz="8000" dirty="0" err="1"/>
                  <a:t>jika</a:t>
                </a:r>
                <a:r>
                  <a:rPr lang="en-US" sz="8000" dirty="0"/>
                  <a:t> </a:t>
                </a:r>
                <a:r>
                  <a:rPr lang="en-US" sz="8000" dirty="0" err="1"/>
                  <a:t>diketahui</a:t>
                </a:r>
                <a:r>
                  <a:rPr lang="en-US" sz="8000" dirty="0"/>
                  <a:t> </a:t>
                </a:r>
                <a:endParaRPr lang="en-US" sz="8000" dirty="0" smtClean="0"/>
              </a:p>
              <a:p>
                <a:pPr marL="0" indent="0">
                  <a:buNone/>
                </a:pPr>
                <a:r>
                  <a:rPr lang="en-US" sz="8000" dirty="0"/>
                  <a:t>	</a:t>
                </a:r>
                <a:r>
                  <a:rPr lang="en-US" sz="8000" dirty="0" smtClean="0"/>
                  <a:t>		       </a:t>
                </a:r>
                <a:r>
                  <a:rPr lang="en-US" sz="8000" dirty="0" err="1" smtClean="0"/>
                  <a:t>kecepatannya</a:t>
                </a:r>
                <a:r>
                  <a:rPr lang="en-US" sz="8000" dirty="0" smtClean="0"/>
                  <a:t> </a:t>
                </a:r>
                <a:r>
                  <a:rPr lang="en-US" sz="8000" dirty="0" err="1"/>
                  <a:t>sebesar</a:t>
                </a:r>
                <a:r>
                  <a:rPr lang="en-US" sz="8000" dirty="0"/>
                  <a:t> 18 </a:t>
                </a:r>
                <a:r>
                  <a:rPr lang="en-US" sz="8000" dirty="0" smtClean="0"/>
                  <a:t>km/jam?</a:t>
                </a:r>
              </a:p>
              <a:p>
                <a:pPr marL="0" indent="0">
                  <a:buNone/>
                </a:pPr>
                <a:endParaRPr lang="en-US" sz="8000" dirty="0" smtClean="0"/>
              </a:p>
              <a:p>
                <a:pPr marL="0" indent="0">
                  <a:buNone/>
                </a:pPr>
                <a:r>
                  <a:rPr lang="en-US" sz="8000" dirty="0"/>
                  <a:t>	</a:t>
                </a:r>
                <a:r>
                  <a:rPr lang="en-US" sz="8000" dirty="0" smtClean="0"/>
                  <a:t>			</a:t>
                </a:r>
                <a:r>
                  <a:rPr lang="en-US" sz="8000" dirty="0" err="1" smtClean="0"/>
                  <a:t>Jawab</a:t>
                </a:r>
                <a:r>
                  <a:rPr lang="en-US" sz="8000" dirty="0" smtClean="0"/>
                  <a:t> :  </a:t>
                </a:r>
                <a:r>
                  <a:rPr lang="en-US" sz="8000" dirty="0" err="1" smtClean="0"/>
                  <a:t>Rumus</a:t>
                </a:r>
                <a:r>
                  <a:rPr lang="en-US" sz="8000" dirty="0" smtClean="0"/>
                  <a:t> </a:t>
                </a:r>
                <a:r>
                  <a:rPr lang="en-US" sz="8000" dirty="0" err="1" smtClean="0"/>
                  <a:t>kecepatan</a:t>
                </a:r>
                <a:r>
                  <a:rPr lang="en-US" sz="8000" dirty="0" smtClean="0"/>
                  <a:t>            </a:t>
                </a:r>
                <a:r>
                  <a:rPr lang="en-US" sz="8000" b="1" dirty="0">
                    <a:latin typeface="Arial Rounded MT Bold" panose="020F0704030504030204" pitchFamily="34" charset="0"/>
                  </a:rPr>
                  <a:t>v  </a:t>
                </a:r>
                <a14:m>
                  <m:oMath xmlns:m="http://schemas.openxmlformats.org/officeDocument/2006/math">
                    <m:r>
                      <a:rPr lang="en-US" sz="8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b="1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sz="8000" dirty="0">
                    <a:latin typeface="Arial Rounded MT Bold" panose="020F0704030504030204" pitchFamily="34" charset="0"/>
                  </a:rPr>
                  <a:t> </a:t>
                </a:r>
                <a:r>
                  <a:rPr lang="en-US" sz="8000" dirty="0" smtClean="0">
                    <a:latin typeface="Arial Rounded MT Bold" panose="020F07040305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8000" dirty="0">
                    <a:latin typeface="Arial Rounded MT Bold" panose="020F0704030504030204" pitchFamily="34" charset="0"/>
                  </a:rPr>
                  <a:t> </a:t>
                </a:r>
                <a:r>
                  <a:rPr lang="en-US" sz="8000" dirty="0" smtClean="0">
                    <a:latin typeface="Arial Rounded MT Bold" panose="020F0704030504030204" pitchFamily="34" charset="0"/>
                  </a:rPr>
                  <a:t>                                              </a:t>
                </a:r>
                <a:r>
                  <a:rPr lang="en-US" sz="8000" dirty="0" err="1" smtClean="0">
                    <a:latin typeface="Arial Rounded MT Bold" panose="020F0704030504030204" pitchFamily="34" charset="0"/>
                  </a:rPr>
                  <a:t>berarti</a:t>
                </a:r>
                <a:r>
                  <a:rPr lang="en-US" sz="8000" dirty="0" smtClean="0">
                    <a:latin typeface="Arial Rounded MT Bold" panose="020F0704030504030204" pitchFamily="34" charset="0"/>
                  </a:rPr>
                  <a:t>                                   s   =  v . t  =  18 km/jam . 2,5 jam</a:t>
                </a:r>
              </a:p>
              <a:p>
                <a:pPr marL="0" indent="0">
                  <a:buNone/>
                </a:pPr>
                <a:r>
                  <a:rPr lang="en-US" sz="8000" dirty="0">
                    <a:latin typeface="Arial Rounded MT Bold" panose="020F0704030504030204" pitchFamily="34" charset="0"/>
                  </a:rPr>
                  <a:t> </a:t>
                </a:r>
                <a:r>
                  <a:rPr lang="en-US" sz="8000" dirty="0" smtClean="0">
                    <a:latin typeface="Arial Rounded MT Bold" panose="020F0704030504030204" pitchFamily="34" charset="0"/>
                  </a:rPr>
                  <a:t>                       										  s   =  45 km </a:t>
                </a:r>
              </a:p>
              <a:p>
                <a:pPr marL="0" indent="0">
                  <a:buNone/>
                </a:pPr>
                <a:r>
                  <a:rPr lang="en-US" sz="8000" b="1" dirty="0">
                    <a:latin typeface="Arial Rounded MT Bold" panose="020F0704030504030204" pitchFamily="34" charset="0"/>
                  </a:rPr>
                  <a:t> </a:t>
                </a:r>
                <a:r>
                  <a:rPr lang="en-US" sz="8000" b="1" dirty="0" smtClean="0">
                    <a:latin typeface="Arial Rounded MT Bold" panose="020F0704030504030204" pitchFamily="34" charset="0"/>
                  </a:rPr>
                  <a:t>                                              </a:t>
                </a:r>
                <a:endParaRPr lang="en-US" sz="800" b="1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endParaRPr lang="en-US" sz="4400" b="1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sz="44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4" y="1854200"/>
                <a:ext cx="10363826" cy="4698999"/>
              </a:xfrm>
              <a:blipFill rotWithShape="0">
                <a:blip r:embed="rId2"/>
                <a:stretch>
                  <a:fillRect l="-235" t="-1946" r="-588" b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riped Right Arrow 5"/>
          <p:cNvSpPr/>
          <p:nvPr/>
        </p:nvSpPr>
        <p:spPr>
          <a:xfrm>
            <a:off x="6446067" y="5269117"/>
            <a:ext cx="407406" cy="3621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5522614" y="5767058"/>
            <a:ext cx="706171" cy="3892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4" y="1854200"/>
                <a:ext cx="10363826" cy="469899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Grafik </a:t>
                </a:r>
                <a:r>
                  <a:rPr lang="en-US" sz="2400" dirty="0" err="1" smtClean="0"/>
                  <a:t>dibawah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merupakan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grafik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kecepatan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terhadap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waktu</a:t>
                </a:r>
                <a:r>
                  <a:rPr lang="en-US" sz="24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GLB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dinyatakan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perubahan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posisi</a:t>
                </a:r>
                <a:r>
                  <a:rPr lang="en-US" dirty="0" smtClean="0"/>
                  <a:t> (</a:t>
                </a:r>
                <a:r>
                  <a:rPr lang="el-GR" dirty="0" smtClean="0"/>
                  <a:t>Δ</a:t>
                </a:r>
                <a:r>
                  <a:rPr lang="en-US" dirty="0" smtClean="0"/>
                  <a:t>x) per </a:t>
                </a:r>
                <a:r>
                  <a:rPr lang="en-US" dirty="0" err="1" smtClean="0"/>
                  <a:t>satuan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dirty="0" err="1" smtClean="0"/>
                  <a:t>perubahan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(</a:t>
                </a:r>
                <a:r>
                  <a:rPr lang="el-GR" dirty="0" smtClean="0"/>
                  <a:t>Δ</a:t>
                </a:r>
                <a:r>
                  <a:rPr lang="en-US" dirty="0" smtClean="0"/>
                  <a:t>t),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secara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matematis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ditulis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 :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en-US" dirty="0" smtClean="0"/>
                  <a:t> </a:t>
                </a:r>
                <a:r>
                  <a:rPr lang="en-US" sz="2600" b="1" dirty="0" smtClean="0">
                    <a:latin typeface="Arial Rounded MT Bold" panose="020F0704030504030204" pitchFamily="34" charset="0"/>
                  </a:rPr>
                  <a:t>                                                       v 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600" dirty="0"/>
                          <m:t>Δ</m:t>
                        </m:r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600" dirty="0"/>
                          <m:t>Δ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dirty="0">
                    <a:latin typeface="Arial Rounded MT Bold" panose="020F0704030504030204" pitchFamily="34" charset="0"/>
                  </a:rPr>
                  <a:t> </a:t>
                </a:r>
                <a:endParaRPr lang="en-US" b="1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sz="44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4" y="1854200"/>
                <a:ext cx="10363826" cy="4698999"/>
              </a:xfrm>
              <a:blipFill rotWithShape="0">
                <a:blip r:embed="rId2"/>
                <a:stretch>
                  <a:fillRect l="-353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328" y="2288645"/>
            <a:ext cx="3847722" cy="237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r>
              <a:rPr lang="en-US" b="1" dirty="0" smtClean="0"/>
              <a:t>GERAK LURUS BERUBAH BERATURAN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10692"/>
            <a:ext cx="10363826" cy="474250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/>
              <a:t>Gerak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Berubah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Beraturan</a:t>
            </a:r>
            <a:r>
              <a:rPr lang="en-US" sz="2400" b="1" dirty="0" smtClean="0"/>
              <a:t> (GLBB)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gerak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obyek</a:t>
            </a:r>
            <a:r>
              <a:rPr lang="en-US" sz="2400" dirty="0" smtClean="0"/>
              <a:t>/</a:t>
            </a:r>
            <a:r>
              <a:rPr lang="en-US" sz="2400" dirty="0" err="1" smtClean="0"/>
              <a:t>benda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lintasan</a:t>
            </a:r>
            <a:r>
              <a:rPr lang="en-US" sz="2400" dirty="0" smtClean="0"/>
              <a:t> </a:t>
            </a:r>
            <a:r>
              <a:rPr lang="en-US" sz="2400" dirty="0" err="1" smtClean="0"/>
              <a:t>lurus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percepatannya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(v ≠ </a:t>
            </a:r>
            <a:r>
              <a:rPr lang="en-US" sz="2400" dirty="0" err="1" smtClean="0"/>
              <a:t>konstan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a = </a:t>
            </a:r>
            <a:r>
              <a:rPr lang="en-US" sz="2400" dirty="0" err="1" smtClean="0"/>
              <a:t>konstan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Grafrik</a:t>
            </a:r>
            <a:r>
              <a:rPr lang="en-US" sz="2400" dirty="0" smtClean="0"/>
              <a:t> </a:t>
            </a:r>
            <a:r>
              <a:rPr lang="en-US" sz="2400" dirty="0" err="1" smtClean="0"/>
              <a:t>dibawah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grafik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GLBB 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endParaRPr lang="en-US" sz="2400" b="1" dirty="0"/>
          </a:p>
          <a:p>
            <a:pPr marL="0" indent="0">
              <a:buNone/>
            </a:pPr>
            <a:endParaRPr lang="en-US" sz="8000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dirty="0" err="1" smtClean="0"/>
              <a:t>dipercepat</a:t>
            </a:r>
            <a:r>
              <a:rPr lang="en-US" dirty="0"/>
              <a:t>								</a:t>
            </a:r>
            <a:r>
              <a:rPr lang="en-US" dirty="0" smtClean="0"/>
              <a:t>      </a:t>
            </a:r>
            <a:r>
              <a:rPr lang="en-US" dirty="0" err="1" smtClean="0"/>
              <a:t>diperlambat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28" y="3865829"/>
            <a:ext cx="2131129" cy="2009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787" y="3865829"/>
            <a:ext cx="2091351" cy="20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10692"/>
            <a:ext cx="10363826" cy="474250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err="1" smtClean="0"/>
              <a:t>Persamaan</a:t>
            </a:r>
            <a:r>
              <a:rPr lang="en-US" sz="2200" b="1" dirty="0" smtClean="0"/>
              <a:t> </a:t>
            </a:r>
            <a:r>
              <a:rPr lang="en-US" sz="2200" dirty="0" err="1" smtClean="0"/>
              <a:t>Gerak</a:t>
            </a:r>
            <a:r>
              <a:rPr lang="en-US" sz="2200" dirty="0" smtClean="0"/>
              <a:t> </a:t>
            </a:r>
            <a:r>
              <a:rPr lang="en-US" sz="2200" dirty="0" err="1" smtClean="0"/>
              <a:t>Lurus</a:t>
            </a:r>
            <a:r>
              <a:rPr lang="en-US" sz="2200" dirty="0" smtClean="0"/>
              <a:t> </a:t>
            </a:r>
            <a:r>
              <a:rPr lang="en-US" sz="2200" dirty="0" err="1" smtClean="0"/>
              <a:t>Berubah</a:t>
            </a:r>
            <a:r>
              <a:rPr lang="en-US" sz="2200" dirty="0" smtClean="0"/>
              <a:t> </a:t>
            </a:r>
            <a:r>
              <a:rPr lang="en-US" sz="2200" dirty="0" err="1" smtClean="0"/>
              <a:t>Beraturan</a:t>
            </a:r>
            <a:r>
              <a:rPr lang="en-US" sz="2200" dirty="0" smtClean="0"/>
              <a:t> (GLBB)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dinyatakan</a:t>
            </a:r>
            <a:r>
              <a:rPr lang="en-US" sz="2200" dirty="0"/>
              <a:t>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dirty="0" err="1" smtClean="0"/>
              <a:t>dibawah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</a:t>
            </a:r>
            <a:endParaRPr lang="en-US" sz="2400" b="1" dirty="0"/>
          </a:p>
          <a:p>
            <a:pPr marL="0" indent="0">
              <a:buNone/>
            </a:pPr>
            <a:r>
              <a:rPr lang="en-US" sz="8000" dirty="0" smtClean="0"/>
              <a:t>    </a:t>
            </a:r>
            <a:r>
              <a:rPr lang="en-US" dirty="0" err="1" smtClean="0"/>
              <a:t>dimana</a:t>
            </a:r>
            <a:r>
              <a:rPr lang="en-US" dirty="0" smtClean="0"/>
              <a:t> : </a:t>
            </a:r>
            <a:endParaRPr lang="en-US" sz="8000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66" y="2507446"/>
            <a:ext cx="2904344" cy="2064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53" y="5124257"/>
            <a:ext cx="1945740" cy="1220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529" y="5124257"/>
            <a:ext cx="4118337" cy="12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2183</TotalTime>
  <Words>188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Cambria Math</vt:lpstr>
      <vt:lpstr>Century Gothic</vt:lpstr>
      <vt:lpstr>Wingdings</vt:lpstr>
      <vt:lpstr>Wingdings 3</vt:lpstr>
      <vt:lpstr>Ion</vt:lpstr>
      <vt:lpstr>FISIKA DASAR</vt:lpstr>
      <vt:lpstr>PowerPoint Presentation</vt:lpstr>
      <vt:lpstr>GERAK LURUS BERATURAN</vt:lpstr>
      <vt:lpstr>PowerPoint Presentation</vt:lpstr>
      <vt:lpstr>PowerPoint Presentation</vt:lpstr>
      <vt:lpstr>PowerPoint Presentation</vt:lpstr>
      <vt:lpstr>GERAK LURUS BERUBAH BERATURAN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64</cp:revision>
  <dcterms:created xsi:type="dcterms:W3CDTF">2020-09-12T20:29:53Z</dcterms:created>
  <dcterms:modified xsi:type="dcterms:W3CDTF">2020-11-12T12:44:03Z</dcterms:modified>
</cp:coreProperties>
</file>