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86" r:id="rId4"/>
    <p:sldId id="274" r:id="rId5"/>
    <p:sldId id="284" r:id="rId6"/>
    <p:sldId id="278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6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7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1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75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178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28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8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3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4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8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9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4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57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6237" y="1793035"/>
            <a:ext cx="8204751" cy="987487"/>
          </a:xfrm>
        </p:spPr>
        <p:txBody>
          <a:bodyPr/>
          <a:lstStyle/>
          <a:p>
            <a:pPr algn="r"/>
            <a:r>
              <a:rPr lang="en-US" b="1" dirty="0" smtClean="0"/>
              <a:t>FISIKA DASAR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0" y="4306251"/>
            <a:ext cx="5360988" cy="1371599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Institut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BISNIS MUHAMMADIYAH, BEKASI</a:t>
            </a:r>
          </a:p>
          <a:p>
            <a:pPr algn="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ADE KURNIAWAN ST., MT</a:t>
            </a:r>
          </a:p>
          <a:p>
            <a:pPr algn="r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9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GERAK PADA BIDANG DATAR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97" y="1873359"/>
            <a:ext cx="7414788" cy="444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06" y="1816587"/>
            <a:ext cx="7613964" cy="437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KECEPATAN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441" y="1919335"/>
            <a:ext cx="8086489" cy="442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PERCEPATAN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51" y="2002335"/>
            <a:ext cx="4199251" cy="20445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767755"/>
            <a:ext cx="5616201" cy="240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7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GERAK PELURU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21" y="1810693"/>
            <a:ext cx="7405735" cy="440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8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741" y="2051483"/>
            <a:ext cx="7460055" cy="43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7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96" y="1991762"/>
            <a:ext cx="7170345" cy="44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ara Membuat Background Power Point Terima kasih yang Menari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529" y="2052638"/>
            <a:ext cx="5581518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08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1024466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048933"/>
            <a:ext cx="10363826" cy="3733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BAB </a:t>
            </a:r>
            <a:r>
              <a:rPr lang="en-US" sz="4400" b="1" dirty="0" smtClean="0"/>
              <a:t>VII. </a:t>
            </a:r>
            <a:endParaRPr lang="en-US" sz="4400" b="1" dirty="0" smtClean="0"/>
          </a:p>
          <a:p>
            <a:pPr marL="0" indent="0" algn="ctr">
              <a:buNone/>
            </a:pPr>
            <a:r>
              <a:rPr lang="en-US" sz="4400" b="1" dirty="0" smtClean="0"/>
              <a:t>GERAK LURUS </a:t>
            </a:r>
            <a:r>
              <a:rPr lang="en-US" sz="4400" b="1" dirty="0" smtClean="0"/>
              <a:t>BERUBAH BERATURAN (LANJUTAN)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6949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72555"/>
          </a:xfrm>
        </p:spPr>
        <p:txBody>
          <a:bodyPr/>
          <a:lstStyle/>
          <a:p>
            <a:pPr algn="just"/>
            <a:r>
              <a:rPr lang="en-US" b="1" dirty="0" smtClean="0"/>
              <a:t>GERAK LURUS BERUBAH BERATURAN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965" y="1901227"/>
            <a:ext cx="7076072" cy="434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778933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854200"/>
            <a:ext cx="10363826" cy="469899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 err="1" smtClean="0"/>
              <a:t>Contoh</a:t>
            </a:r>
            <a:r>
              <a:rPr lang="en-US" b="1" dirty="0" smtClean="0"/>
              <a:t> :  1)</a:t>
            </a: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4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323" y="1926626"/>
            <a:ext cx="8093798" cy="446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5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778933"/>
          </a:xfrm>
        </p:spPr>
        <p:txBody>
          <a:bodyPr/>
          <a:lstStyle/>
          <a:p>
            <a:pPr algn="just"/>
            <a:r>
              <a:rPr lang="en-US" b="1" dirty="0" smtClean="0"/>
              <a:t>RANGKUMAN GLB-GLBB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810692"/>
            <a:ext cx="10363826" cy="47530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err="1" smtClean="0"/>
              <a:t>Konsep</a:t>
            </a:r>
            <a:r>
              <a:rPr lang="en-US" sz="2200" dirty="0" smtClean="0"/>
              <a:t> </a:t>
            </a:r>
            <a:r>
              <a:rPr lang="en-US" sz="2200" dirty="0" err="1" smtClean="0"/>
              <a:t>dasar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Gerak</a:t>
            </a:r>
            <a:r>
              <a:rPr lang="en-US" sz="2200" dirty="0" smtClean="0"/>
              <a:t> </a:t>
            </a:r>
            <a:r>
              <a:rPr lang="en-US" sz="2200" dirty="0" err="1" smtClean="0"/>
              <a:t>Lurus</a:t>
            </a:r>
            <a:r>
              <a:rPr lang="en-US" sz="2200" dirty="0" smtClean="0"/>
              <a:t>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dirangkum</a:t>
            </a:r>
            <a:r>
              <a:rPr lang="en-US" sz="2200" dirty="0" smtClean="0"/>
              <a:t> </a:t>
            </a:r>
            <a:r>
              <a:rPr lang="en-US" sz="2200" dirty="0" err="1" smtClean="0"/>
              <a:t>sebagai</a:t>
            </a:r>
            <a:r>
              <a:rPr lang="en-US" sz="2200" dirty="0" smtClean="0"/>
              <a:t> </a:t>
            </a:r>
            <a:r>
              <a:rPr lang="en-US" sz="2200" dirty="0" err="1" smtClean="0"/>
              <a:t>sebuah</a:t>
            </a:r>
            <a:r>
              <a:rPr lang="en-US" sz="2200" dirty="0" smtClean="0"/>
              <a:t> </a:t>
            </a:r>
            <a:r>
              <a:rPr lang="en-US" sz="2200" dirty="0" err="1" smtClean="0"/>
              <a:t>struktur</a:t>
            </a:r>
            <a:r>
              <a:rPr lang="en-US" sz="2200" dirty="0" smtClean="0"/>
              <a:t> </a:t>
            </a:r>
            <a:r>
              <a:rPr lang="en-US" sz="2200" dirty="0" err="1" smtClean="0"/>
              <a:t>sebagai</a:t>
            </a:r>
            <a:r>
              <a:rPr lang="en-US" sz="2200" dirty="0" smtClean="0"/>
              <a:t> </a:t>
            </a:r>
            <a:r>
              <a:rPr lang="en-US" sz="2200" dirty="0" err="1" smtClean="0"/>
              <a:t>berkut</a:t>
            </a:r>
            <a:r>
              <a:rPr lang="en-US" sz="2200" dirty="0" smtClean="0"/>
              <a:t> 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4400" b="1" dirty="0" smtClean="0"/>
          </a:p>
        </p:txBody>
      </p:sp>
      <p:pic>
        <p:nvPicPr>
          <p:cNvPr id="1026" name="Picture 2" descr="https://3.bp.blogspot.com/_IL_hvTz-W_E/S42Pi6rs7II/AAAAAAAAAWg/Sx9i1co7KKQ/s400/fd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684" y="2625505"/>
            <a:ext cx="4418091" cy="382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67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GERAK JATUH BEBAS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 err="1" smtClean="0"/>
              <a:t>Gerak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Jatuh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Bebas</a:t>
            </a:r>
            <a:r>
              <a:rPr lang="en-US" sz="1800" b="1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966" y="2387852"/>
            <a:ext cx="3890822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640" y="2387852"/>
            <a:ext cx="404955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GERAK JATUH BEBAS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 err="1" smtClean="0"/>
              <a:t>Gerak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Jatuh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Bebas</a:t>
            </a:r>
            <a:r>
              <a:rPr lang="en-US" sz="1800" b="1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gerak</a:t>
            </a:r>
            <a:r>
              <a:rPr lang="en-US" sz="1800" dirty="0" smtClean="0"/>
              <a:t> yang </a:t>
            </a:r>
            <a:r>
              <a:rPr lang="en-US" sz="1800" dirty="0" err="1" smtClean="0"/>
              <a:t>dijatuhkan</a:t>
            </a:r>
            <a:r>
              <a:rPr lang="en-US" sz="1800" dirty="0" smtClean="0"/>
              <a:t> </a:t>
            </a:r>
            <a:r>
              <a:rPr lang="en-US" sz="1800" dirty="0" err="1" smtClean="0"/>
              <a:t>tanpa</a:t>
            </a:r>
            <a:r>
              <a:rPr lang="en-US" sz="1800" dirty="0" smtClean="0"/>
              <a:t> </a:t>
            </a:r>
            <a:r>
              <a:rPr lang="en-US" sz="1800" dirty="0" err="1" smtClean="0"/>
              <a:t>kecepatan</a:t>
            </a:r>
            <a:r>
              <a:rPr lang="en-US" sz="1800" dirty="0" smtClean="0"/>
              <a:t> </a:t>
            </a:r>
            <a:r>
              <a:rPr lang="en-US" sz="1800" dirty="0" err="1" smtClean="0"/>
              <a:t>awal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gerak</a:t>
            </a:r>
            <a:r>
              <a:rPr lang="en-US" sz="1800" dirty="0" smtClean="0"/>
              <a:t> </a:t>
            </a:r>
            <a:r>
              <a:rPr lang="en-US" sz="1800" dirty="0" err="1" smtClean="0"/>
              <a:t>jatuh</a:t>
            </a:r>
            <a:r>
              <a:rPr lang="en-US" sz="1800" dirty="0" smtClean="0"/>
              <a:t> yang </a:t>
            </a:r>
            <a:r>
              <a:rPr lang="en-US" sz="1800" dirty="0" err="1" smtClean="0"/>
              <a:t>hanya</a:t>
            </a:r>
            <a:r>
              <a:rPr lang="en-US" sz="1800" dirty="0" smtClean="0"/>
              <a:t> </a:t>
            </a:r>
            <a:r>
              <a:rPr lang="en-US" sz="1800" dirty="0" err="1" smtClean="0"/>
              <a:t>dipengaruhi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 smtClean="0"/>
              <a:t>gaya</a:t>
            </a:r>
            <a:r>
              <a:rPr lang="en-US" sz="1800" dirty="0" smtClean="0"/>
              <a:t> </a:t>
            </a:r>
            <a:r>
              <a:rPr lang="en-US" sz="1800" dirty="0" err="1" smtClean="0"/>
              <a:t>tarik</a:t>
            </a:r>
            <a:r>
              <a:rPr lang="en-US" sz="1800" dirty="0" smtClean="0"/>
              <a:t> </a:t>
            </a:r>
            <a:r>
              <a:rPr lang="en-US" sz="1800" dirty="0" err="1" smtClean="0"/>
              <a:t>bumi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bebas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hambatan</a:t>
            </a:r>
            <a:r>
              <a:rPr lang="en-US" sz="1800" dirty="0" smtClean="0"/>
              <a:t> </a:t>
            </a:r>
            <a:r>
              <a:rPr lang="en-US" sz="1800" dirty="0" err="1" smtClean="0"/>
              <a:t>gaya-gaya</a:t>
            </a:r>
            <a:r>
              <a:rPr lang="en-US" sz="1800" dirty="0" smtClean="0"/>
              <a:t> lain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849" y="2725092"/>
            <a:ext cx="7487214" cy="361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8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r>
              <a:rPr lang="en-US" b="1" dirty="0" smtClean="0"/>
              <a:t>DEFINISI LAIN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 err="1"/>
              <a:t>Gerak</a:t>
            </a:r>
            <a:r>
              <a:rPr lang="en-US" sz="1800" b="1" dirty="0"/>
              <a:t> </a:t>
            </a:r>
            <a:r>
              <a:rPr lang="en-US" sz="1800" b="1" dirty="0" err="1"/>
              <a:t>jatuh</a:t>
            </a:r>
            <a:r>
              <a:rPr lang="en-US" sz="1800" b="1" dirty="0"/>
              <a:t> </a:t>
            </a:r>
            <a:r>
              <a:rPr lang="en-US" sz="1800" b="1" dirty="0" err="1"/>
              <a:t>bebas</a:t>
            </a:r>
            <a:r>
              <a:rPr lang="en-US" sz="1800" dirty="0"/>
              <a:t> </a:t>
            </a:r>
            <a:r>
              <a:rPr lang="en-US" sz="1800" dirty="0" err="1"/>
              <a:t>adalah</a:t>
            </a:r>
            <a:r>
              <a:rPr lang="en-US" sz="1800" dirty="0"/>
              <a:t> </a:t>
            </a:r>
            <a:r>
              <a:rPr lang="en-US" sz="1800" b="1" dirty="0" err="1"/>
              <a:t>gerak</a:t>
            </a:r>
            <a:r>
              <a:rPr lang="en-US" sz="1800" dirty="0"/>
              <a:t> yang </a:t>
            </a:r>
            <a:r>
              <a:rPr lang="en-US" sz="1800" dirty="0" err="1"/>
              <a:t>dijatuhkan</a:t>
            </a:r>
            <a:r>
              <a:rPr lang="en-US" sz="1800" dirty="0"/>
              <a:t> </a:t>
            </a:r>
            <a:r>
              <a:rPr lang="en-US" sz="1800" dirty="0" err="1"/>
              <a:t>tanpa</a:t>
            </a:r>
            <a:r>
              <a:rPr lang="en-US" sz="1800" dirty="0"/>
              <a:t> </a:t>
            </a:r>
            <a:r>
              <a:rPr lang="en-US" sz="1800" dirty="0" err="1"/>
              <a:t>kecepatan</a:t>
            </a:r>
            <a:r>
              <a:rPr lang="en-US" sz="1800" dirty="0"/>
              <a:t> </a:t>
            </a:r>
            <a:r>
              <a:rPr lang="en-US" sz="1800" dirty="0" err="1"/>
              <a:t>awal</a:t>
            </a:r>
            <a:r>
              <a:rPr lang="en-US" sz="1800" dirty="0"/>
              <a:t>.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gaya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hambatan</a:t>
            </a:r>
            <a:r>
              <a:rPr lang="en-US" sz="1800" dirty="0" smtClean="0"/>
              <a:t> </a:t>
            </a:r>
            <a:r>
              <a:rPr lang="en-US" sz="1800" dirty="0" err="1"/>
              <a:t>udara</a:t>
            </a:r>
            <a:r>
              <a:rPr lang="en-US" sz="1800" dirty="0"/>
              <a:t> </a:t>
            </a:r>
            <a:r>
              <a:rPr lang="en-US" sz="1800" dirty="0" err="1"/>
              <a:t>diabaikan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gaya</a:t>
            </a:r>
            <a:r>
              <a:rPr lang="en-US" sz="1800" dirty="0"/>
              <a:t> yang </a:t>
            </a:r>
            <a:r>
              <a:rPr lang="en-US" sz="1800" dirty="0" err="1"/>
              <a:t>bekerja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 </a:t>
            </a:r>
            <a:r>
              <a:rPr lang="en-US" sz="1800" b="1" dirty="0" err="1"/>
              <a:t>benda</a:t>
            </a:r>
            <a:r>
              <a:rPr lang="en-US" sz="1800" dirty="0"/>
              <a:t> 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hanyalah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gaya</a:t>
            </a:r>
            <a:r>
              <a:rPr lang="en-US" sz="1800" dirty="0" smtClean="0"/>
              <a:t> </a:t>
            </a:r>
            <a:r>
              <a:rPr lang="en-US" sz="1800" dirty="0" err="1"/>
              <a:t>gravitasi</a:t>
            </a:r>
            <a:r>
              <a:rPr lang="en-US" sz="1800" dirty="0"/>
              <a:t> (</a:t>
            </a:r>
            <a:r>
              <a:rPr lang="en-US" sz="1800" dirty="0" err="1"/>
              <a:t>gaya</a:t>
            </a:r>
            <a:r>
              <a:rPr lang="en-US" sz="1800" dirty="0"/>
              <a:t> </a:t>
            </a:r>
            <a:r>
              <a:rPr lang="en-US" sz="1800" dirty="0" err="1"/>
              <a:t>berat</a:t>
            </a:r>
            <a:r>
              <a:rPr lang="en-US" sz="1800" dirty="0"/>
              <a:t> </a:t>
            </a:r>
            <a:r>
              <a:rPr lang="en-US" sz="1800" b="1" dirty="0" err="1"/>
              <a:t>benda</a:t>
            </a:r>
            <a:r>
              <a:rPr lang="en-US" sz="1800" dirty="0"/>
              <a:t>). </a:t>
            </a:r>
            <a:r>
              <a:rPr lang="en-US" sz="1800" b="1" dirty="0"/>
              <a:t>Benda</a:t>
            </a:r>
            <a:r>
              <a:rPr lang="en-US" sz="1800" dirty="0"/>
              <a:t> 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mengalami</a:t>
            </a:r>
            <a:r>
              <a:rPr lang="en-US" sz="1800" dirty="0"/>
              <a:t> </a:t>
            </a:r>
            <a:r>
              <a:rPr lang="en-US" sz="1800" b="1" dirty="0" err="1"/>
              <a:t>gerak</a:t>
            </a:r>
            <a:r>
              <a:rPr lang="en-US" sz="1800" b="1" dirty="0"/>
              <a:t> </a:t>
            </a:r>
            <a:r>
              <a:rPr lang="en-US" sz="1800" b="1" dirty="0" err="1"/>
              <a:t>jatuh</a:t>
            </a:r>
            <a:r>
              <a:rPr lang="en-US" sz="1800" b="1" dirty="0"/>
              <a:t> 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</a:t>
            </a:r>
            <a:r>
              <a:rPr lang="en-US" sz="1800" b="1" dirty="0" err="1" smtClean="0"/>
              <a:t>bebas</a:t>
            </a:r>
            <a:r>
              <a:rPr lang="en-US" sz="1800" dirty="0"/>
              <a:t> 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percepatan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bawah</a:t>
            </a:r>
            <a:r>
              <a:rPr lang="en-US" sz="1800" dirty="0"/>
              <a:t>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percepatan</a:t>
            </a:r>
            <a:r>
              <a:rPr lang="en-US" sz="1800" dirty="0"/>
              <a:t> </a:t>
            </a:r>
            <a:r>
              <a:rPr lang="en-US" sz="1800" dirty="0" err="1"/>
              <a:t>gravitasi</a:t>
            </a:r>
            <a:r>
              <a:rPr lang="en-US" sz="1800" dirty="0"/>
              <a:t>.</a:t>
            </a: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99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1267"/>
            <a:ext cx="10364452" cy="694266"/>
          </a:xfrm>
        </p:spPr>
        <p:txBody>
          <a:bodyPr/>
          <a:lstStyle/>
          <a:p>
            <a:pPr algn="just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1676401"/>
            <a:ext cx="10363826" cy="49106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 err="1" smtClean="0"/>
              <a:t>Contoh</a:t>
            </a:r>
            <a:r>
              <a:rPr lang="en-US" sz="1800" b="1" dirty="0" smtClean="0"/>
              <a:t> : 2) </a:t>
            </a: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/>
          </a:p>
          <a:p>
            <a:pPr>
              <a:buFont typeface="Wingdings" panose="05000000000000000000" pitchFamily="2" charset="2"/>
              <a:buChar char="q"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321" y="1822293"/>
            <a:ext cx="7620897" cy="463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2401</TotalTime>
  <Words>109</Words>
  <Application>Microsoft Office PowerPoint</Application>
  <PresentationFormat>Widescreen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Ion</vt:lpstr>
      <vt:lpstr>FISIKA DASAR</vt:lpstr>
      <vt:lpstr>PowerPoint Presentation</vt:lpstr>
      <vt:lpstr>GERAK LURUS BERUBAH BERATURAN</vt:lpstr>
      <vt:lpstr>PowerPoint Presentation</vt:lpstr>
      <vt:lpstr>RANGKUMAN GLB-GLBB</vt:lpstr>
      <vt:lpstr>GERAK JATUH BEBAS</vt:lpstr>
      <vt:lpstr>GERAK JATUH BEBAS</vt:lpstr>
      <vt:lpstr>DEFINISI LAIN</vt:lpstr>
      <vt:lpstr>PowerPoint Presentation</vt:lpstr>
      <vt:lpstr>GERAK PADA BIDANG DATAR</vt:lpstr>
      <vt:lpstr>PowerPoint Presentation</vt:lpstr>
      <vt:lpstr>KECEPATAN</vt:lpstr>
      <vt:lpstr>PERCEPATAN</vt:lpstr>
      <vt:lpstr>GERAK PELURU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DASAR</dc:title>
  <dc:creator>IstiQ</dc:creator>
  <cp:lastModifiedBy>IstiQ</cp:lastModifiedBy>
  <cp:revision>78</cp:revision>
  <dcterms:created xsi:type="dcterms:W3CDTF">2020-09-12T20:29:53Z</dcterms:created>
  <dcterms:modified xsi:type="dcterms:W3CDTF">2020-11-19T12:57:08Z</dcterms:modified>
</cp:coreProperties>
</file>