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KOMBINASI GAYA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24" y="1857186"/>
            <a:ext cx="6726725" cy="45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49" y="2013620"/>
            <a:ext cx="6762938" cy="43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Contoh</a:t>
            </a:r>
            <a:r>
              <a:rPr lang="en-US" sz="1800" dirty="0" smtClean="0"/>
              <a:t> : 1) </a:t>
            </a:r>
            <a:r>
              <a:rPr lang="en-US" sz="1800" dirty="0" smtClean="0"/>
              <a:t> 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  <a:r>
              <a:rPr lang="en-US" sz="1800" dirty="0" err="1" smtClean="0"/>
              <a:t>permukaan</a:t>
            </a:r>
            <a:r>
              <a:rPr lang="en-US" sz="1800" dirty="0" smtClean="0"/>
              <a:t> horizontal </a:t>
            </a:r>
            <a:r>
              <a:rPr lang="en-US" sz="1800" dirty="0" err="1" smtClean="0"/>
              <a:t>kasar</a:t>
            </a:r>
            <a:r>
              <a:rPr lang="en-US" sz="1800" dirty="0" smtClean="0"/>
              <a:t>, </a:t>
            </a:r>
            <a:r>
              <a:rPr lang="en-US" sz="1800" dirty="0" err="1" smtClean="0"/>
              <a:t>ditarik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F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.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gaya-gaya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bekerja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gamba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dibawah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,	</a:t>
            </a:r>
            <a:endParaRPr lang="en-US" sz="18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marL="0" indent="0">
              <a:buNone/>
              <a:tabLst>
                <a:tab pos="1774825" algn="l"/>
              </a:tabLst>
            </a:pPr>
            <a:r>
              <a:rPr lang="en-US" sz="1400" b="1" dirty="0" smtClean="0"/>
              <a:t>	</a:t>
            </a:r>
            <a:r>
              <a:rPr lang="en-US" sz="1400" dirty="0" err="1" smtClean="0"/>
              <a:t>Berapakah</a:t>
            </a:r>
            <a:r>
              <a:rPr lang="en-US" sz="1400" dirty="0" smtClean="0"/>
              <a:t>, </a:t>
            </a:r>
          </a:p>
          <a:p>
            <a:pPr marL="0" indent="0">
              <a:buNone/>
              <a:tabLst>
                <a:tab pos="1774825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a. </a:t>
            </a:r>
            <a:r>
              <a:rPr lang="en-US" sz="1400" dirty="0" err="1" smtClean="0"/>
              <a:t>b</a:t>
            </a:r>
            <a:r>
              <a:rPr lang="en-US" sz="1400" dirty="0" err="1" smtClean="0"/>
              <a:t>esarnya</a:t>
            </a:r>
            <a:r>
              <a:rPr lang="en-US" sz="1400" dirty="0" smtClean="0"/>
              <a:t> </a:t>
            </a:r>
            <a:r>
              <a:rPr lang="en-US" sz="1400" dirty="0" err="1" smtClean="0"/>
              <a:t>gaya</a:t>
            </a:r>
            <a:r>
              <a:rPr lang="en-US" sz="1400" dirty="0" smtClean="0"/>
              <a:t> F </a:t>
            </a:r>
            <a:r>
              <a:rPr lang="en-US" sz="1400" dirty="0" err="1" smtClean="0"/>
              <a:t>dan</a:t>
            </a:r>
            <a:r>
              <a:rPr lang="en-US" sz="1400" dirty="0" smtClean="0"/>
              <a:t> N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balok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belum</a:t>
            </a:r>
            <a:r>
              <a:rPr lang="en-US" sz="1400" dirty="0" smtClean="0"/>
              <a:t> </a:t>
            </a:r>
            <a:r>
              <a:rPr lang="en-US" sz="1400" dirty="0" err="1" smtClean="0"/>
              <a:t>bergerak</a:t>
            </a:r>
            <a:r>
              <a:rPr lang="en-US" sz="1400" dirty="0" smtClean="0"/>
              <a:t> ? </a:t>
            </a:r>
          </a:p>
          <a:p>
            <a:pPr marL="0" indent="0">
              <a:buNone/>
              <a:tabLst>
                <a:tab pos="1774825" algn="l"/>
              </a:tabLst>
            </a:pPr>
            <a:r>
              <a:rPr lang="en-US" sz="1400" dirty="0" smtClean="0"/>
              <a:t>                                    b</a:t>
            </a:r>
            <a:r>
              <a:rPr lang="en-US" sz="1400" dirty="0"/>
              <a:t>. </a:t>
            </a:r>
            <a:r>
              <a:rPr lang="en-US" sz="1400" dirty="0" err="1"/>
              <a:t>besarnya</a:t>
            </a:r>
            <a:r>
              <a:rPr lang="en-US" sz="1400" dirty="0"/>
              <a:t> </a:t>
            </a:r>
            <a:r>
              <a:rPr lang="en-US" sz="1400" dirty="0" err="1"/>
              <a:t>gaya</a:t>
            </a:r>
            <a:r>
              <a:rPr lang="en-US" sz="1400" dirty="0"/>
              <a:t> F </a:t>
            </a:r>
            <a:r>
              <a:rPr lang="en-US" sz="1400" dirty="0" err="1"/>
              <a:t>dan</a:t>
            </a:r>
            <a:r>
              <a:rPr lang="en-US" sz="1400" dirty="0"/>
              <a:t> N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bergerak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percepatan</a:t>
            </a:r>
            <a:r>
              <a:rPr lang="en-US" sz="1400" dirty="0" smtClean="0"/>
              <a:t> </a:t>
            </a:r>
            <a:r>
              <a:rPr lang="en-US" sz="1400" dirty="0" err="1" smtClean="0"/>
              <a:t>tertentu</a:t>
            </a:r>
            <a:r>
              <a:rPr lang="en-US" sz="1400" dirty="0" smtClean="0"/>
              <a:t> ?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                      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26" y="3109037"/>
            <a:ext cx="3495722" cy="20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smtClean="0"/>
              <a:t>          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6" y="1739020"/>
            <a:ext cx="6926139" cy="40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             2</a:t>
            </a:r>
            <a:r>
              <a:rPr lang="en-US" sz="1800" dirty="0"/>
              <a:t>) </a:t>
            </a:r>
            <a:r>
              <a:rPr lang="en-US" sz="1800" dirty="0" err="1"/>
              <a:t>Sebuah</a:t>
            </a:r>
            <a:r>
              <a:rPr lang="en-US" sz="1800" dirty="0"/>
              <a:t>  </a:t>
            </a:r>
            <a:r>
              <a:rPr lang="en-US" sz="1800" dirty="0" err="1"/>
              <a:t>balok</a:t>
            </a:r>
            <a:r>
              <a:rPr lang="en-US" sz="1800" dirty="0"/>
              <a:t> </a:t>
            </a:r>
            <a:r>
              <a:rPr lang="en-US" sz="1800" dirty="0" err="1" smtClean="0"/>
              <a:t>meluncur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bawah</a:t>
            </a:r>
            <a:r>
              <a:rPr lang="en-US" sz="1800" dirty="0" smtClean="0"/>
              <a:t>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  <a:r>
              <a:rPr lang="en-US" sz="1800" dirty="0" err="1"/>
              <a:t>permukaan</a:t>
            </a:r>
            <a:r>
              <a:rPr lang="en-US" sz="1800" dirty="0"/>
              <a:t> horizontal </a:t>
            </a:r>
            <a:r>
              <a:rPr lang="en-US" sz="1800" dirty="0" err="1" smtClean="0"/>
              <a:t>kasar</a:t>
            </a:r>
            <a:r>
              <a:rPr lang="en-US" sz="1800" dirty="0" smtClean="0"/>
              <a:t> yang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miring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kemiringannya</a:t>
            </a:r>
            <a:r>
              <a:rPr lang="en-US" sz="1800" dirty="0" smtClean="0"/>
              <a:t> </a:t>
            </a:r>
            <a:r>
              <a:rPr lang="en-US" sz="1800" dirty="0" err="1" smtClean="0"/>
              <a:t>membentuk</a:t>
            </a:r>
            <a:r>
              <a:rPr lang="en-US" sz="1800" dirty="0" smtClean="0"/>
              <a:t> </a:t>
            </a:r>
            <a:r>
              <a:rPr lang="en-US" sz="1800" dirty="0" err="1" smtClean="0"/>
              <a:t>sudut</a:t>
            </a:r>
            <a:r>
              <a:rPr lang="en-US" sz="1800" dirty="0" smtClean="0"/>
              <a:t> 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horizontal.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</a:t>
            </a:r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gaya-gaya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bekerja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? 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800" dirty="0" smtClean="0"/>
              <a:t>      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 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 miring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kasar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komponen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</a:t>
            </a:r>
            <a:r>
              <a:rPr lang="en-US" sz="1800" dirty="0" err="1" smtClean="0"/>
              <a:t>sumbu</a:t>
            </a:r>
            <a:r>
              <a:rPr lang="en-US" sz="1800" dirty="0" smtClean="0"/>
              <a:t> x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: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98" y="4203730"/>
            <a:ext cx="3437377" cy="19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                              </a:t>
            </a:r>
            <a:r>
              <a:rPr lang="en-US" sz="1800" dirty="0" err="1" smtClean="0"/>
              <a:t>Komponen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sumbu</a:t>
            </a:r>
            <a:r>
              <a:rPr lang="en-US" sz="1800" dirty="0" smtClean="0"/>
              <a:t> y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: 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3)   </a:t>
            </a: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buah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12 kg, 24 kg, </a:t>
            </a:r>
            <a:r>
              <a:rPr lang="en-US" sz="1800" dirty="0" err="1" smtClean="0"/>
              <a:t>dan</a:t>
            </a:r>
            <a:r>
              <a:rPr lang="en-US" sz="1800" dirty="0" smtClean="0"/>
              <a:t> 31 kg yang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</a:t>
            </a:r>
            <a:r>
              <a:rPr lang="en-US" sz="1800" dirty="0" err="1" smtClean="0"/>
              <a:t>berada</a:t>
            </a:r>
            <a:r>
              <a:rPr lang="en-US" sz="1800" dirty="0" smtClean="0"/>
              <a:t>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  <a:r>
              <a:rPr lang="en-US" sz="1800" dirty="0" err="1" smtClean="0"/>
              <a:t>lantai</a:t>
            </a:r>
            <a:r>
              <a:rPr lang="en-US" sz="1800" dirty="0" smtClean="0"/>
              <a:t> horizontal </a:t>
            </a:r>
            <a:r>
              <a:rPr lang="en-US" sz="1800" dirty="0" err="1" smtClean="0"/>
              <a:t>dihubungkan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buah</a:t>
            </a:r>
            <a:r>
              <a:rPr lang="en-US" sz="1800" dirty="0" smtClean="0"/>
              <a:t> </a:t>
            </a:r>
            <a:r>
              <a:rPr lang="en-US" sz="1800" dirty="0" err="1" smtClean="0"/>
              <a:t>tali</a:t>
            </a:r>
            <a:r>
              <a:rPr lang="en-US" sz="1800" dirty="0" smtClean="0"/>
              <a:t>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</a:t>
            </a:r>
            <a:r>
              <a:rPr lang="en-US" sz="1800" dirty="0" err="1" smtClean="0"/>
              <a:t>balok</a:t>
            </a:r>
            <a:r>
              <a:rPr lang="en-US" sz="1800" dirty="0" smtClean="0"/>
              <a:t> 24 kg </a:t>
            </a:r>
            <a:r>
              <a:rPr lang="en-US" sz="1800" dirty="0" err="1" smtClean="0"/>
              <a:t>berada</a:t>
            </a:r>
            <a:r>
              <a:rPr lang="en-US" sz="1800" dirty="0" smtClean="0"/>
              <a:t> di </a:t>
            </a:r>
            <a:r>
              <a:rPr lang="en-US" sz="1800" dirty="0" err="1" smtClean="0"/>
              <a:t>tengah</a:t>
            </a:r>
            <a:r>
              <a:rPr lang="en-US" sz="1800" dirty="0" smtClean="0"/>
              <a:t>. </a:t>
            </a:r>
            <a:r>
              <a:rPr lang="en-US" sz="1800" dirty="0" err="1" smtClean="0"/>
              <a:t>Balok</a:t>
            </a:r>
            <a:r>
              <a:rPr lang="en-US" sz="1800" dirty="0" smtClean="0"/>
              <a:t> 31 kg </a:t>
            </a:r>
            <a:r>
              <a:rPr lang="en-US" sz="1800" dirty="0" err="1" smtClean="0"/>
              <a:t>ditarik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65N. </a:t>
            </a:r>
            <a:r>
              <a:rPr lang="en-US" sz="1800" dirty="0" err="1" smtClean="0"/>
              <a:t>Bila</a:t>
            </a:r>
            <a:r>
              <a:rPr lang="en-US" sz="1800" dirty="0" smtClean="0"/>
              <a:t> </a:t>
            </a:r>
            <a:r>
              <a:rPr lang="en-US" sz="1800" dirty="0" err="1" smtClean="0"/>
              <a:t>lantai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licin</a:t>
            </a:r>
            <a:r>
              <a:rPr lang="en-US" sz="1800" dirty="0" smtClean="0"/>
              <a:t>, </a:t>
            </a:r>
            <a:r>
              <a:rPr lang="en-US" sz="1800" dirty="0" err="1" smtClean="0"/>
              <a:t>tentukanlah</a:t>
            </a:r>
            <a:r>
              <a:rPr lang="en-US" sz="1800" dirty="0" smtClean="0"/>
              <a:t> </a:t>
            </a:r>
            <a:r>
              <a:rPr lang="en-US" sz="1800" dirty="0" err="1" smtClean="0"/>
              <a:t>percepatan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tegangan</a:t>
            </a:r>
            <a:r>
              <a:rPr lang="en-US" sz="1800" dirty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tali</a:t>
            </a:r>
            <a:r>
              <a:rPr lang="en-US" sz="1800" dirty="0" smtClean="0"/>
              <a:t> !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53" y="2283327"/>
            <a:ext cx="3030263" cy="1573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78" y="5723109"/>
            <a:ext cx="5160476" cy="7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74" y="1798109"/>
            <a:ext cx="648652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11" y="2958985"/>
            <a:ext cx="7181850" cy="29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4) 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helicopter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15000 kg </a:t>
            </a:r>
            <a:r>
              <a:rPr lang="en-US" sz="1800" dirty="0" err="1" smtClean="0"/>
              <a:t>mengangkat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truk</a:t>
            </a:r>
            <a:r>
              <a:rPr lang="en-US" sz="1800" dirty="0" smtClean="0"/>
              <a:t>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4500 </a:t>
            </a:r>
          </a:p>
          <a:p>
            <a:pPr marL="0" indent="0">
              <a:buNone/>
            </a:pPr>
            <a:r>
              <a:rPr lang="en-US" sz="1800" dirty="0" smtClean="0"/>
              <a:t>                     kg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1,4 m/s2. </a:t>
            </a:r>
            <a:r>
              <a:rPr lang="en-US" sz="1800" dirty="0" err="1" smtClean="0"/>
              <a:t>Truk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diangkat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kabel</a:t>
            </a:r>
            <a:r>
              <a:rPr lang="en-US" sz="1800" dirty="0" smtClean="0"/>
              <a:t> </a:t>
            </a:r>
            <a:r>
              <a:rPr lang="en-US" sz="1800" dirty="0" err="1" smtClean="0"/>
              <a:t>baja</a:t>
            </a:r>
            <a:r>
              <a:rPr lang="en-US" sz="1800" dirty="0" smtClean="0"/>
              <a:t>,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angkat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diterima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baling-baling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helicopter </a:t>
            </a:r>
            <a:r>
              <a:rPr lang="en-US" sz="1800" dirty="0" err="1" smtClean="0"/>
              <a:t>arahnya</a:t>
            </a:r>
            <a:r>
              <a:rPr lang="en-US" sz="1800" dirty="0" smtClean="0"/>
              <a:t> vertical </a:t>
            </a:r>
            <a:r>
              <a:rPr lang="en-US" sz="1800" dirty="0" err="1" smtClean="0"/>
              <a:t>keatas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</a:t>
            </a:r>
            <a:r>
              <a:rPr lang="en-US" sz="1800" dirty="0" err="1" smtClean="0"/>
              <a:t>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besarnya</a:t>
            </a:r>
            <a:r>
              <a:rPr lang="en-US" sz="1800" dirty="0" smtClean="0"/>
              <a:t> </a:t>
            </a:r>
            <a:r>
              <a:rPr lang="en-US" sz="1800" dirty="0" err="1" smtClean="0"/>
              <a:t>teganan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kabel</a:t>
            </a:r>
            <a:r>
              <a:rPr lang="en-US" sz="1800" dirty="0" smtClean="0"/>
              <a:t> </a:t>
            </a:r>
            <a:r>
              <a:rPr lang="en-US" sz="1800" dirty="0" err="1" smtClean="0"/>
              <a:t>baja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besarnya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angkat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</a:t>
            </a:r>
            <a:r>
              <a:rPr lang="en-US" sz="1800" dirty="0" err="1" smtClean="0"/>
              <a:t>pada</a:t>
            </a:r>
            <a:r>
              <a:rPr lang="en-US" sz="1800" dirty="0" smtClean="0"/>
              <a:t> baling-baling helicopter !</a:t>
            </a: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61" y="3413910"/>
            <a:ext cx="3062052" cy="20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85" y="1721889"/>
            <a:ext cx="5522243" cy="404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32" y="1747931"/>
            <a:ext cx="1245363" cy="40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VIII. </a:t>
            </a:r>
          </a:p>
          <a:p>
            <a:pPr marL="0" indent="0" algn="ctr">
              <a:buNone/>
            </a:pPr>
            <a:r>
              <a:rPr lang="en-US" sz="4400" b="1" dirty="0" smtClean="0"/>
              <a:t>HUKUM NEWTON TENTANG GERAK</a:t>
            </a:r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Hukum</a:t>
            </a:r>
            <a:r>
              <a:rPr lang="en-US" sz="1800" b="1" dirty="0" smtClean="0"/>
              <a:t> Newton I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/>
              <a:t>Hukum</a:t>
            </a:r>
            <a:r>
              <a:rPr lang="en-US" sz="1800" b="1" dirty="0"/>
              <a:t> Newton </a:t>
            </a:r>
            <a:r>
              <a:rPr lang="en-US" sz="1800" b="1" dirty="0" smtClean="0"/>
              <a:t>II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/>
              <a:t>Hukum</a:t>
            </a:r>
            <a:r>
              <a:rPr lang="en-US" sz="1800" b="1" dirty="0"/>
              <a:t> Newton </a:t>
            </a:r>
            <a:r>
              <a:rPr lang="en-US" sz="1800" b="1" dirty="0" smtClean="0"/>
              <a:t>III 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 smtClean="0"/>
              <a:t>Macam-macam</a:t>
            </a:r>
            <a:r>
              <a:rPr lang="en-US" sz="1800" dirty="0" smtClean="0"/>
              <a:t> Gaya : </a:t>
            </a:r>
          </a:p>
          <a:p>
            <a:pPr marL="625475" indent="-280988"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Gaya </a:t>
            </a:r>
            <a:r>
              <a:rPr lang="en-US" sz="1800" dirty="0" err="1" smtClean="0"/>
              <a:t>Gravitasi</a:t>
            </a:r>
            <a:r>
              <a:rPr lang="en-US" sz="1800" dirty="0" smtClean="0"/>
              <a:t> (</a:t>
            </a:r>
            <a:r>
              <a:rPr lang="en-US" sz="1800" dirty="0" err="1" smtClean="0"/>
              <a:t>Berat</a:t>
            </a:r>
            <a:r>
              <a:rPr lang="en-US" sz="1800" dirty="0" smtClean="0"/>
              <a:t>)</a:t>
            </a:r>
          </a:p>
          <a:p>
            <a:pPr marL="625475" indent="-280988"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Gaya </a:t>
            </a:r>
            <a:r>
              <a:rPr lang="en-US" sz="1800" dirty="0" err="1" smtClean="0"/>
              <a:t>Sentuh</a:t>
            </a:r>
            <a:endParaRPr lang="en-US" sz="1800" dirty="0" smtClean="0"/>
          </a:p>
          <a:p>
            <a:pPr marL="968375" indent="-280988">
              <a:buFont typeface="Courier New" panose="02070309020205020404" pitchFamily="49" charset="0"/>
              <a:buChar char="o"/>
            </a:pPr>
            <a:r>
              <a:rPr lang="en-US" sz="1800" dirty="0" smtClean="0"/>
              <a:t> </a:t>
            </a:r>
            <a:r>
              <a:rPr lang="en-US" sz="1800" dirty="0" err="1" smtClean="0"/>
              <a:t>Tegangan</a:t>
            </a:r>
            <a:r>
              <a:rPr lang="en-US" sz="1800" dirty="0" smtClean="0"/>
              <a:t> </a:t>
            </a:r>
            <a:r>
              <a:rPr lang="en-US" sz="1800" dirty="0" err="1" smtClean="0"/>
              <a:t>Tali</a:t>
            </a:r>
            <a:endParaRPr lang="en-US" sz="1800" dirty="0" smtClean="0"/>
          </a:p>
          <a:p>
            <a:pPr marL="968375" indent="-280988"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smtClean="0"/>
              <a:t>Gaya Normal</a:t>
            </a:r>
          </a:p>
          <a:p>
            <a:pPr marL="968375" indent="-280988"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smtClean="0"/>
              <a:t>Gaya </a:t>
            </a:r>
            <a:r>
              <a:rPr lang="en-US" sz="1800" dirty="0" err="1" smtClean="0"/>
              <a:t>Gesekan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err="1" smtClean="0"/>
              <a:t>Dinamika</a:t>
            </a:r>
            <a:r>
              <a:rPr lang="en-US" sz="1800" b="1" dirty="0" smtClean="0"/>
              <a:t> I</a:t>
            </a:r>
            <a:r>
              <a:rPr lang="en-US" sz="1800" dirty="0" smtClean="0"/>
              <a:t> (</a:t>
            </a:r>
            <a:r>
              <a:rPr lang="en-US" sz="1800" dirty="0" err="1" smtClean="0"/>
              <a:t>tanpa</a:t>
            </a:r>
            <a:r>
              <a:rPr lang="en-US" sz="1800" dirty="0" smtClean="0"/>
              <a:t> </a:t>
            </a:r>
            <a:r>
              <a:rPr lang="en-US" sz="1800" dirty="0" err="1" smtClean="0"/>
              <a:t>gesekan</a:t>
            </a:r>
            <a:r>
              <a:rPr lang="en-US" sz="18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b="1" dirty="0" err="1" smtClean="0"/>
              <a:t>Dinamika</a:t>
            </a:r>
            <a:r>
              <a:rPr lang="en-US" sz="1800" b="1" dirty="0" smtClean="0"/>
              <a:t> II </a:t>
            </a:r>
            <a:r>
              <a:rPr lang="en-US" sz="1800" dirty="0" smtClean="0"/>
              <a:t>(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gesekan</a:t>
            </a:r>
            <a:r>
              <a:rPr lang="en-US" sz="18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33" y="1946074"/>
            <a:ext cx="7333307" cy="44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54" y="1776676"/>
            <a:ext cx="7906865" cy="47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berinteraksi</a:t>
            </a:r>
            <a:r>
              <a:rPr lang="en-US" sz="1800" dirty="0" smtClean="0"/>
              <a:t>, </a:t>
            </a:r>
            <a:r>
              <a:rPr lang="en-US" sz="1800" dirty="0" err="1" smtClean="0"/>
              <a:t>gaya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/>
              <a:t>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kedua</a:t>
            </a:r>
            <a:r>
              <a:rPr lang="en-US" sz="1800" dirty="0" smtClean="0"/>
              <a:t> ‘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berlawanan</a:t>
            </a:r>
            <a:r>
              <a:rPr lang="en-US" sz="1800" dirty="0" smtClean="0"/>
              <a:t> </a:t>
            </a:r>
            <a:r>
              <a:rPr lang="en-US" sz="1800" dirty="0" err="1" smtClean="0"/>
              <a:t>arah</a:t>
            </a:r>
            <a:r>
              <a:rPr lang="en-US" sz="1800" dirty="0" smtClean="0"/>
              <a:t> ‘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pertama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44" y="3832970"/>
            <a:ext cx="255270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74" y="3832970"/>
            <a:ext cx="1704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GAYA GRAVITASI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 err="1" smtClean="0"/>
              <a:t>Gambaran</a:t>
            </a:r>
            <a:r>
              <a:rPr lang="en-US" sz="1400" dirty="0" smtClean="0"/>
              <a:t> </a:t>
            </a:r>
            <a:r>
              <a:rPr lang="en-US" sz="1400" dirty="0" err="1" smtClean="0"/>
              <a:t>gaya</a:t>
            </a:r>
            <a:r>
              <a:rPr lang="en-US" sz="1400" dirty="0" smtClean="0"/>
              <a:t> </a:t>
            </a:r>
            <a:r>
              <a:rPr lang="en-US" sz="1400" dirty="0" err="1" smtClean="0"/>
              <a:t>gravitasi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dilihat</a:t>
            </a:r>
            <a:r>
              <a:rPr lang="en-US" sz="1400" dirty="0" smtClean="0"/>
              <a:t> </a:t>
            </a:r>
            <a:r>
              <a:rPr lang="en-US" sz="1400" dirty="0" err="1" smtClean="0"/>
              <a:t>dibawah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: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66" y="2209045"/>
            <a:ext cx="7166242" cy="41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TEGANGAN TALI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400" dirty="0" err="1" smtClean="0"/>
              <a:t>Adanya</a:t>
            </a:r>
            <a:r>
              <a:rPr lang="en-US" sz="1400" dirty="0" smtClean="0"/>
              <a:t> </a:t>
            </a:r>
            <a:r>
              <a:rPr lang="en-US" sz="1400" dirty="0" err="1" smtClean="0"/>
              <a:t>Tegangan</a:t>
            </a:r>
            <a:r>
              <a:rPr lang="en-US" sz="1400" dirty="0" smtClean="0"/>
              <a:t> </a:t>
            </a:r>
            <a:r>
              <a:rPr lang="en-US" sz="1400" dirty="0" err="1" smtClean="0"/>
              <a:t>tali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dilsimak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dibawah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: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24" y="2298535"/>
            <a:ext cx="6733107" cy="40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GAYA NORMAL &amp; GAYA GESEKAN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98" y="1829471"/>
            <a:ext cx="7564177" cy="47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3174</TotalTime>
  <Words>384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3</vt:lpstr>
      <vt:lpstr>Ion</vt:lpstr>
      <vt:lpstr>FISIKA DASAR</vt:lpstr>
      <vt:lpstr>PowerPoint Presentation</vt:lpstr>
      <vt:lpstr>HUKUM NEWTON</vt:lpstr>
      <vt:lpstr>HUKUM NEWTON I</vt:lpstr>
      <vt:lpstr>HUKUM NEWTON II</vt:lpstr>
      <vt:lpstr>HUKUM NEWTON III</vt:lpstr>
      <vt:lpstr>GAYA GRAVITASI</vt:lpstr>
      <vt:lpstr>TEGANGAN TALI</vt:lpstr>
      <vt:lpstr>GAYA NORMAL &amp; GAYA GESEKAN</vt:lpstr>
      <vt:lpstr>KOMBINASI GAYA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100</cp:revision>
  <dcterms:created xsi:type="dcterms:W3CDTF">2020-09-12T20:29:53Z</dcterms:created>
  <dcterms:modified xsi:type="dcterms:W3CDTF">2020-12-11T11:47:41Z</dcterms:modified>
</cp:coreProperties>
</file>