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30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</a:t>
            </a: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037" y="1786366"/>
            <a:ext cx="6560131" cy="46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54" y="1855960"/>
            <a:ext cx="6142823" cy="45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21" y="1943517"/>
            <a:ext cx="6654298" cy="43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53" y="2335791"/>
            <a:ext cx="6726725" cy="32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:  8)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40kg </a:t>
            </a:r>
            <a:r>
              <a:rPr lang="en-US" sz="1800" dirty="0" err="1" smtClean="0"/>
              <a:t>tergeletak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yang </a:t>
            </a:r>
            <a:r>
              <a:rPr lang="en-US" sz="1800" dirty="0" err="1" smtClean="0"/>
              <a:t>licin</a:t>
            </a:r>
            <a:r>
              <a:rPr lang="en-US" sz="1800" dirty="0" smtClean="0"/>
              <a:t>.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ba</a:t>
            </a:r>
            <a:r>
              <a:rPr lang="en-US" sz="1800" dirty="0" err="1" smtClean="0"/>
              <a:t>lok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diletakkan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10 kg,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koefisien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0,4.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ditarik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100 N, </a:t>
            </a:r>
            <a:r>
              <a:rPr lang="en-US" sz="1800" dirty="0" err="1" smtClean="0"/>
              <a:t>berapakah</a:t>
            </a:r>
            <a:r>
              <a:rPr lang="en-US" sz="1800" dirty="0" smtClean="0"/>
              <a:t>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?</a:t>
            </a:r>
            <a:r>
              <a:rPr lang="en-US" sz="1800" dirty="0" smtClean="0"/>
              <a:t>       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52" y="4186052"/>
            <a:ext cx="5252066" cy="14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29" y="1830796"/>
            <a:ext cx="6654300" cy="45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IX. 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HUKUM NEWTON TENTANG </a:t>
            </a:r>
            <a:r>
              <a:rPr lang="en-US" sz="4400" b="1" dirty="0" smtClean="0"/>
              <a:t>GERAK (LANJUTAN)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DINAMIKA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4) 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smtClean="0"/>
              <a:t>helicopter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15000 kg </a:t>
            </a:r>
            <a:r>
              <a:rPr lang="en-US" sz="1800" dirty="0" err="1" smtClean="0"/>
              <a:t>mengangkat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truk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4500 </a:t>
            </a:r>
          </a:p>
          <a:p>
            <a:pPr marL="0" indent="0">
              <a:buNone/>
            </a:pPr>
            <a:r>
              <a:rPr lang="en-US" sz="1800" dirty="0" smtClean="0"/>
              <a:t>                     kg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1,4 m/s2. </a:t>
            </a:r>
            <a:r>
              <a:rPr lang="en-US" sz="1800" dirty="0" err="1" smtClean="0"/>
              <a:t>Truk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diangkat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kabel</a:t>
            </a:r>
            <a:r>
              <a:rPr lang="en-US" sz="1800" dirty="0" smtClean="0"/>
              <a:t> </a:t>
            </a:r>
            <a:r>
              <a:rPr lang="en-US" sz="1800" dirty="0" err="1" smtClean="0"/>
              <a:t>baja</a:t>
            </a:r>
            <a:r>
              <a:rPr lang="en-US" sz="1800" dirty="0" smtClean="0"/>
              <a:t>,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angkat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diterima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baling-baling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helicopter </a:t>
            </a:r>
            <a:r>
              <a:rPr lang="en-US" sz="1800" dirty="0" err="1" smtClean="0"/>
              <a:t>arahnya</a:t>
            </a:r>
            <a:r>
              <a:rPr lang="en-US" sz="1800" dirty="0" smtClean="0"/>
              <a:t> vertical </a:t>
            </a:r>
            <a:r>
              <a:rPr lang="en-US" sz="1800" dirty="0" err="1" smtClean="0"/>
              <a:t>keatas</a:t>
            </a:r>
            <a:r>
              <a:rPr lang="en-US" sz="1800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</a:t>
            </a:r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besarnya</a:t>
            </a:r>
            <a:r>
              <a:rPr lang="en-US" sz="1800" dirty="0" smtClean="0"/>
              <a:t> </a:t>
            </a:r>
            <a:r>
              <a:rPr lang="en-US" sz="1800" dirty="0" err="1" smtClean="0"/>
              <a:t>teganan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kabel</a:t>
            </a:r>
            <a:r>
              <a:rPr lang="en-US" sz="1800" dirty="0" smtClean="0"/>
              <a:t> </a:t>
            </a:r>
            <a:r>
              <a:rPr lang="en-US" sz="1800" dirty="0" err="1" smtClean="0"/>
              <a:t>baja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besarnya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angkat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</a:t>
            </a:r>
            <a:r>
              <a:rPr lang="en-US" sz="1800" dirty="0" err="1" smtClean="0"/>
              <a:t>pada</a:t>
            </a:r>
            <a:r>
              <a:rPr lang="en-US" sz="1800" dirty="0" smtClean="0"/>
              <a:t> baling-baling helicopter 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61" y="3413910"/>
            <a:ext cx="3062052" cy="20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85" y="1721889"/>
            <a:ext cx="5522243" cy="404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32" y="1747931"/>
            <a:ext cx="1245363" cy="40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DINAMIKA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smtClean="0"/>
              <a:t>5) 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mobil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</a:t>
            </a:r>
            <a:r>
              <a:rPr lang="en-US" sz="1800" dirty="0" smtClean="0"/>
              <a:t>1000 </a:t>
            </a:r>
            <a:r>
              <a:rPr lang="en-US" sz="1800" dirty="0" smtClean="0"/>
              <a:t>kg </a:t>
            </a:r>
            <a:r>
              <a:rPr lang="en-US" sz="1800" dirty="0" err="1" smtClean="0"/>
              <a:t>menarik</a:t>
            </a:r>
            <a:r>
              <a:rPr lang="en-US" sz="1800" dirty="0" smtClean="0"/>
              <a:t> </a:t>
            </a:r>
            <a:r>
              <a:rPr lang="en-US" sz="1800" dirty="0" err="1" smtClean="0"/>
              <a:t>kereta</a:t>
            </a:r>
            <a:r>
              <a:rPr lang="en-US" sz="1800" dirty="0" smtClean="0"/>
              <a:t> </a:t>
            </a:r>
            <a:r>
              <a:rPr lang="en-US" sz="1800" dirty="0" err="1" smtClean="0"/>
              <a:t>gandeng</a:t>
            </a:r>
            <a:r>
              <a:rPr lang="en-US" sz="1800" dirty="0" smtClean="0"/>
              <a:t> yang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massanya</a:t>
            </a:r>
            <a:r>
              <a:rPr lang="en-US" sz="1800" dirty="0" smtClean="0"/>
              <a:t> 450 kg. </a:t>
            </a:r>
            <a:r>
              <a:rPr lang="en-US" sz="1800" dirty="0" err="1" smtClean="0"/>
              <a:t>Bila</a:t>
            </a:r>
            <a:r>
              <a:rPr lang="en-US" sz="1800" dirty="0" smtClean="0"/>
              <a:t> </a:t>
            </a:r>
            <a:r>
              <a:rPr lang="en-US" sz="1800" dirty="0" err="1" smtClean="0"/>
              <a:t>koefisien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gesekannya</a:t>
            </a:r>
            <a:r>
              <a:rPr lang="en-US" sz="1800" dirty="0" smtClean="0"/>
              <a:t> 0,15 , </a:t>
            </a:r>
            <a:r>
              <a:rPr lang="en-US" sz="1800" dirty="0" err="1" smtClean="0"/>
              <a:t>tentukanlah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dorong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smtClean="0"/>
              <a:t>minimum </a:t>
            </a:r>
            <a:r>
              <a:rPr lang="en-US" sz="1800" dirty="0" err="1" smtClean="0"/>
              <a:t>yangh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mobil</a:t>
            </a:r>
            <a:r>
              <a:rPr lang="en-US" sz="1800" dirty="0" smtClean="0"/>
              <a:t> agar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menarik</a:t>
            </a:r>
            <a:r>
              <a:rPr lang="en-US" sz="1800" dirty="0" smtClean="0"/>
              <a:t> </a:t>
            </a:r>
            <a:r>
              <a:rPr lang="en-US" sz="1800" dirty="0" err="1" smtClean="0"/>
              <a:t>kereta</a:t>
            </a:r>
            <a:r>
              <a:rPr lang="en-US" sz="1800" dirty="0" smtClean="0"/>
              <a:t> </a:t>
            </a:r>
            <a:r>
              <a:rPr lang="en-US" sz="1800" dirty="0" err="1" smtClean="0"/>
              <a:t>gandeng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dirty="0" err="1" smtClean="0"/>
              <a:t>Jawab</a:t>
            </a:r>
            <a:r>
              <a:rPr lang="en-US" sz="1800" dirty="0" smtClean="0"/>
              <a:t> : 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23" y="3947311"/>
            <a:ext cx="3875527" cy="23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smtClean="0"/>
              <a:t>6) 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B </a:t>
            </a:r>
            <a:r>
              <a:rPr lang="en-US" sz="1800" dirty="0" err="1" smtClean="0"/>
              <a:t>beratnya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102 N,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A </a:t>
            </a:r>
            <a:r>
              <a:rPr lang="en-US" sz="1800" dirty="0" err="1" smtClean="0"/>
              <a:t>beratnya</a:t>
            </a:r>
            <a:r>
              <a:rPr lang="en-US" sz="1800" dirty="0" smtClean="0"/>
              <a:t> 32 N.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Koefisien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B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miring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0.25. </a:t>
            </a:r>
            <a:r>
              <a:rPr lang="en-US" sz="1800" dirty="0" err="1" smtClean="0"/>
              <a:t>Hitunglah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, </a:t>
            </a:r>
            <a:r>
              <a:rPr lang="en-US" sz="1800" dirty="0" err="1" smtClean="0"/>
              <a:t>apabila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B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bergerak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</a:t>
            </a:r>
            <a:r>
              <a:rPr lang="en-US" sz="1800" dirty="0" err="1" smtClean="0"/>
              <a:t>menuju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bawah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	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97" y="3390057"/>
            <a:ext cx="3874580" cy="26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smtClean="0"/>
              <a:t>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90" y="1879309"/>
            <a:ext cx="6907794" cy="45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smtClean="0"/>
              <a:t>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96" y="1918162"/>
            <a:ext cx="6816582" cy="44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HUKUM NEWTON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:  7)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bermassa</a:t>
            </a:r>
            <a:r>
              <a:rPr lang="en-US" sz="1800" dirty="0" smtClean="0"/>
              <a:t> 1 kg </a:t>
            </a:r>
            <a:r>
              <a:rPr lang="en-US" sz="1800" dirty="0" err="1" smtClean="0"/>
              <a:t>dan</a:t>
            </a:r>
            <a:r>
              <a:rPr lang="en-US" sz="1800" dirty="0" smtClean="0"/>
              <a:t> 3 kg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diletakkan</a:t>
            </a:r>
            <a:r>
              <a:rPr lang="en-US" sz="1800" dirty="0" smtClean="0"/>
              <a:t> </a:t>
            </a:r>
            <a:r>
              <a:rPr lang="en-US" sz="1800" dirty="0" err="1" smtClean="0"/>
              <a:t>bersebelahan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horizontal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koefisien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1 kg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0,2.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koefisien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gesekan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lantai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3 kg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0,1. </a:t>
            </a:r>
            <a:r>
              <a:rPr lang="en-US" sz="1800" dirty="0" smtClean="0"/>
              <a:t>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Tentukanlah</a:t>
            </a:r>
            <a:r>
              <a:rPr lang="en-US" sz="1800" dirty="0" smtClean="0"/>
              <a:t> </a:t>
            </a:r>
            <a:r>
              <a:rPr lang="en-US" sz="1800" dirty="0" err="1" smtClean="0"/>
              <a:t>berapa</a:t>
            </a:r>
            <a:r>
              <a:rPr lang="en-US" sz="1800" dirty="0" smtClean="0"/>
              <a:t> </a:t>
            </a:r>
            <a:r>
              <a:rPr lang="en-US" sz="1800" dirty="0" err="1" smtClean="0"/>
              <a:t>percepatan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aksi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reaksi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 </a:t>
            </a:r>
            <a:r>
              <a:rPr lang="en-US" sz="1800" dirty="0" err="1" smtClean="0"/>
              <a:t>apabila</a:t>
            </a:r>
            <a:r>
              <a:rPr lang="en-US" sz="1800" dirty="0" smtClean="0"/>
              <a:t> </a:t>
            </a:r>
            <a:r>
              <a:rPr lang="en-US" sz="1800" dirty="0" err="1" smtClean="0"/>
              <a:t>balok</a:t>
            </a:r>
            <a:r>
              <a:rPr lang="en-US" sz="1800" dirty="0" smtClean="0"/>
              <a:t> 1 kg  </a:t>
            </a:r>
            <a:r>
              <a:rPr lang="en-US" sz="1800" dirty="0" err="1" smtClean="0"/>
              <a:t>didorong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12 N ?</a:t>
            </a:r>
            <a:r>
              <a:rPr lang="en-US" sz="1800" dirty="0" smtClean="0"/>
              <a:t>       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03" y="4693986"/>
            <a:ext cx="4210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3309</TotalTime>
  <Words>353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DINAMIKA I</vt:lpstr>
      <vt:lpstr>PowerPoint Presentation</vt:lpstr>
      <vt:lpstr>DINAMIKA II</vt:lpstr>
      <vt:lpstr>PowerPoint Presentation</vt:lpstr>
      <vt:lpstr>PowerPoint Presentation</vt:lpstr>
      <vt:lpstr>HUKUM NEWTON III</vt:lpstr>
      <vt:lpstr>HUKUM NEWTON III</vt:lpstr>
      <vt:lpstr>HUKUM NEWTON III</vt:lpstr>
      <vt:lpstr>HUKUM NEWTON III</vt:lpstr>
      <vt:lpstr>HUKUM NEWTON III</vt:lpstr>
      <vt:lpstr>HUKUM NEWTON III</vt:lpstr>
      <vt:lpstr>HUKUM NEWTON III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109</cp:revision>
  <dcterms:created xsi:type="dcterms:W3CDTF">2020-09-12T20:29:53Z</dcterms:created>
  <dcterms:modified xsi:type="dcterms:W3CDTF">2020-12-17T12:23:42Z</dcterms:modified>
</cp:coreProperties>
</file>