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9" r:id="rId2"/>
  </p:sldIdLst>
  <p:sldSz cx="36576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FF"/>
    <a:srgbClr val="FF6600"/>
    <a:srgbClr val="C808A3"/>
    <a:srgbClr val="00FF00"/>
    <a:srgbClr val="0000FF"/>
    <a:srgbClr val="FF3300"/>
    <a:srgbClr val="FF9933"/>
    <a:srgbClr val="F1995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>
        <p:scale>
          <a:sx n="30" d="100"/>
          <a:sy n="30" d="100"/>
        </p:scale>
        <p:origin x="37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7924-E501-4971-AFED-93A36FE7268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F477-12BF-49C4-8E20-CAB10F75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1pPr>
    <a:lvl2pPr marL="1558758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2pPr>
    <a:lvl3pPr marL="3117511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3pPr>
    <a:lvl4pPr marL="467626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4pPr>
    <a:lvl5pPr marL="6235023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5pPr>
    <a:lvl6pPr marL="779377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6pPr>
    <a:lvl7pPr marL="9352536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7pPr>
    <a:lvl8pPr marL="10911293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8pPr>
    <a:lvl9pPr marL="1247004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693671"/>
            <a:ext cx="274320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8644891"/>
            <a:ext cx="274320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876300"/>
            <a:ext cx="788670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876300"/>
            <a:ext cx="2320290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4103372"/>
            <a:ext cx="3154680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1014712"/>
            <a:ext cx="3154680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4381500"/>
            <a:ext cx="155448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4381500"/>
            <a:ext cx="155448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876301"/>
            <a:ext cx="315468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4034791"/>
            <a:ext cx="1547336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6012180"/>
            <a:ext cx="154733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4034791"/>
            <a:ext cx="15549564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6012180"/>
            <a:ext cx="15549564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097280"/>
            <a:ext cx="11796711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369821"/>
            <a:ext cx="1851660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4937760"/>
            <a:ext cx="11796711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097280"/>
            <a:ext cx="11796711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369821"/>
            <a:ext cx="1851660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4937760"/>
            <a:ext cx="11796711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876301"/>
            <a:ext cx="315468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4381500"/>
            <a:ext cx="315468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5255241"/>
            <a:ext cx="82296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5255241"/>
            <a:ext cx="123444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5255241"/>
            <a:ext cx="82296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9540FE12-806C-4EC8-BD2C-73451789A9EB}"/>
              </a:ext>
            </a:extLst>
          </p:cNvPr>
          <p:cNvGrpSpPr/>
          <p:nvPr/>
        </p:nvGrpSpPr>
        <p:grpSpPr>
          <a:xfrm>
            <a:off x="595491" y="1193968"/>
            <a:ext cx="35385018" cy="14071264"/>
            <a:chOff x="894989" y="2579202"/>
            <a:chExt cx="35385018" cy="140712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1B96A8-10C2-4044-87D4-C6926A5FB916}"/>
                </a:ext>
              </a:extLst>
            </p:cNvPr>
            <p:cNvGrpSpPr/>
            <p:nvPr/>
          </p:nvGrpSpPr>
          <p:grpSpPr>
            <a:xfrm>
              <a:off x="894989" y="2579202"/>
              <a:ext cx="8541945" cy="11468833"/>
              <a:chOff x="747503" y="1768038"/>
              <a:chExt cx="8541945" cy="11468833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E022F682-D3B6-4BAC-93C2-956A11B6186E}"/>
                  </a:ext>
                </a:extLst>
              </p:cNvPr>
              <p:cNvSpPr/>
              <p:nvPr/>
            </p:nvSpPr>
            <p:spPr>
              <a:xfrm>
                <a:off x="747503" y="1768038"/>
                <a:ext cx="8541944" cy="114192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Minesweeper</a:t>
                </a:r>
                <a:endParaRPr lang="en-US" sz="4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8EF3BD5-9376-4AB4-9A2F-92482C36C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870" y="3052721"/>
                <a:ext cx="8285209" cy="8285209"/>
              </a:xfrm>
              <a:prstGeom prst="rect">
                <a:avLst/>
              </a:prstGeom>
            </p:spPr>
          </p:pic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605D8A7-FCF0-42D4-8A0C-62431951C8D7}"/>
                  </a:ext>
                </a:extLst>
              </p:cNvPr>
              <p:cNvSpPr/>
              <p:nvPr/>
            </p:nvSpPr>
            <p:spPr>
              <a:xfrm>
                <a:off x="747503" y="11480692"/>
                <a:ext cx="8541945" cy="175617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Interface Matrix (Numeric)</a:t>
                </a:r>
              </a:p>
              <a:p>
                <a:pPr marL="685800" indent="-685800" algn="just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User’s Updating / Record State</a:t>
                </a:r>
                <a:r>
                  <a:rPr lang="en-US" sz="4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1B11CA-BEEA-44BA-B348-9ABC35ED7E96}"/>
                </a:ext>
              </a:extLst>
            </p:cNvPr>
            <p:cNvGrpSpPr/>
            <p:nvPr/>
          </p:nvGrpSpPr>
          <p:grpSpPr>
            <a:xfrm>
              <a:off x="14252342" y="2579202"/>
              <a:ext cx="8541946" cy="11468833"/>
              <a:chOff x="15441810" y="1768038"/>
              <a:chExt cx="8541946" cy="11468833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CE0E751-BCA0-4487-B2A9-FF7A049D79AD}"/>
                  </a:ext>
                </a:extLst>
              </p:cNvPr>
              <p:cNvSpPr/>
              <p:nvPr/>
            </p:nvSpPr>
            <p:spPr>
              <a:xfrm>
                <a:off x="15441812" y="1768038"/>
                <a:ext cx="8541944" cy="114192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User’s Interface</a:t>
                </a:r>
                <a:endParaRPr lang="en-US" sz="4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AC11404-3267-4344-9517-BFCC5D486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70177" y="3052720"/>
                <a:ext cx="8285209" cy="8285209"/>
              </a:xfrm>
              <a:prstGeom prst="rect">
                <a:avLst/>
              </a:prstGeom>
            </p:spPr>
          </p:pic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20A9B15-3428-4133-8F90-6EA04312B075}"/>
                  </a:ext>
                </a:extLst>
              </p:cNvPr>
              <p:cNvSpPr/>
              <p:nvPr/>
            </p:nvSpPr>
            <p:spPr>
              <a:xfrm>
                <a:off x="15441810" y="11480692"/>
                <a:ext cx="8541945" cy="175617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Interface Matrix (Object)</a:t>
                </a:r>
              </a:p>
              <a:p>
                <a:pPr marL="685800" indent="-685800" algn="just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Node’s Representation (Holder)</a:t>
                </a:r>
                <a:r>
                  <a:rPr lang="en-US" sz="4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0935D7-3BD7-4CF8-A1B2-7C3FB5423D26}"/>
                </a:ext>
              </a:extLst>
            </p:cNvPr>
            <p:cNvGrpSpPr/>
            <p:nvPr/>
          </p:nvGrpSpPr>
          <p:grpSpPr>
            <a:xfrm>
              <a:off x="27738062" y="2579202"/>
              <a:ext cx="8541945" cy="11474708"/>
              <a:chOff x="27864119" y="2579202"/>
              <a:chExt cx="8541945" cy="1147470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CF162-A302-4994-AE4C-055D4B24CAD1}"/>
                  </a:ext>
                </a:extLst>
              </p:cNvPr>
              <p:cNvSpPr/>
              <p:nvPr/>
            </p:nvSpPr>
            <p:spPr>
              <a:xfrm>
                <a:off x="31203301" y="3863884"/>
                <a:ext cx="1863582" cy="1863582"/>
              </a:xfrm>
              <a:prstGeom prst="rect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00D775-EA39-4D5D-B530-31A2A8032238}"/>
                  </a:ext>
                </a:extLst>
              </p:cNvPr>
              <p:cNvSpPr/>
              <p:nvPr/>
            </p:nvSpPr>
            <p:spPr>
              <a:xfrm>
                <a:off x="28295978" y="3863884"/>
                <a:ext cx="1863582" cy="186358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64E549-367D-411A-ABB1-9A67A7F5984E}"/>
                  </a:ext>
                </a:extLst>
              </p:cNvPr>
              <p:cNvSpPr/>
              <p:nvPr/>
            </p:nvSpPr>
            <p:spPr>
              <a:xfrm>
                <a:off x="34110624" y="7070698"/>
                <a:ext cx="1863582" cy="186358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EE8CC31-8C01-4B67-A9B8-4C6ACF7B9111}"/>
                  </a:ext>
                </a:extLst>
              </p:cNvPr>
              <p:cNvSpPr/>
              <p:nvPr/>
            </p:nvSpPr>
            <p:spPr>
              <a:xfrm>
                <a:off x="31203301" y="7074697"/>
                <a:ext cx="1863582" cy="1863582"/>
              </a:xfrm>
              <a:prstGeom prst="rect">
                <a:avLst/>
              </a:prstGeom>
              <a:solidFill>
                <a:srgbClr val="FF339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E027127-1CF6-43A6-8D02-577D6752AECB}"/>
                  </a:ext>
                </a:extLst>
              </p:cNvPr>
              <p:cNvSpPr/>
              <p:nvPr/>
            </p:nvSpPr>
            <p:spPr>
              <a:xfrm>
                <a:off x="28295978" y="7074697"/>
                <a:ext cx="1863582" cy="1863582"/>
              </a:xfrm>
              <a:prstGeom prst="rect">
                <a:avLst/>
              </a:prstGeom>
              <a:solidFill>
                <a:srgbClr val="00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F413AD-653B-4335-AD54-76023724446B}"/>
                  </a:ext>
                </a:extLst>
              </p:cNvPr>
              <p:cNvSpPr/>
              <p:nvPr/>
            </p:nvSpPr>
            <p:spPr>
              <a:xfrm>
                <a:off x="34110624" y="3863884"/>
                <a:ext cx="1863582" cy="1863582"/>
              </a:xfrm>
              <a:prstGeom prst="rect">
                <a:avLst/>
              </a:prstGeom>
              <a:solidFill>
                <a:srgbClr val="0000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09AF16-1F88-458D-B320-786E4EDD31F0}"/>
                  </a:ext>
                </a:extLst>
              </p:cNvPr>
              <p:cNvSpPr/>
              <p:nvPr/>
            </p:nvSpPr>
            <p:spPr>
              <a:xfrm>
                <a:off x="31203301" y="10285511"/>
                <a:ext cx="1863582" cy="186358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106DAC-F084-4791-B785-8F341384CA41}"/>
                  </a:ext>
                </a:extLst>
              </p:cNvPr>
              <p:cNvSpPr/>
              <p:nvPr/>
            </p:nvSpPr>
            <p:spPr>
              <a:xfrm>
                <a:off x="28295978" y="10285511"/>
                <a:ext cx="1863582" cy="18635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87F56D-B205-4526-93CA-95A5FE953B65}"/>
                  </a:ext>
                </a:extLst>
              </p:cNvPr>
              <p:cNvSpPr/>
              <p:nvPr/>
            </p:nvSpPr>
            <p:spPr>
              <a:xfrm>
                <a:off x="34110624" y="10285511"/>
                <a:ext cx="1863582" cy="1863582"/>
              </a:xfrm>
              <a:prstGeom prst="rect">
                <a:avLst/>
              </a:prstGeom>
              <a:solidFill>
                <a:srgbClr val="FF00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5AFCF5D-ACB1-465E-8AC9-1E88DDB29F6B}"/>
                  </a:ext>
                </a:extLst>
              </p:cNvPr>
              <p:cNvSpPr/>
              <p:nvPr/>
            </p:nvSpPr>
            <p:spPr>
              <a:xfrm>
                <a:off x="27864120" y="2579202"/>
                <a:ext cx="8541944" cy="114192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Interface Node</a:t>
                </a:r>
                <a:endParaRPr lang="en-US" sz="4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204AB04-E593-41A1-9CE2-CFC299C78C29}"/>
                  </a:ext>
                </a:extLst>
              </p:cNvPr>
              <p:cNvSpPr/>
              <p:nvPr/>
            </p:nvSpPr>
            <p:spPr>
              <a:xfrm>
                <a:off x="27864119" y="12297731"/>
                <a:ext cx="8541945" cy="175617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Collection Matrix</a:t>
                </a:r>
              </a:p>
              <a:p>
                <a:pPr marL="685800" indent="-685800" algn="just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Visualize Minesweeper State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2D0B30-8D1D-4020-963F-CA99C6DD421E}"/>
                </a:ext>
              </a:extLst>
            </p:cNvPr>
            <p:cNvCxnSpPr>
              <a:cxnSpLocks/>
              <a:stCxn id="45" idx="0"/>
              <a:endCxn id="29" idx="2"/>
            </p:cNvCxnSpPr>
            <p:nvPr/>
          </p:nvCxnSpPr>
          <p:spPr>
            <a:xfrm flipV="1">
              <a:off x="32009034" y="14053910"/>
              <a:ext cx="1" cy="14546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8A48E00-1CB5-4806-9C69-051E24866215}"/>
                </a:ext>
              </a:extLst>
            </p:cNvPr>
            <p:cNvSpPr/>
            <p:nvPr/>
          </p:nvSpPr>
          <p:spPr>
            <a:xfrm>
              <a:off x="30191958" y="15508544"/>
              <a:ext cx="3634152" cy="11419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User’s Click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126217A-6550-402A-BCC1-9A3481035C4F}"/>
                </a:ext>
              </a:extLst>
            </p:cNvPr>
            <p:cNvSpPr/>
            <p:nvPr/>
          </p:nvSpPr>
          <p:spPr>
            <a:xfrm>
              <a:off x="9308560" y="7487642"/>
              <a:ext cx="4899805" cy="1450637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1--------------------- 1</a:t>
              </a:r>
              <a:endPara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13207D3-0AF4-4A9F-B438-1794153B4B6F}"/>
                </a:ext>
              </a:extLst>
            </p:cNvPr>
            <p:cNvSpPr/>
            <p:nvPr/>
          </p:nvSpPr>
          <p:spPr>
            <a:xfrm>
              <a:off x="22838255" y="7479745"/>
              <a:ext cx="4899805" cy="1450637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1--------------------- *</a:t>
              </a:r>
              <a:endPara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BD5352C-7641-4A8E-8E0D-E1BBEB540602}"/>
                </a:ext>
              </a:extLst>
            </p:cNvPr>
            <p:cNvGrpSpPr/>
            <p:nvPr/>
          </p:nvGrpSpPr>
          <p:grpSpPr>
            <a:xfrm>
              <a:off x="22838255" y="9357619"/>
              <a:ext cx="4758842" cy="1702391"/>
              <a:chOff x="22838255" y="9691381"/>
              <a:chExt cx="4758842" cy="1702391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C73AE8-BE2F-40FA-B3D1-C385BAD28E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38255" y="10475766"/>
                <a:ext cx="475883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1A8735A-4CFE-407E-8C54-2A9CD18C72FB}"/>
                  </a:ext>
                </a:extLst>
              </p:cNvPr>
              <p:cNvSpPr/>
              <p:nvPr/>
            </p:nvSpPr>
            <p:spPr>
              <a:xfrm>
                <a:off x="22838256" y="10556718"/>
                <a:ext cx="4758837" cy="837054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Send Request Signal</a:t>
                </a:r>
                <a:endParaRPr lang="en-US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C254700-78CA-4CD5-8CEE-5F472EAC462A}"/>
                  </a:ext>
                </a:extLst>
              </p:cNvPr>
              <p:cNvSpPr/>
              <p:nvPr/>
            </p:nvSpPr>
            <p:spPr>
              <a:xfrm>
                <a:off x="22838256" y="9691381"/>
                <a:ext cx="4758841" cy="747229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Step 01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E31798-E049-47B5-898A-99A9BDFC7FD3}"/>
                </a:ext>
              </a:extLst>
            </p:cNvPr>
            <p:cNvGrpSpPr/>
            <p:nvPr/>
          </p:nvGrpSpPr>
          <p:grpSpPr>
            <a:xfrm>
              <a:off x="9480717" y="9349722"/>
              <a:ext cx="4749636" cy="2210285"/>
              <a:chOff x="9502706" y="9702697"/>
              <a:chExt cx="4749636" cy="221028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0A1508D-603B-406D-8E1D-3D44AB23F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02706" y="10475766"/>
                <a:ext cx="4705661" cy="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2E3BCF4-DB2E-4DD2-A981-DCC76AD705E7}"/>
                  </a:ext>
                </a:extLst>
              </p:cNvPr>
              <p:cNvSpPr/>
              <p:nvPr/>
            </p:nvSpPr>
            <p:spPr>
              <a:xfrm>
                <a:off x="9546681" y="10581215"/>
                <a:ext cx="4661686" cy="133176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Request Update State</a:t>
                </a:r>
                <a:endParaRPr lang="en-US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D12DE98-2781-4334-9601-00135F912D9F}"/>
                  </a:ext>
                </a:extLst>
              </p:cNvPr>
              <p:cNvSpPr/>
              <p:nvPr/>
            </p:nvSpPr>
            <p:spPr>
              <a:xfrm>
                <a:off x="9546681" y="9702697"/>
                <a:ext cx="4705661" cy="72034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Step 02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B5222F1-F38D-4503-B409-A167B4D0D326}"/>
                </a:ext>
              </a:extLst>
            </p:cNvPr>
            <p:cNvGrpSpPr/>
            <p:nvPr/>
          </p:nvGrpSpPr>
          <p:grpSpPr>
            <a:xfrm>
              <a:off x="9502705" y="5258312"/>
              <a:ext cx="4705662" cy="1812386"/>
              <a:chOff x="9502705" y="5258312"/>
              <a:chExt cx="4705662" cy="1812386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C039FFE-FE1B-45A6-A8B7-7CA6B74BF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2706" y="6259547"/>
                <a:ext cx="4705660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AC11361-D585-4C19-BD33-58F1285089A6}"/>
                  </a:ext>
                </a:extLst>
              </p:cNvPr>
              <p:cNvSpPr/>
              <p:nvPr/>
            </p:nvSpPr>
            <p:spPr>
              <a:xfrm>
                <a:off x="9502707" y="5258312"/>
                <a:ext cx="4705660" cy="88408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Transmit State</a:t>
                </a:r>
                <a:endParaRPr lang="en-US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A68BB19-5AB7-4EED-BC43-FA137E4FF671}"/>
                  </a:ext>
                </a:extLst>
              </p:cNvPr>
              <p:cNvSpPr/>
              <p:nvPr/>
            </p:nvSpPr>
            <p:spPr>
              <a:xfrm>
                <a:off x="9502705" y="6324152"/>
                <a:ext cx="4705660" cy="74654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Step 03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8F21BE-E735-40D9-AF20-35EE2575EC06}"/>
                </a:ext>
              </a:extLst>
            </p:cNvPr>
            <p:cNvGrpSpPr/>
            <p:nvPr/>
          </p:nvGrpSpPr>
          <p:grpSpPr>
            <a:xfrm>
              <a:off x="22838255" y="4664481"/>
              <a:ext cx="4758844" cy="2414661"/>
              <a:chOff x="22838256" y="5109307"/>
              <a:chExt cx="4758844" cy="241466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A67CCBA-5719-490D-B937-AE4CD41540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38259" y="6679133"/>
                <a:ext cx="4758841" cy="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988D2E1-840E-4793-83B8-5A11941E1F7A}"/>
                  </a:ext>
                </a:extLst>
              </p:cNvPr>
              <p:cNvSpPr/>
              <p:nvPr/>
            </p:nvSpPr>
            <p:spPr>
              <a:xfrm>
                <a:off x="22838259" y="5109307"/>
                <a:ext cx="4758838" cy="14506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Request Update Representation</a:t>
                </a:r>
                <a:endParaRPr lang="en-US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6E603CF-E3DA-4B1F-B163-F08507ABEFC1}"/>
                  </a:ext>
                </a:extLst>
              </p:cNvPr>
              <p:cNvSpPr/>
              <p:nvPr/>
            </p:nvSpPr>
            <p:spPr>
              <a:xfrm>
                <a:off x="22838256" y="6760084"/>
                <a:ext cx="4758841" cy="763884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Step 04</a:t>
                </a:r>
                <a:endParaRPr lang="en-US" sz="3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89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57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HOANG MINH</dc:creator>
  <cp:lastModifiedBy>PHAM HOANG MINH</cp:lastModifiedBy>
  <cp:revision>48</cp:revision>
  <dcterms:created xsi:type="dcterms:W3CDTF">2020-11-08T13:37:45Z</dcterms:created>
  <dcterms:modified xsi:type="dcterms:W3CDTF">2021-05-21T06:45:27Z</dcterms:modified>
</cp:coreProperties>
</file>