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"/>
  </p:notesMasterIdLst>
  <p:sldIdLst>
    <p:sldId id="257" r:id="rId2"/>
    <p:sldId id="258" r:id="rId3"/>
    <p:sldId id="259" r:id="rId4"/>
  </p:sldIdLst>
  <p:sldSz cx="27432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  <a:srgbClr val="FF6600"/>
    <a:srgbClr val="F1995D"/>
    <a:srgbClr val="00FFFF"/>
    <a:srgbClr val="FF0000"/>
    <a:srgbClr val="F73C09"/>
    <a:srgbClr val="C808A3"/>
    <a:srgbClr val="6B4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26" d="100"/>
          <a:sy n="26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7924-E501-4971-AFED-93A36FE7268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F477-12BF-49C4-8E20-CAB10F75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1pPr>
    <a:lvl2pPr marL="1558758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2pPr>
    <a:lvl3pPr marL="3117511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3pPr>
    <a:lvl4pPr marL="4676269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4pPr>
    <a:lvl5pPr marL="6235023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5pPr>
    <a:lvl6pPr marL="7793779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6pPr>
    <a:lvl7pPr marL="9352536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7pPr>
    <a:lvl8pPr marL="10911293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8pPr>
    <a:lvl9pPr marL="12470049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741210"/>
            <a:ext cx="23317200" cy="79586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2006793"/>
            <a:ext cx="20574000" cy="551920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6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217084"/>
            <a:ext cx="591502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217084"/>
            <a:ext cx="17402175" cy="193727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5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5699132"/>
            <a:ext cx="23660100" cy="9509123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5298215"/>
            <a:ext cx="23660100" cy="5000623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6085417"/>
            <a:ext cx="116586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6085417"/>
            <a:ext cx="116586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7089"/>
            <a:ext cx="236601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5603877"/>
            <a:ext cx="11605020" cy="274637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8350250"/>
            <a:ext cx="11605020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5603877"/>
            <a:ext cx="11662173" cy="274637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8350250"/>
            <a:ext cx="11662173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9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24000"/>
            <a:ext cx="8847534" cy="5334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291422"/>
            <a:ext cx="13887450" cy="1624541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6858000"/>
            <a:ext cx="8847534" cy="127052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2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24000"/>
            <a:ext cx="8847534" cy="5334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291422"/>
            <a:ext cx="13887450" cy="1624541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6858000"/>
            <a:ext cx="8847534" cy="127052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217089"/>
            <a:ext cx="236601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6085417"/>
            <a:ext cx="236601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1187839"/>
            <a:ext cx="6172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63CC-AFD6-4646-BA8F-9BEA7D9DDF4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1187839"/>
            <a:ext cx="92583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1187839"/>
            <a:ext cx="6172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D6BEA0-6929-4F86-8FF7-BB9AAA5B831C}"/>
              </a:ext>
            </a:extLst>
          </p:cNvPr>
          <p:cNvSpPr/>
          <p:nvPr/>
        </p:nvSpPr>
        <p:spPr>
          <a:xfrm>
            <a:off x="16410290" y="1825636"/>
            <a:ext cx="10015357" cy="77951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GameCore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Attribute Connect to class “minesweeper”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Clock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QTimer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QLCD_Number</a:t>
            </a:r>
            <a:endParaRPr lang="en-US" sz="3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</a:p>
          <a:p>
            <a:pPr algn="just"/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InterfaceUpdate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Update the Interface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TimingUpdate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Update time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UpdateNumber</a:t>
            </a:r>
            <a:endParaRPr lang="en-US" sz="3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Et, al: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6F54B3-BD5E-42B0-ACA3-A58966640D0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11411319" y="4994886"/>
            <a:ext cx="4998971" cy="728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7F556D-0237-4A6C-A8BE-B2D4B033917B}"/>
              </a:ext>
            </a:extLst>
          </p:cNvPr>
          <p:cNvGrpSpPr/>
          <p:nvPr/>
        </p:nvGrpSpPr>
        <p:grpSpPr>
          <a:xfrm>
            <a:off x="590920" y="1825636"/>
            <a:ext cx="10820399" cy="6338500"/>
            <a:chOff x="304801" y="1335930"/>
            <a:chExt cx="10820399" cy="63385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9BA354F-1A9F-4DC3-B475-4754A5EF7A9D}"/>
                </a:ext>
              </a:extLst>
            </p:cNvPr>
            <p:cNvSpPr/>
            <p:nvPr/>
          </p:nvSpPr>
          <p:spPr>
            <a:xfrm>
              <a:off x="747686" y="390695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QTimer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E6663CC-88FD-4708-9632-FAC32A17145B}"/>
                </a:ext>
              </a:extLst>
            </p:cNvPr>
            <p:cNvSpPr/>
            <p:nvPr/>
          </p:nvSpPr>
          <p:spPr>
            <a:xfrm>
              <a:off x="747686" y="515127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QLCD_Number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7B882C-7DA7-4131-99DD-FA6CA73B4D35}"/>
                </a:ext>
              </a:extLst>
            </p:cNvPr>
            <p:cNvSpPr/>
            <p:nvPr/>
          </p:nvSpPr>
          <p:spPr>
            <a:xfrm>
              <a:off x="304801" y="1335930"/>
              <a:ext cx="10820399" cy="63385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PyQt5 Library</a:t>
              </a:r>
              <a:endParaRPr lang="en-US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0CC715-49D6-4E0D-85D4-03281A264F46}"/>
                </a:ext>
              </a:extLst>
            </p:cNvPr>
            <p:cNvSpPr/>
            <p:nvPr/>
          </p:nvSpPr>
          <p:spPr>
            <a:xfrm>
              <a:off x="4216052" y="515127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QFont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221036F-F9CA-44CD-8CA0-5C30D8469004}"/>
                </a:ext>
              </a:extLst>
            </p:cNvPr>
            <p:cNvSpPr/>
            <p:nvPr/>
          </p:nvSpPr>
          <p:spPr>
            <a:xfrm>
              <a:off x="7679155" y="515127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QPushButton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92B357C-2081-4B57-9F8F-BA4D0DB9E3AC}"/>
                </a:ext>
              </a:extLst>
            </p:cNvPr>
            <p:cNvSpPr/>
            <p:nvPr/>
          </p:nvSpPr>
          <p:spPr>
            <a:xfrm>
              <a:off x="748186" y="2662237"/>
              <a:ext cx="3017020" cy="923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QtCore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9D6BA51-261A-4CFC-B4A6-A8CBA1C5995A}"/>
                </a:ext>
              </a:extLst>
            </p:cNvPr>
            <p:cNvSpPr/>
            <p:nvPr/>
          </p:nvSpPr>
          <p:spPr>
            <a:xfrm>
              <a:off x="4216052" y="2662237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QtGUI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9A20539-B28B-4847-A75B-6519A2A66A54}"/>
                </a:ext>
              </a:extLst>
            </p:cNvPr>
            <p:cNvSpPr/>
            <p:nvPr/>
          </p:nvSpPr>
          <p:spPr>
            <a:xfrm>
              <a:off x="7684418" y="2662237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QtWidgets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0714888-BE22-400B-8C69-1A532CCBDB5D}"/>
                </a:ext>
              </a:extLst>
            </p:cNvPr>
            <p:cNvSpPr/>
            <p:nvPr/>
          </p:nvSpPr>
          <p:spPr>
            <a:xfrm>
              <a:off x="7679155" y="3905562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QPixmap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67F54D7-9EDD-45B8-B7E4-5A588071FDBF}"/>
                </a:ext>
              </a:extLst>
            </p:cNvPr>
            <p:cNvSpPr/>
            <p:nvPr/>
          </p:nvSpPr>
          <p:spPr>
            <a:xfrm>
              <a:off x="4193481" y="639559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QFont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FCE82A8-1F5F-4429-9883-468152D07964}"/>
                </a:ext>
              </a:extLst>
            </p:cNvPr>
            <p:cNvSpPr/>
            <p:nvPr/>
          </p:nvSpPr>
          <p:spPr>
            <a:xfrm>
              <a:off x="748162" y="639559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QIcon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19C4C1B-22EC-42D5-B2D0-82EB89A151C8}"/>
                </a:ext>
              </a:extLst>
            </p:cNvPr>
            <p:cNvSpPr/>
            <p:nvPr/>
          </p:nvSpPr>
          <p:spPr>
            <a:xfrm>
              <a:off x="4216052" y="390695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QMainWindow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40A3A78-44CE-4624-8515-7F250A6618D6}"/>
                </a:ext>
              </a:extLst>
            </p:cNvPr>
            <p:cNvSpPr/>
            <p:nvPr/>
          </p:nvSpPr>
          <p:spPr>
            <a:xfrm>
              <a:off x="7679155" y="639559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CustomButton</a:t>
              </a:r>
              <a:endPara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4661106-63AD-48B6-A9B9-FE3A76B61179}"/>
                </a:ext>
              </a:extLst>
            </p:cNvPr>
            <p:cNvCxnSpPr>
              <a:cxnSpLocks/>
              <a:stCxn id="47" idx="2"/>
              <a:endCxn id="64" idx="0"/>
            </p:cNvCxnSpPr>
            <p:nvPr/>
          </p:nvCxnSpPr>
          <p:spPr>
            <a:xfrm>
              <a:off x="9187915" y="6074820"/>
              <a:ext cx="0" cy="3207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8EE4952-D8FF-4103-A3E1-219A8CB7B429}"/>
                </a:ext>
              </a:extLst>
            </p:cNvPr>
            <p:cNvCxnSpPr>
              <a:cxnSpLocks/>
              <a:stCxn id="57" idx="3"/>
              <a:endCxn id="64" idx="1"/>
            </p:cNvCxnSpPr>
            <p:nvPr/>
          </p:nvCxnSpPr>
          <p:spPr>
            <a:xfrm>
              <a:off x="7211001" y="6857368"/>
              <a:ext cx="4681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694284B-80A9-4622-9941-319B25BA6286}"/>
              </a:ext>
            </a:extLst>
          </p:cNvPr>
          <p:cNvSpPr/>
          <p:nvPr/>
        </p:nvSpPr>
        <p:spPr>
          <a:xfrm>
            <a:off x="1610443" y="13510490"/>
            <a:ext cx="10015357" cy="674377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CONFIG.PY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to get directory or size of image in storage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+ Python Directory (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Hashtable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WindowSize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(Project) Directory – (Core) NOTATION</a:t>
            </a:r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getBombNumberImageProperty</a:t>
            </a:r>
            <a:endParaRPr lang="en-US" sz="3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getBombPositionForDisplay</a:t>
            </a:r>
            <a:endParaRPr lang="en-US" sz="3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getFlagImage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getBombImage</a:t>
            </a:r>
            <a:endParaRPr lang="en-US" sz="3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getGameBackground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getGameKey</a:t>
            </a:r>
            <a:endParaRPr lang="en-US" sz="3000" dirty="0">
              <a:solidFill>
                <a:schemeClr val="tx1"/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getGameTitle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getOpenInterface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getEndInterface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getMouseInstruction</a:t>
            </a:r>
            <a:r>
              <a:rPr lang="en-US" sz="3000" dirty="0">
                <a:solidFill>
                  <a:schemeClr val="tx1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7957A4-1F15-4194-9263-0FED4424A3B3}"/>
              </a:ext>
            </a:extLst>
          </p:cNvPr>
          <p:cNvCxnSpPr>
            <a:cxnSpLocks/>
            <a:stCxn id="83" idx="0"/>
            <a:endCxn id="2" idx="2"/>
          </p:cNvCxnSpPr>
          <p:nvPr/>
        </p:nvCxnSpPr>
        <p:spPr>
          <a:xfrm flipV="1">
            <a:off x="6618122" y="9620831"/>
            <a:ext cx="14799847" cy="38896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092924A-F874-48BF-AB59-271CFA002877}"/>
              </a:ext>
            </a:extLst>
          </p:cNvPr>
          <p:cNvSpPr/>
          <p:nvPr/>
        </p:nvSpPr>
        <p:spPr>
          <a:xfrm>
            <a:off x="933411" y="11028267"/>
            <a:ext cx="3218305" cy="1191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STORAGE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BD0E0A3-4DC0-4B0E-A28B-60269D95DABA}"/>
              </a:ext>
            </a:extLst>
          </p:cNvPr>
          <p:cNvCxnSpPr>
            <a:cxnSpLocks/>
            <a:stCxn id="89" idx="2"/>
            <a:endCxn id="83" idx="0"/>
          </p:cNvCxnSpPr>
          <p:nvPr/>
        </p:nvCxnSpPr>
        <p:spPr>
          <a:xfrm>
            <a:off x="2542564" y="12220117"/>
            <a:ext cx="4075558" cy="1290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022F682-D3B6-4BAC-93C2-956A11B6186E}"/>
              </a:ext>
            </a:extLst>
          </p:cNvPr>
          <p:cNvSpPr/>
          <p:nvPr/>
        </p:nvSpPr>
        <p:spPr>
          <a:xfrm>
            <a:off x="16410290" y="12220117"/>
            <a:ext cx="10015356" cy="85824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CORE.PY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 Logic: Class “minesweeper”</a:t>
            </a: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__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coreMatrix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Hidden Matrix for Searching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InterfaceMatrix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Representation of Interface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__Stack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(s): Redo – Undo Stack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Notation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Get from Config.py</a:t>
            </a:r>
          </a:p>
          <a:p>
            <a:pPr algn="just"/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Build: Initialize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Check: Hidden Check for Validity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Display: Display on Console (for Debug)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DepthFirstFlow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Inherited from Depth First Search (O(N)), used for clicking empty cell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Redo, Undo: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Update: Update Interface Matrix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C039FFE-FE1B-45A6-A8B7-7CA6B74BFA9E}"/>
              </a:ext>
            </a:extLst>
          </p:cNvPr>
          <p:cNvCxnSpPr>
            <a:cxnSpLocks/>
            <a:stCxn id="83" idx="3"/>
            <a:endCxn id="106" idx="1"/>
          </p:cNvCxnSpPr>
          <p:nvPr/>
        </p:nvCxnSpPr>
        <p:spPr>
          <a:xfrm flipV="1">
            <a:off x="11625800" y="16511325"/>
            <a:ext cx="4784490" cy="371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A2CB252-A640-45BC-922B-9F90419FAD48}"/>
              </a:ext>
            </a:extLst>
          </p:cNvPr>
          <p:cNvSpPr/>
          <p:nvPr/>
        </p:nvSpPr>
        <p:spPr>
          <a:xfrm>
            <a:off x="5009917" y="9003082"/>
            <a:ext cx="6741008" cy="14696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PREPROCESSING.PY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Decorator Functions</a:t>
            </a:r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F74EAAB4-565B-44A0-B620-B4E5FE679B52}"/>
              </a:ext>
            </a:extLst>
          </p:cNvPr>
          <p:cNvSpPr/>
          <p:nvPr/>
        </p:nvSpPr>
        <p:spPr>
          <a:xfrm>
            <a:off x="1033805" y="8993709"/>
            <a:ext cx="3017519" cy="14696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Sys, </a:t>
            </a: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cProfile</a:t>
            </a: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time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EEBAAB7-0DED-40F6-AF93-FC708AE18304}"/>
              </a:ext>
            </a:extLst>
          </p:cNvPr>
          <p:cNvSpPr/>
          <p:nvPr/>
        </p:nvSpPr>
        <p:spPr>
          <a:xfrm>
            <a:off x="12342359" y="18865420"/>
            <a:ext cx="3550454" cy="11918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Library</a:t>
            </a: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Memory_profiler</a:t>
            </a:r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1585A37-F12F-4E6B-B8AA-4CAAF830453F}"/>
              </a:ext>
            </a:extLst>
          </p:cNvPr>
          <p:cNvCxnSpPr>
            <a:cxnSpLocks/>
            <a:stCxn id="132" idx="3"/>
            <a:endCxn id="123" idx="1"/>
          </p:cNvCxnSpPr>
          <p:nvPr/>
        </p:nvCxnSpPr>
        <p:spPr>
          <a:xfrm>
            <a:off x="4051324" y="9728521"/>
            <a:ext cx="958593" cy="9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8AC4B4F-96BF-4F76-ABAC-93329FE48E9C}"/>
              </a:ext>
            </a:extLst>
          </p:cNvPr>
          <p:cNvCxnSpPr>
            <a:cxnSpLocks/>
            <a:stCxn id="134" idx="0"/>
            <a:endCxn id="106" idx="1"/>
          </p:cNvCxnSpPr>
          <p:nvPr/>
        </p:nvCxnSpPr>
        <p:spPr>
          <a:xfrm flipV="1">
            <a:off x="14117586" y="16511325"/>
            <a:ext cx="2292704" cy="2354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546DB8C-49F6-454D-8F3F-6009021C049D}"/>
              </a:ext>
            </a:extLst>
          </p:cNvPr>
          <p:cNvCxnSpPr>
            <a:cxnSpLocks/>
            <a:stCxn id="123" idx="3"/>
            <a:endCxn id="106" idx="1"/>
          </p:cNvCxnSpPr>
          <p:nvPr/>
        </p:nvCxnSpPr>
        <p:spPr>
          <a:xfrm>
            <a:off x="11750925" y="9737894"/>
            <a:ext cx="4659365" cy="6773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CDD715C-B92C-4014-B15A-601B7F7E7318}"/>
              </a:ext>
            </a:extLst>
          </p:cNvPr>
          <p:cNvCxnSpPr>
            <a:cxnSpLocks/>
            <a:stCxn id="123" idx="3"/>
            <a:endCxn id="2" idx="1"/>
          </p:cNvCxnSpPr>
          <p:nvPr/>
        </p:nvCxnSpPr>
        <p:spPr>
          <a:xfrm flipV="1">
            <a:off x="11750925" y="5723234"/>
            <a:ext cx="4659365" cy="4014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76A02FE-0B74-4D27-8918-BFAB6D881266}"/>
              </a:ext>
            </a:extLst>
          </p:cNvPr>
          <p:cNvCxnSpPr>
            <a:cxnSpLocks/>
            <a:stCxn id="106" idx="0"/>
            <a:endCxn id="2" idx="2"/>
          </p:cNvCxnSpPr>
          <p:nvPr/>
        </p:nvCxnSpPr>
        <p:spPr>
          <a:xfrm flipV="1">
            <a:off x="21417968" y="9620831"/>
            <a:ext cx="1" cy="2599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5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AA09AD-3519-491B-A2B1-02A11F3A8B36}"/>
              </a:ext>
            </a:extLst>
          </p:cNvPr>
          <p:cNvGrpSpPr/>
          <p:nvPr/>
        </p:nvGrpSpPr>
        <p:grpSpPr>
          <a:xfrm>
            <a:off x="798636" y="1941551"/>
            <a:ext cx="25834727" cy="18976897"/>
            <a:chOff x="590920" y="1825636"/>
            <a:chExt cx="25834727" cy="1897689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1D6BEA0-6929-4F86-8FF7-BB9AAA5B831C}"/>
                </a:ext>
              </a:extLst>
            </p:cNvPr>
            <p:cNvSpPr/>
            <p:nvPr/>
          </p:nvSpPr>
          <p:spPr>
            <a:xfrm>
              <a:off x="16410290" y="1825636"/>
              <a:ext cx="10015357" cy="77951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Attribute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GameCore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Attribute Connect to class “minesweeper”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Clock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QTimer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&amp;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QLCD_Number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</a:t>
              </a:r>
            </a:p>
            <a:p>
              <a:pPr algn="just"/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InterfaceUpdate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Update the Interface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TimingUpdate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Update time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UpdateNumber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Redo: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Undo: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Et, al: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6F54B3-BD5E-42B0-ACA3-A58966640D09}"/>
                </a:ext>
              </a:extLst>
            </p:cNvPr>
            <p:cNvCxnSpPr>
              <a:cxnSpLocks/>
              <a:stCxn id="30" idx="3"/>
              <a:endCxn id="2" idx="1"/>
            </p:cNvCxnSpPr>
            <p:nvPr/>
          </p:nvCxnSpPr>
          <p:spPr>
            <a:xfrm>
              <a:off x="11411319" y="4994886"/>
              <a:ext cx="4998971" cy="7283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E7F556D-0237-4A6C-A8BE-B2D4B033917B}"/>
                </a:ext>
              </a:extLst>
            </p:cNvPr>
            <p:cNvGrpSpPr/>
            <p:nvPr/>
          </p:nvGrpSpPr>
          <p:grpSpPr>
            <a:xfrm>
              <a:off x="590920" y="1825636"/>
              <a:ext cx="10820399" cy="6338500"/>
              <a:chOff x="304801" y="1335930"/>
              <a:chExt cx="10820399" cy="63385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9BA354F-1A9F-4DC3-B475-4754A5EF7A9D}"/>
                  </a:ext>
                </a:extLst>
              </p:cNvPr>
              <p:cNvSpPr/>
              <p:nvPr/>
            </p:nvSpPr>
            <p:spPr>
              <a:xfrm>
                <a:off x="747686" y="390695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QTimer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E6663CC-88FD-4708-9632-FAC32A17145B}"/>
                  </a:ext>
                </a:extLst>
              </p:cNvPr>
              <p:cNvSpPr/>
              <p:nvPr/>
            </p:nvSpPr>
            <p:spPr>
              <a:xfrm>
                <a:off x="747686" y="515127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QLCD_Number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B7B882C-7DA7-4131-99DD-FA6CA73B4D35}"/>
                  </a:ext>
                </a:extLst>
              </p:cNvPr>
              <p:cNvSpPr/>
              <p:nvPr/>
            </p:nvSpPr>
            <p:spPr>
              <a:xfrm>
                <a:off x="304801" y="1335930"/>
                <a:ext cx="10820399" cy="63385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PyQt5 Library</a:t>
                </a:r>
                <a:endParaRPr lang="en-US" sz="36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50CC715-49D6-4E0D-85D4-03281A264F46}"/>
                  </a:ext>
                </a:extLst>
              </p:cNvPr>
              <p:cNvSpPr/>
              <p:nvPr/>
            </p:nvSpPr>
            <p:spPr>
              <a:xfrm>
                <a:off x="4216052" y="515127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QFont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221036F-F9CA-44CD-8CA0-5C30D8469004}"/>
                  </a:ext>
                </a:extLst>
              </p:cNvPr>
              <p:cNvSpPr/>
              <p:nvPr/>
            </p:nvSpPr>
            <p:spPr>
              <a:xfrm>
                <a:off x="7679155" y="515127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QPushButton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92B357C-2081-4B57-9F8F-BA4D0DB9E3AC}"/>
                  </a:ext>
                </a:extLst>
              </p:cNvPr>
              <p:cNvSpPr/>
              <p:nvPr/>
            </p:nvSpPr>
            <p:spPr>
              <a:xfrm>
                <a:off x="748186" y="2662237"/>
                <a:ext cx="3017020" cy="92394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QtCore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69D6BA51-261A-4CFC-B4A6-A8CBA1C5995A}"/>
                  </a:ext>
                </a:extLst>
              </p:cNvPr>
              <p:cNvSpPr/>
              <p:nvPr/>
            </p:nvSpPr>
            <p:spPr>
              <a:xfrm>
                <a:off x="4216052" y="2662237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QtGUI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9A20539-B28B-4847-A75B-6519A2A66A54}"/>
                  </a:ext>
                </a:extLst>
              </p:cNvPr>
              <p:cNvSpPr/>
              <p:nvPr/>
            </p:nvSpPr>
            <p:spPr>
              <a:xfrm>
                <a:off x="7684418" y="2662237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QtWidgets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0714888-BE22-400B-8C69-1A532CCBDB5D}"/>
                  </a:ext>
                </a:extLst>
              </p:cNvPr>
              <p:cNvSpPr/>
              <p:nvPr/>
            </p:nvSpPr>
            <p:spPr>
              <a:xfrm>
                <a:off x="7679155" y="3905562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QPixmap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67F54D7-9EDD-45B8-B7E4-5A588071FDBF}"/>
                  </a:ext>
                </a:extLst>
              </p:cNvPr>
              <p:cNvSpPr/>
              <p:nvPr/>
            </p:nvSpPr>
            <p:spPr>
              <a:xfrm>
                <a:off x="4193481" y="639559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QFont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EFCE82A8-1F5F-4429-9883-468152D07964}"/>
                  </a:ext>
                </a:extLst>
              </p:cNvPr>
              <p:cNvSpPr/>
              <p:nvPr/>
            </p:nvSpPr>
            <p:spPr>
              <a:xfrm>
                <a:off x="748162" y="639559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QIcon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19C4C1B-22EC-42D5-B2D0-82EB89A151C8}"/>
                  </a:ext>
                </a:extLst>
              </p:cNvPr>
              <p:cNvSpPr/>
              <p:nvPr/>
            </p:nvSpPr>
            <p:spPr>
              <a:xfrm>
                <a:off x="4216052" y="390695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QMainWindow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940A3A78-44CE-4624-8515-7F250A6618D6}"/>
                  </a:ext>
                </a:extLst>
              </p:cNvPr>
              <p:cNvSpPr/>
              <p:nvPr/>
            </p:nvSpPr>
            <p:spPr>
              <a:xfrm>
                <a:off x="7679155" y="639559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CustomButton</a:t>
                </a:r>
                <a:endParaRPr lang="en-US" sz="28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4661106-63AD-48B6-A9B9-FE3A76B61179}"/>
                  </a:ext>
                </a:extLst>
              </p:cNvPr>
              <p:cNvCxnSpPr>
                <a:cxnSpLocks/>
                <a:stCxn id="47" idx="2"/>
                <a:endCxn id="64" idx="0"/>
              </p:cNvCxnSpPr>
              <p:nvPr/>
            </p:nvCxnSpPr>
            <p:spPr>
              <a:xfrm>
                <a:off x="9187915" y="6074820"/>
                <a:ext cx="0" cy="32077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8EE4952-D8FF-4103-A3E1-219A8CB7B429}"/>
                  </a:ext>
                </a:extLst>
              </p:cNvPr>
              <p:cNvCxnSpPr>
                <a:cxnSpLocks/>
                <a:stCxn id="57" idx="3"/>
                <a:endCxn id="64" idx="1"/>
              </p:cNvCxnSpPr>
              <p:nvPr/>
            </p:nvCxnSpPr>
            <p:spPr>
              <a:xfrm>
                <a:off x="7211001" y="6857368"/>
                <a:ext cx="46815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694284B-80A9-4622-9941-319B25BA6286}"/>
                </a:ext>
              </a:extLst>
            </p:cNvPr>
            <p:cNvSpPr/>
            <p:nvPr/>
          </p:nvSpPr>
          <p:spPr>
            <a:xfrm>
              <a:off x="1610443" y="13510490"/>
              <a:ext cx="10015357" cy="674377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CONFIG.PY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Used to get directory or size of image in storage</a:t>
              </a: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 + Python Directory (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Hashtable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Attribute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WindowSize</a:t>
              </a: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– (Project) Directory – (Core) NOTATION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getBombNumberImageProperty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getBombPositionForDisplay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getFlagImage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getBombImage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getGameBackground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3000" dirty="0" err="1">
                  <a:solidFill>
                    <a:schemeClr val="tx1"/>
                  </a:solidFill>
                  <a:highlight>
                    <a:srgbClr val="FFFF00"/>
                  </a:highlight>
                  <a:latin typeface="Cambria" panose="02040503050406030204" pitchFamily="18" charset="0"/>
                  <a:ea typeface="Cambria" panose="02040503050406030204" pitchFamily="18" charset="0"/>
                </a:rPr>
                <a:t>getGameKey</a:t>
              </a:r>
              <a:endParaRPr lang="en-US" sz="3000" dirty="0">
                <a:solidFill>
                  <a:schemeClr val="tx1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getGameTitle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getOpenInterface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getEndInterface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highlight>
                    <a:srgbClr val="FFFF00"/>
                  </a:highlight>
                  <a:latin typeface="Cambria" panose="02040503050406030204" pitchFamily="18" charset="0"/>
                  <a:ea typeface="Cambria" panose="02040503050406030204" pitchFamily="18" charset="0"/>
                </a:rPr>
                <a:t>getMouseInstruction</a:t>
              </a:r>
              <a:r>
                <a:rPr lang="en-US" sz="3000" dirty="0">
                  <a:solidFill>
                    <a:schemeClr val="tx1"/>
                  </a:solidFill>
                  <a:highlight>
                    <a:srgbClr val="FFFF00"/>
                  </a:highlight>
                  <a:latin typeface="Cambria" panose="02040503050406030204" pitchFamily="18" charset="0"/>
                  <a:ea typeface="Cambria" panose="02040503050406030204" pitchFamily="18" charset="0"/>
                </a:rPr>
                <a:t>()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C7957A4-1F15-4194-9263-0FED4424A3B3}"/>
                </a:ext>
              </a:extLst>
            </p:cNvPr>
            <p:cNvCxnSpPr>
              <a:cxnSpLocks/>
              <a:stCxn id="83" idx="0"/>
              <a:endCxn id="2" idx="2"/>
            </p:cNvCxnSpPr>
            <p:nvPr/>
          </p:nvCxnSpPr>
          <p:spPr>
            <a:xfrm flipV="1">
              <a:off x="6618122" y="9620831"/>
              <a:ext cx="14799847" cy="3889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092924A-F874-48BF-AB59-271CFA002877}"/>
                </a:ext>
              </a:extLst>
            </p:cNvPr>
            <p:cNvSpPr/>
            <p:nvPr/>
          </p:nvSpPr>
          <p:spPr>
            <a:xfrm>
              <a:off x="933411" y="11028267"/>
              <a:ext cx="3218305" cy="11918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STORAGE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BD0E0A3-4DC0-4B0E-A28B-60269D95DABA}"/>
                </a:ext>
              </a:extLst>
            </p:cNvPr>
            <p:cNvCxnSpPr>
              <a:cxnSpLocks/>
              <a:stCxn id="89" idx="2"/>
              <a:endCxn id="83" idx="0"/>
            </p:cNvCxnSpPr>
            <p:nvPr/>
          </p:nvCxnSpPr>
          <p:spPr>
            <a:xfrm>
              <a:off x="2542564" y="12220117"/>
              <a:ext cx="4075558" cy="12903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E022F682-D3B6-4BAC-93C2-956A11B6186E}"/>
                </a:ext>
              </a:extLst>
            </p:cNvPr>
            <p:cNvSpPr/>
            <p:nvPr/>
          </p:nvSpPr>
          <p:spPr>
            <a:xfrm>
              <a:off x="16410290" y="12220117"/>
              <a:ext cx="10015356" cy="858241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CORE.PY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Game Logic: Class “minesweeper”</a:t>
              </a: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Attribute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__</a:t>
              </a:r>
              <a:r>
                <a:rPr lang="en-US" sz="3000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coreMatrix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Hidden Matrix for Searching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InterfaceMatrix</a:t>
              </a: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Representation of Interface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__Stack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(s): Redo – Undo Stack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Notation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Get from Config.py</a:t>
              </a:r>
            </a:p>
            <a:p>
              <a:pPr algn="just"/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Build: Initialize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Check: Hidden Check for Validity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Display: Display on Console (for Debug)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DepthFirstFlow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Inherited from Depth First Search (O(N)), used for clicking empty cell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Redo, Undo: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Update: Update Interface Matrix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C039FFE-FE1B-45A6-A8B7-7CA6B74BFA9E}"/>
                </a:ext>
              </a:extLst>
            </p:cNvPr>
            <p:cNvCxnSpPr>
              <a:cxnSpLocks/>
              <a:stCxn id="83" idx="3"/>
              <a:endCxn id="106" idx="1"/>
            </p:cNvCxnSpPr>
            <p:nvPr/>
          </p:nvCxnSpPr>
          <p:spPr>
            <a:xfrm flipV="1">
              <a:off x="11625800" y="16511325"/>
              <a:ext cx="4784490" cy="3710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A2CB252-A640-45BC-922B-9F90419FAD48}"/>
                </a:ext>
              </a:extLst>
            </p:cNvPr>
            <p:cNvSpPr/>
            <p:nvPr/>
          </p:nvSpPr>
          <p:spPr>
            <a:xfrm>
              <a:off x="5009917" y="9003082"/>
              <a:ext cx="6741008" cy="146962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PREPROCESSING.PY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Python Decorator Functions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F74EAAB4-565B-44A0-B620-B4E5FE679B52}"/>
                </a:ext>
              </a:extLst>
            </p:cNvPr>
            <p:cNvSpPr/>
            <p:nvPr/>
          </p:nvSpPr>
          <p:spPr>
            <a:xfrm>
              <a:off x="1033805" y="8993709"/>
              <a:ext cx="3017519" cy="14696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Module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Sys,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cProfile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time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1EEBAAB7-0DED-40F6-AF93-FC708AE18304}"/>
                </a:ext>
              </a:extLst>
            </p:cNvPr>
            <p:cNvSpPr/>
            <p:nvPr/>
          </p:nvSpPr>
          <p:spPr>
            <a:xfrm>
              <a:off x="12342359" y="18865420"/>
              <a:ext cx="3550454" cy="1191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Library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Numpy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Memory_profiler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1585A37-F12F-4E6B-B8AA-4CAAF830453F}"/>
                </a:ext>
              </a:extLst>
            </p:cNvPr>
            <p:cNvCxnSpPr>
              <a:cxnSpLocks/>
              <a:stCxn id="132" idx="3"/>
              <a:endCxn id="123" idx="1"/>
            </p:cNvCxnSpPr>
            <p:nvPr/>
          </p:nvCxnSpPr>
          <p:spPr>
            <a:xfrm>
              <a:off x="4051324" y="9728521"/>
              <a:ext cx="958593" cy="93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8AC4B4F-96BF-4F76-ABAC-93329FE48E9C}"/>
                </a:ext>
              </a:extLst>
            </p:cNvPr>
            <p:cNvCxnSpPr>
              <a:cxnSpLocks/>
              <a:stCxn id="134" idx="0"/>
              <a:endCxn id="106" idx="1"/>
            </p:cNvCxnSpPr>
            <p:nvPr/>
          </p:nvCxnSpPr>
          <p:spPr>
            <a:xfrm flipV="1">
              <a:off x="14117586" y="16511325"/>
              <a:ext cx="2292704" cy="23540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546DB8C-49F6-454D-8F3F-6009021C049D}"/>
                </a:ext>
              </a:extLst>
            </p:cNvPr>
            <p:cNvCxnSpPr>
              <a:cxnSpLocks/>
              <a:stCxn id="123" idx="3"/>
              <a:endCxn id="106" idx="1"/>
            </p:cNvCxnSpPr>
            <p:nvPr/>
          </p:nvCxnSpPr>
          <p:spPr>
            <a:xfrm>
              <a:off x="11750925" y="9737894"/>
              <a:ext cx="4659365" cy="67734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CDD715C-B92C-4014-B15A-601B7F7E7318}"/>
                </a:ext>
              </a:extLst>
            </p:cNvPr>
            <p:cNvCxnSpPr>
              <a:cxnSpLocks/>
              <a:stCxn id="123" idx="3"/>
              <a:endCxn id="2" idx="1"/>
            </p:cNvCxnSpPr>
            <p:nvPr/>
          </p:nvCxnSpPr>
          <p:spPr>
            <a:xfrm flipV="1">
              <a:off x="11750925" y="5723234"/>
              <a:ext cx="4659365" cy="40146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76A02FE-0B74-4D27-8918-BFAB6D881266}"/>
                </a:ext>
              </a:extLst>
            </p:cNvPr>
            <p:cNvCxnSpPr>
              <a:cxnSpLocks/>
              <a:stCxn id="106" idx="0"/>
              <a:endCxn id="2" idx="2"/>
            </p:cNvCxnSpPr>
            <p:nvPr/>
          </p:nvCxnSpPr>
          <p:spPr>
            <a:xfrm flipV="1">
              <a:off x="21417968" y="9620831"/>
              <a:ext cx="1" cy="25992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36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C039FFE-FE1B-45A6-A8B7-7CA6B74BFA9E}"/>
              </a:ext>
            </a:extLst>
          </p:cNvPr>
          <p:cNvCxnSpPr>
            <a:cxnSpLocks/>
          </p:cNvCxnSpPr>
          <p:nvPr/>
        </p:nvCxnSpPr>
        <p:spPr>
          <a:xfrm flipV="1">
            <a:off x="9161079" y="5867970"/>
            <a:ext cx="640909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1B96A8-10C2-4044-87D4-C6926A5FB916}"/>
              </a:ext>
            </a:extLst>
          </p:cNvPr>
          <p:cNvGrpSpPr/>
          <p:nvPr/>
        </p:nvGrpSpPr>
        <p:grpSpPr>
          <a:xfrm>
            <a:off x="747503" y="1768038"/>
            <a:ext cx="8541945" cy="11468833"/>
            <a:chOff x="747503" y="1768038"/>
            <a:chExt cx="8541945" cy="11468833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E022F682-D3B6-4BAC-93C2-956A11B6186E}"/>
                </a:ext>
              </a:extLst>
            </p:cNvPr>
            <p:cNvSpPr/>
            <p:nvPr/>
          </p:nvSpPr>
          <p:spPr>
            <a:xfrm>
              <a:off x="747503" y="1768038"/>
              <a:ext cx="8541944" cy="11419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Minesweeper (CORE.PY)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EF3BD5-9376-4AB4-9A2F-92482C36C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70" y="3052721"/>
              <a:ext cx="8285209" cy="8285209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605D8A7-FCF0-42D4-8A0C-62431951C8D7}"/>
                </a:ext>
              </a:extLst>
            </p:cNvPr>
            <p:cNvSpPr/>
            <p:nvPr/>
          </p:nvSpPr>
          <p:spPr>
            <a:xfrm>
              <a:off x="747503" y="11480692"/>
              <a:ext cx="8541945" cy="175617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 Matrix (Numeric)</a:t>
              </a:r>
            </a:p>
            <a:p>
              <a:pPr marL="685800" indent="-685800" algn="just">
                <a:buFont typeface="Arial" panose="020B0604020202020204" pitchFamily="34" charset="0"/>
                <a:buChar char="•"/>
              </a:pPr>
              <a:r>
                <a:rPr lang="en-US" sz="48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User’s State</a:t>
              </a:r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endPara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1B11CA-BEEA-44BA-B348-9ABC35ED7E96}"/>
              </a:ext>
            </a:extLst>
          </p:cNvPr>
          <p:cNvGrpSpPr/>
          <p:nvPr/>
        </p:nvGrpSpPr>
        <p:grpSpPr>
          <a:xfrm>
            <a:off x="15441810" y="1768038"/>
            <a:ext cx="8541946" cy="11468833"/>
            <a:chOff x="15441810" y="1768038"/>
            <a:chExt cx="8541946" cy="1146883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CE0E751-BCA0-4487-B2A9-FF7A049D79AD}"/>
                </a:ext>
              </a:extLst>
            </p:cNvPr>
            <p:cNvSpPr/>
            <p:nvPr/>
          </p:nvSpPr>
          <p:spPr>
            <a:xfrm>
              <a:off x="15441812" y="1768038"/>
              <a:ext cx="8541944" cy="11419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 (INTERFACE.PY)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AC11404-3267-4344-9517-BFCC5D486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0177" y="3052720"/>
              <a:ext cx="8285209" cy="8285209"/>
            </a:xfrm>
            <a:prstGeom prst="rect">
              <a:avLst/>
            </a:prstGeom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20A9B15-3428-4133-8F90-6EA04312B075}"/>
                </a:ext>
              </a:extLst>
            </p:cNvPr>
            <p:cNvSpPr/>
            <p:nvPr/>
          </p:nvSpPr>
          <p:spPr>
            <a:xfrm>
              <a:off x="15441810" y="11480692"/>
              <a:ext cx="8541945" cy="175617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 Matrix (Object)</a:t>
              </a:r>
            </a:p>
            <a:p>
              <a:pPr marL="685800" indent="-685800" algn="just">
                <a:buFont typeface="Arial" panose="020B0604020202020204" pitchFamily="34" charset="0"/>
                <a:buChar char="•"/>
              </a:pPr>
              <a:r>
                <a:rPr lang="en-US" sz="48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Node’s Representation</a:t>
              </a:r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endPara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95CF162-A302-4994-AE4C-055D4B24CAD1}"/>
              </a:ext>
            </a:extLst>
          </p:cNvPr>
          <p:cNvSpPr/>
          <p:nvPr/>
        </p:nvSpPr>
        <p:spPr>
          <a:xfrm>
            <a:off x="2399322" y="16606684"/>
            <a:ext cx="1376265" cy="1376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00D775-EA39-4D5D-B530-31A2A8032238}"/>
              </a:ext>
            </a:extLst>
          </p:cNvPr>
          <p:cNvSpPr/>
          <p:nvPr/>
        </p:nvSpPr>
        <p:spPr>
          <a:xfrm>
            <a:off x="2551722" y="16759084"/>
            <a:ext cx="1376265" cy="1376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64E549-367D-411A-ABB1-9A67A7F5984E}"/>
              </a:ext>
            </a:extLst>
          </p:cNvPr>
          <p:cNvSpPr/>
          <p:nvPr/>
        </p:nvSpPr>
        <p:spPr>
          <a:xfrm>
            <a:off x="2704122" y="16911484"/>
            <a:ext cx="1376265" cy="1376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E8CC31-8C01-4B67-A9B8-4C6ACF7B9111}"/>
              </a:ext>
            </a:extLst>
          </p:cNvPr>
          <p:cNvSpPr/>
          <p:nvPr/>
        </p:nvSpPr>
        <p:spPr>
          <a:xfrm>
            <a:off x="2856522" y="17063884"/>
            <a:ext cx="1376265" cy="1376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027127-1CF6-43A6-8D02-577D6752AECB}"/>
              </a:ext>
            </a:extLst>
          </p:cNvPr>
          <p:cNvSpPr/>
          <p:nvPr/>
        </p:nvSpPr>
        <p:spPr>
          <a:xfrm>
            <a:off x="3008922" y="17216284"/>
            <a:ext cx="1376265" cy="1376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452</Words>
  <Application>Microsoft Office PowerPoint</Application>
  <PresentationFormat>Custom</PresentationFormat>
  <Paragraphs>122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HOANG MINH</dc:creator>
  <cp:lastModifiedBy>PHAM HOANG MINH</cp:lastModifiedBy>
  <cp:revision>45</cp:revision>
  <dcterms:created xsi:type="dcterms:W3CDTF">2020-11-08T13:37:45Z</dcterms:created>
  <dcterms:modified xsi:type="dcterms:W3CDTF">2021-05-21T06:07:45Z</dcterms:modified>
</cp:coreProperties>
</file>