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64" r:id="rId3"/>
    <p:sldId id="265" r:id="rId4"/>
    <p:sldId id="267" r:id="rId5"/>
    <p:sldId id="268" r:id="rId6"/>
    <p:sldId id="261" r:id="rId7"/>
    <p:sldId id="269" r:id="rId8"/>
    <p:sldId id="270" r:id="rId9"/>
    <p:sldId id="284" r:id="rId10"/>
    <p:sldId id="283" r:id="rId11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927"/>
    <a:srgbClr val="0D1534"/>
    <a:srgbClr val="11FFFE"/>
    <a:srgbClr val="36ABFF"/>
    <a:srgbClr val="0D0A27"/>
    <a:srgbClr val="37ABFF"/>
    <a:srgbClr val="F1FEFE"/>
    <a:srgbClr val="85A0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412" y="108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8B089FE-5646-9CF7-A0CD-D9371092F7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ADF765-FF2C-6672-30DF-4E02B0FCB8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237D1-EB3E-42ED-8017-A3E0F540A544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F68CF-250A-55FC-E1E4-D9C6F5A555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12F9274-313E-B987-AB97-907ACC11A21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893A92-22D6-4927-AF67-7D3B866A4A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9333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E0544-B9E7-47A8-ABD7-B3CFDECA6595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0A01F6-44E6-448B-9319-3BC869F75E0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81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30072-6D31-42F3-B5CC-185B6D0A6822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540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6D1A7-EFFC-4966-822B-4C00AB2CB4F1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20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B7C60-0DA7-42D4-A820-E1D03EB49949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176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A0BC-388F-4CA7-BE51-03B9510F86C7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810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B0A53-1723-472B-8809-AF93A93C6B7D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98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3D0C2-0B29-4E63-8862-AEF7CD2FD74C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93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8ADD-7F35-4AEB-BEB1-AD3CCDF011CE}" type="datetime1">
              <a:rPr lang="pt-BR" smtClean="0"/>
              <a:t>07/10/2025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75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6779A-9BC4-4AC0-8880-1B792DDACBDD}" type="datetime1">
              <a:rPr lang="pt-BR" smtClean="0"/>
              <a:t>07/10/2025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468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5754-B528-45A3-9A7A-655123E17D0E}" type="datetime1">
              <a:rPr lang="pt-BR" smtClean="0"/>
              <a:t>07/10/2025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4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BC77C-1A26-4515-863F-461CD234F563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15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6D11F-A570-44DC-98A9-9E7070BCD645}" type="datetime1">
              <a:rPr lang="pt-BR" smtClean="0"/>
              <a:t>07/10/2025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SELETORES CSS PARA JEDIS - FELIPE AGUIAR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99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AA1B-DFB8-467D-A20E-1BF5C572C99B}" type="datetime1">
              <a:rPr lang="pt-BR" smtClean="0"/>
              <a:t>07/10/2025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SELETORES CSS PARA JEDIS - FELIPE AGUIAR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46D60-96CE-4402-8D7C-2F4B1C3826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392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lipeAguiarCode/prompts-recipe-to-create-a-ebook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C59D0F3-0831-BB4F-5869-4C89A7608B75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0D0A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8323421-DA93-ACCB-4F93-A974756F2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" y="0"/>
            <a:ext cx="9579754" cy="12801600"/>
          </a:xfrm>
          <a:prstGeom prst="rect">
            <a:avLst/>
          </a:prstGeom>
        </p:spPr>
      </p:pic>
      <p:sp>
        <p:nvSpPr>
          <p:cNvPr id="16" name="fundo_rodape">
            <a:extLst>
              <a:ext uri="{FF2B5EF4-FFF2-40B4-BE49-F238E27FC236}">
                <a16:creationId xmlns:a16="http://schemas.microsoft.com/office/drawing/2014/main" id="{8A5EDDAD-04F3-2FDC-9612-B1EBD47701CD}"/>
              </a:ext>
            </a:extLst>
          </p:cNvPr>
          <p:cNvSpPr/>
          <p:nvPr/>
        </p:nvSpPr>
        <p:spPr>
          <a:xfrm>
            <a:off x="2611518" y="11650838"/>
            <a:ext cx="4378164" cy="812820"/>
          </a:xfrm>
          <a:prstGeom prst="rect">
            <a:avLst/>
          </a:prstGeom>
          <a:solidFill>
            <a:srgbClr val="36AB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odape">
            <a:extLst>
              <a:ext uri="{FF2B5EF4-FFF2-40B4-BE49-F238E27FC236}">
                <a16:creationId xmlns:a16="http://schemas.microsoft.com/office/drawing/2014/main" id="{6275A980-272E-6995-30C1-C7DA34BD34F2}"/>
              </a:ext>
            </a:extLst>
          </p:cNvPr>
          <p:cNvSpPr txBox="1"/>
          <p:nvPr/>
        </p:nvSpPr>
        <p:spPr>
          <a:xfrm>
            <a:off x="2809373" y="11650838"/>
            <a:ext cx="39824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D0A27"/>
                </a:solidFill>
                <a:latin typeface="Impact" panose="020B0806030902050204" pitchFamily="34" charset="0"/>
              </a:rPr>
              <a:t>GABRIEL PIRES</a:t>
            </a:r>
          </a:p>
        </p:txBody>
      </p:sp>
      <p:sp>
        <p:nvSpPr>
          <p:cNvPr id="14" name="fundo_subtitulo">
            <a:extLst>
              <a:ext uri="{FF2B5EF4-FFF2-40B4-BE49-F238E27FC236}">
                <a16:creationId xmlns:a16="http://schemas.microsoft.com/office/drawing/2014/main" id="{CECE1AD7-AD65-2877-B848-F4A38CF96147}"/>
              </a:ext>
            </a:extLst>
          </p:cNvPr>
          <p:cNvSpPr/>
          <p:nvPr/>
        </p:nvSpPr>
        <p:spPr>
          <a:xfrm>
            <a:off x="-21448" y="3933995"/>
            <a:ext cx="9644093" cy="830997"/>
          </a:xfrm>
          <a:prstGeom prst="rect">
            <a:avLst/>
          </a:prstGeom>
          <a:solidFill>
            <a:srgbClr val="36A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subtitulo">
            <a:extLst>
              <a:ext uri="{FF2B5EF4-FFF2-40B4-BE49-F238E27FC236}">
                <a16:creationId xmlns:a16="http://schemas.microsoft.com/office/drawing/2014/main" id="{429024B7-8E30-E5DB-74CA-5CCE07B84C5A}"/>
              </a:ext>
            </a:extLst>
          </p:cNvPr>
          <p:cNvSpPr txBox="1"/>
          <p:nvPr/>
        </p:nvSpPr>
        <p:spPr>
          <a:xfrm>
            <a:off x="262332" y="3933995"/>
            <a:ext cx="1048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  <a:latin typeface="Impact" panose="020B0806030902050204" pitchFamily="34" charset="0"/>
              </a:rPr>
              <a:t>A importância de dominar os fundamentos</a:t>
            </a:r>
          </a:p>
        </p:txBody>
      </p:sp>
    </p:spTree>
    <p:extLst>
      <p:ext uri="{BB962C8B-B14F-4D97-AF65-F5344CB8AC3E}">
        <p14:creationId xmlns:p14="http://schemas.microsoft.com/office/powerpoint/2010/main" val="2060185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8"/>
            <a:ext cx="781664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Esse Ebook foi gerado por IA, e diagramado por humano.</a:t>
            </a:r>
            <a:br>
              <a:rPr lang="pt-BR" sz="2400" dirty="0"/>
            </a:br>
            <a:r>
              <a:rPr lang="pt-BR" sz="2400" dirty="0"/>
              <a:t>O passo a passo se encontra no meu </a:t>
            </a:r>
            <a:r>
              <a:rPr lang="pt-BR" sz="2400" dirty="0" err="1"/>
              <a:t>Github</a:t>
            </a:r>
            <a:endParaRPr lang="pt-BR" sz="2400" dirty="0"/>
          </a:p>
          <a:p>
            <a:pPr algn="ctr"/>
            <a:r>
              <a:rPr lang="pt-BR" sz="4400" dirty="0"/>
              <a:t>.</a:t>
            </a:r>
            <a:br>
              <a:rPr lang="pt-BR" sz="2400" dirty="0"/>
            </a:br>
            <a:r>
              <a:rPr lang="pt-BR" sz="24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69438" y="777781"/>
            <a:ext cx="8302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4B80E3D0-EEFE-5ED5-3B8A-29C7805C8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DO FUTEVOLEI – GABRIEL PIRES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5194B7CE-3343-6082-D5FE-370D98CA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ED159E2-8571-206E-9E7A-2DF40D16B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620" y="8092106"/>
            <a:ext cx="7816645" cy="2299795"/>
          </a:xfrm>
          <a:prstGeom prst="roundRect">
            <a:avLst>
              <a:gd name="adj" fmla="val 8384"/>
            </a:avLst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870768" y="7097501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hlinkClick r:id="rId3"/>
              </a:rPr>
              <a:t>https://github.com/Ichlee/prompts-recipe-to-create-a-ebook</a:t>
            </a:r>
            <a:endParaRPr lang="pt-BR" b="1" dirty="0"/>
          </a:p>
        </p:txBody>
      </p:sp>
      <p:pic>
        <p:nvPicPr>
          <p:cNvPr id="1026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953" y="5587726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52CC0A7-A926-B8BC-EB5A-A1678C9BF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620" y="8071058"/>
            <a:ext cx="7816644" cy="236052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F329F934-6D46-0BF1-3195-E9B76A4370D5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0495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FUNDAMENTOS DO FUTEVOLEI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A8281A8C-F51B-8070-EE7F-AC4CBC315387}"/>
              </a:ext>
            </a:extLst>
          </p:cNvPr>
          <p:cNvSpPr txBox="1"/>
          <p:nvPr/>
        </p:nvSpPr>
        <p:spPr>
          <a:xfrm>
            <a:off x="870768" y="9340866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Os fundamentos do futevôlei são os movimentos técnicos essenciais que sustentam o jogo e permitem que os atletas executem ações com eficiência e controle.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351BD98C-D072-63C9-21C3-E1219F48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200A01C-BA5B-3A36-1BF1-0562AE8A1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510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9" y="2822078"/>
            <a:ext cx="81486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fundamento de ataque no futevôlei é essencial para transformar jogadas em pontos e desequilibrar a defesa adversária. Diferente dos movimentos de controle e passe, o ataque exige precisão, força e leitura de jogo para surpreender o oponente com bolas bem colocadas ou com velocidade. </a:t>
            </a:r>
            <a:r>
              <a:rPr lang="pt-BR" sz="2400" dirty="0" err="1"/>
              <a:t>écnicas</a:t>
            </a:r>
            <a:r>
              <a:rPr lang="pt-BR" sz="2400" dirty="0"/>
              <a:t> como o cabeceio ofensivo e o toque de chapa são utilizadas para finalizar jogadas com eficiência, exigindo do atleta um bom posicionamento corporal, tempo de bola e domínio técnico. Dominar o ataque não só amplia as chances de pontuar, como também impõe ritmo e pressão ao jogo, tornando-se um diferencial competitivo para qualquer dupla em quadra.</a:t>
            </a:r>
          </a:p>
          <a:p>
            <a:pPr algn="ctr"/>
            <a:endParaRPr lang="pt-BR" sz="2400" dirty="0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720663" y="917095"/>
            <a:ext cx="926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ATAQUE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919B02F9-1256-559A-957D-87AA95AA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631F2DF-7FC0-E17B-F9C6-E40CB02AC05C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76B188F6-2AE8-4A39-38F7-E52DB17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1408" y="11177752"/>
            <a:ext cx="5738648" cy="1369005"/>
          </a:xfrm>
        </p:spPr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75AC0DF-4BA3-7421-62E9-E9192770E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6" y="7791150"/>
            <a:ext cx="2658067" cy="26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6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7"/>
            <a:ext cx="8079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fundamento de defesa no futevôlei é crucial para manter a bola em jogo e impedir que o adversário pontue. Ele exige reflexos rápidos, posicionamento preciso e domínio técnico para interceptar ataques com partes do corpo permitidas, como cabeça, peito, coxa ou pés.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535992" y="806736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DEFESA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51B58DE0-4197-A9DA-3C15-1110405E5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1BBADA-D805-CE3C-777C-C894D6177537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55424ADB-DCB5-8E20-A9F6-BA7A5308F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91408" y="11177752"/>
            <a:ext cx="5738648" cy="1369005"/>
          </a:xfrm>
        </p:spPr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ADAC9CD-0409-0AF2-2049-198726F00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6" y="7791150"/>
            <a:ext cx="2658067" cy="26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88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70768" y="2822077"/>
            <a:ext cx="81486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lobby no futevôlei é um fundamento técnico utilizado para colocar a bola no campo adversário de forma estratégica, geralmente com um toque mais suave e elevado. Ao contrário de ataques potentes, o lobby busca surpreender o adversário com precisão e colocação, explorando espaços vazios na quadra.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3533714" y="796948"/>
            <a:ext cx="78166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LOBBY</a:t>
            </a:r>
          </a:p>
          <a:p>
            <a:endParaRPr lang="pt-BR" sz="4000" dirty="0">
              <a:latin typeface="Impact" panose="020B0806030902050204" pitchFamily="34" charset="0"/>
            </a:endParaRPr>
          </a:p>
          <a:p>
            <a:endParaRPr lang="pt-BR" sz="4000" dirty="0">
              <a:latin typeface="Impact" panose="020B0806030902050204" pitchFamily="34" charset="0"/>
            </a:endParaRP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E74BF1F5-AB5B-FE30-A4A2-5DCD1ECE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5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C57413E3-4983-3264-B902-22379EF67F5C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60789942-AEB5-DF59-14E4-83EBB307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31BF2A3-B1D6-8E55-B1E3-FA2C758A9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66" y="7791150"/>
            <a:ext cx="2658067" cy="265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556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004859"/>
            <a:ext cx="78166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chemeClr val="bg1"/>
                </a:solidFill>
                <a:latin typeface="Impact" panose="020B0806030902050204" pitchFamily="34" charset="0"/>
              </a:rPr>
              <a:t>FORMAÇÃO</a:t>
            </a:r>
          </a:p>
        </p:txBody>
      </p:sp>
      <p:sp>
        <p:nvSpPr>
          <p:cNvPr id="4" name="titulo_componente">
            <a:extLst>
              <a:ext uri="{FF2B5EF4-FFF2-40B4-BE49-F238E27FC236}">
                <a16:creationId xmlns:a16="http://schemas.microsoft.com/office/drawing/2014/main" id="{0E49EEBC-3AEF-FA23-4067-E0866590C14C}"/>
              </a:ext>
            </a:extLst>
          </p:cNvPr>
          <p:cNvSpPr txBox="1"/>
          <p:nvPr/>
        </p:nvSpPr>
        <p:spPr>
          <a:xfrm>
            <a:off x="807610" y="2133601"/>
            <a:ext cx="7816645" cy="4508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700" dirty="0">
                <a:ln>
                  <a:solidFill>
                    <a:srgbClr val="11FFFE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o_componente">
            <a:extLst>
              <a:ext uri="{FF2B5EF4-FFF2-40B4-BE49-F238E27FC236}">
                <a16:creationId xmlns:a16="http://schemas.microsoft.com/office/drawing/2014/main" id="{4F6127F0-6CC7-2E82-46AB-DF602C5CC776}"/>
              </a:ext>
            </a:extLst>
          </p:cNvPr>
          <p:cNvSpPr txBox="1"/>
          <p:nvPr/>
        </p:nvSpPr>
        <p:spPr>
          <a:xfrm>
            <a:off x="870768" y="9340866"/>
            <a:ext cx="783815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solidFill>
                  <a:schemeClr val="bg1"/>
                </a:solidFill>
              </a:rPr>
              <a:t>O posicionamento em quadra no futevôlei é um dos pilares estratégicos do jogo, influenciando diretamente a eficiência da defesa, a construção das jogadas e a execução dos ataques. Como o esporte é jogado em duplas, é fundamental que os jogadores se distribuam de forma inteligente, cobrindo os espaços com equilíbrio e antecipando os movimentos do adversário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90E6D8A5-1A1A-B921-5118-21A6BD3F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SELETORES CSS PARA JEDIS – GABRIEL PIRES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ED097E9B-2BDA-D42C-D47C-437D8B79E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043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1133275" y="2332813"/>
            <a:ext cx="7816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O posicionamento em linha, onde os dois jogadores se mantêm lado a lado na defesa, cobrindo a largura da quadra. Essa formação é eficaz contra ataques retos e facilita a cobertura de bolas curtas. Já em situações de ataque, é comum que um jogador se posicione mais à frente, enquanto o outro recua para proteger contra contra-ataques — essa variação é chamada de formação em “L”.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1784555" y="809312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latin typeface="Impact" panose="020B0806030902050204" pitchFamily="34" charset="0"/>
              </a:rPr>
              <a:t>POSICIONAMENTO EM LINHA (L)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30BC083C-9C5F-F316-D781-2502741E5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423D71E-9306-78F8-1BD6-0F9814106FEC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Espaço Reservado para Rodapé 9">
            <a:extLst>
              <a:ext uri="{FF2B5EF4-FFF2-40B4-BE49-F238E27FC236}">
                <a16:creationId xmlns:a16="http://schemas.microsoft.com/office/drawing/2014/main" id="{DFAD71E1-D661-438B-87AD-0D60D5B2C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33193A43-B63A-9CFD-3B6F-75E997A1E66A}"/>
              </a:ext>
            </a:extLst>
          </p:cNvPr>
          <p:cNvSpPr txBox="1">
            <a:spLocks/>
          </p:cNvSpPr>
          <p:nvPr/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6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Fundamentos do Futevolei– GABRIEL PIRES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63C03C8-6694-8734-0610-D56602376C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761" y="9442874"/>
            <a:ext cx="2658067" cy="265806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ED63BB2-36A7-FBB8-D53F-8550B1C3D7C6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544" y="5010469"/>
            <a:ext cx="4448111" cy="44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34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_componente">
            <a:extLst>
              <a:ext uri="{FF2B5EF4-FFF2-40B4-BE49-F238E27FC236}">
                <a16:creationId xmlns:a16="http://schemas.microsoft.com/office/drawing/2014/main" id="{5F8A268F-DF04-2C6F-1AF7-579F8D46FDD0}"/>
              </a:ext>
            </a:extLst>
          </p:cNvPr>
          <p:cNvSpPr txBox="1"/>
          <p:nvPr/>
        </p:nvSpPr>
        <p:spPr>
          <a:xfrm>
            <a:off x="892277" y="2328172"/>
            <a:ext cx="78166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A defesa em X no futevôlei é uma estratégia tática usada por duplas para cobrir a quadra de forma mais eficiente contra ataques variados. Nessa formação, os jogadores se posicionam em diagonais opostas — um mais à frente e à esquerda, o outro mais atrás e à direita (ou vice-versa) — formando visualmente um “X” na cobertura defensiva. </a:t>
            </a:r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26767187-6DF7-80A9-F3B9-FCD72DDF717D}"/>
              </a:ext>
            </a:extLst>
          </p:cNvPr>
          <p:cNvSpPr txBox="1"/>
          <p:nvPr/>
        </p:nvSpPr>
        <p:spPr>
          <a:xfrm>
            <a:off x="2286612" y="777781"/>
            <a:ext cx="78166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 DEFESA EM “X”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0112A6A-8045-BDE1-CBCD-30BA39BF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E310E9E-14E3-26D3-E398-EE8B6656129A}"/>
              </a:ext>
            </a:extLst>
          </p:cNvPr>
          <p:cNvSpPr/>
          <p:nvPr/>
        </p:nvSpPr>
        <p:spPr>
          <a:xfrm>
            <a:off x="651280" y="0"/>
            <a:ext cx="45719" cy="12801600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spaço Reservado para Rodapé 9">
            <a:extLst>
              <a:ext uri="{FF2B5EF4-FFF2-40B4-BE49-F238E27FC236}">
                <a16:creationId xmlns:a16="http://schemas.microsoft.com/office/drawing/2014/main" id="{EDDA86D0-059E-38DF-6FCC-57BEC8C52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80398" y="11865189"/>
            <a:ext cx="3240405" cy="681567"/>
          </a:xfrm>
        </p:spPr>
        <p:txBody>
          <a:bodyPr/>
          <a:lstStyle/>
          <a:p>
            <a:r>
              <a:rPr lang="pt-BR" dirty="0"/>
              <a:t>Fundamentos do Futevolei– GABRIEL PIRES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F60A287-4E9E-6A75-199D-53C5FFBB8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391" y="9207122"/>
            <a:ext cx="2658067" cy="2658067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1DFF59E-A43E-AD2B-EA44-D6B9682532BE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41" y="5236505"/>
            <a:ext cx="4116116" cy="411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0B0E586-87BE-933D-F40E-E3BBA13856E0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itulo_componente">
            <a:extLst>
              <a:ext uri="{FF2B5EF4-FFF2-40B4-BE49-F238E27FC236}">
                <a16:creationId xmlns:a16="http://schemas.microsoft.com/office/drawing/2014/main" id="{93533FB0-D3C0-9791-4F72-0D1731465A20}"/>
              </a:ext>
            </a:extLst>
          </p:cNvPr>
          <p:cNvSpPr txBox="1"/>
          <p:nvPr/>
        </p:nvSpPr>
        <p:spPr>
          <a:xfrm>
            <a:off x="892277" y="6388320"/>
            <a:ext cx="7816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Impact" panose="020B0806030902050204" pitchFamily="34" charset="0"/>
              </a:rPr>
              <a:t>A</a:t>
            </a:r>
            <a:r>
              <a:rPr lang="pt-BR" sz="7200" dirty="0">
                <a:solidFill>
                  <a:schemeClr val="bg1"/>
                </a:solidFill>
                <a:latin typeface="Impact" panose="020B0806030902050204" pitchFamily="34" charset="0"/>
              </a:rPr>
              <a:t>GRADECIMENTOS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A80E993-76DA-56CE-427C-CE1D83BD30C1}"/>
              </a:ext>
            </a:extLst>
          </p:cNvPr>
          <p:cNvSpPr/>
          <p:nvPr/>
        </p:nvSpPr>
        <p:spPr>
          <a:xfrm>
            <a:off x="976944" y="8776129"/>
            <a:ext cx="7731978" cy="106262"/>
          </a:xfrm>
          <a:prstGeom prst="rect">
            <a:avLst/>
          </a:prstGeom>
          <a:gradFill flip="none" rotWithShape="1">
            <a:gsLst>
              <a:gs pos="0">
                <a:srgbClr val="11FFFE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36ABFF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15C797C3-6F1E-3AA4-4225-55DBA1A4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22484" y="11865189"/>
            <a:ext cx="4258364" cy="681567"/>
          </a:xfrm>
        </p:spPr>
        <p:txBody>
          <a:bodyPr/>
          <a:lstStyle/>
          <a:p>
            <a:r>
              <a:rPr lang="pt-BR" dirty="0"/>
              <a:t>FUNDAMENTOS DE FUTEVOLEI– GABRIEL PIRES</a:t>
            </a:r>
          </a:p>
        </p:txBody>
      </p:sp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37204EBB-9793-B1C1-E210-A22022EF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956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5187</TotalTime>
  <Words>606</Words>
  <Application>Microsoft Office PowerPoint</Application>
  <PresentationFormat>Papel A3 (297 x 420 mm)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Felipe Silva Aguiar</dc:creator>
  <cp:lastModifiedBy>Gabriel Pires Rocha</cp:lastModifiedBy>
  <cp:revision>16</cp:revision>
  <dcterms:created xsi:type="dcterms:W3CDTF">2023-06-15T14:34:16Z</dcterms:created>
  <dcterms:modified xsi:type="dcterms:W3CDTF">2025-10-08T02:02:49Z</dcterms:modified>
</cp:coreProperties>
</file>