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0F65A3-0E52-4F23-995E-E48DE5CB629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6649-8BBB-457B-8DEA-9C90CE4B9A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608-76A0-8956-B505-0F12DDA8B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C71E-8862-6977-AE84-2DA40FC7B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Ichsan </a:t>
            </a:r>
            <a:r>
              <a:rPr lang="en-US" dirty="0" err="1"/>
              <a:t>mokodompit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C292-994A-919F-9F26-7B17C6D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F3C-26CF-CCD8-43E2-82434133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adalah</a:t>
            </a:r>
            <a:r>
              <a:rPr lang="en-US" dirty="0"/>
              <a:t> runtime environment </a:t>
            </a:r>
            <a:r>
              <a:rPr lang="en-US" dirty="0" err="1"/>
              <a:t>untuk</a:t>
            </a:r>
            <a:r>
              <a:rPr lang="en-US" dirty="0"/>
              <a:t> JavaScript yang </a:t>
            </a:r>
            <a:r>
              <a:rPr lang="en-US" dirty="0" err="1"/>
              <a:t>bersifat</a:t>
            </a:r>
            <a:r>
              <a:rPr lang="en-US" dirty="0"/>
              <a:t> open-source dan cross-platform. </a:t>
            </a:r>
            <a:r>
              <a:rPr lang="en-US" dirty="0" err="1"/>
              <a:t>Dengan</a:t>
            </a:r>
            <a:r>
              <a:rPr lang="en-US" dirty="0"/>
              <a:t> Node.js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mana pun,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lingkungan</a:t>
            </a:r>
            <a:r>
              <a:rPr lang="en-US" dirty="0"/>
              <a:t> browser.</a:t>
            </a:r>
          </a:p>
          <a:p>
            <a:r>
              <a:rPr lang="en-US" dirty="0"/>
              <a:t>Node.js </a:t>
            </a:r>
            <a:r>
              <a:rPr lang="en-US" dirty="0" err="1"/>
              <a:t>menjalankan</a:t>
            </a:r>
            <a:r>
              <a:rPr lang="en-US" dirty="0"/>
              <a:t> V8 JavaScript engine (yang juga </a:t>
            </a:r>
            <a:r>
              <a:rPr lang="en-US" dirty="0" err="1"/>
              <a:t>merupakan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Google Chrome) di </a:t>
            </a:r>
            <a:r>
              <a:rPr lang="en-US" dirty="0" err="1"/>
              <a:t>luar</a:t>
            </a:r>
            <a:r>
              <a:rPr lang="en-US" dirty="0"/>
              <a:t> browser.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Node.js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8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0E79-9D92-1733-C92D-C39E49FA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7AE7-962B-00FB-DC3D-DB33F868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NPM </a:t>
            </a:r>
            <a:r>
              <a:rPr lang="en-US" dirty="0" err="1"/>
              <a:t>adalah</a:t>
            </a:r>
            <a:r>
              <a:rPr lang="en-US" dirty="0"/>
              <a:t> Node Package Manager,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package JavaScript </a:t>
            </a:r>
            <a:r>
              <a:rPr lang="en-US" dirty="0" err="1"/>
              <a:t>bawaan</a:t>
            </a:r>
            <a:r>
              <a:rPr lang="en-US" dirty="0"/>
              <a:t> Node.js. Package manager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tools yang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package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B7CC-1B0C-99B7-D18C-D7F3ADA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E5F-BAFB-DC8A-4990-669BB755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NPM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package manager. </a:t>
            </a:r>
          </a:p>
          <a:p>
            <a:pPr algn="just"/>
            <a:r>
              <a:rPr lang="en-US" dirty="0" err="1"/>
              <a:t>Pertama</a:t>
            </a:r>
            <a:r>
              <a:rPr lang="en-US" dirty="0"/>
              <a:t>, NPM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repository. </a:t>
            </a:r>
            <a:r>
              <a:rPr lang="en-US" dirty="0" err="1"/>
              <a:t>Artinya</a:t>
            </a:r>
            <a:r>
              <a:rPr lang="en-US" dirty="0"/>
              <a:t>, NPM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platform </a:t>
            </a:r>
            <a:r>
              <a:rPr lang="en-US" dirty="0" err="1"/>
              <a:t>tempat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package JavaScript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di npmjs.org. Anda pun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package </a:t>
            </a:r>
            <a:r>
              <a:rPr lang="en-US" dirty="0" err="1"/>
              <a:t>buatan</a:t>
            </a:r>
            <a:r>
              <a:rPr lang="en-US" dirty="0"/>
              <a:t> Anda.</a:t>
            </a:r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NPM </a:t>
            </a:r>
            <a:r>
              <a:rPr lang="en-US" dirty="0" err="1"/>
              <a:t>sebagai</a:t>
            </a:r>
            <a:r>
              <a:rPr lang="en-US" dirty="0"/>
              <a:t> repository, Anda </a:t>
            </a:r>
            <a:r>
              <a:rPr lang="en-US" dirty="0" err="1"/>
              <a:t>bisa</a:t>
            </a:r>
            <a:r>
              <a:rPr lang="en-US" dirty="0"/>
              <a:t> men-download package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project Anda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Anda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nol. </a:t>
            </a:r>
          </a:p>
          <a:p>
            <a:pPr algn="just"/>
            <a:r>
              <a:rPr lang="en-US" dirty="0" err="1"/>
              <a:t>Kedua</a:t>
            </a:r>
            <a:r>
              <a:rPr lang="en-US" dirty="0"/>
              <a:t>, NPM juga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command line interface (CLI).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, </a:t>
            </a:r>
            <a:r>
              <a:rPr lang="en-US" dirty="0" err="1"/>
              <a:t>mengunduh</a:t>
            </a:r>
            <a:r>
              <a:rPr lang="en-US" dirty="0"/>
              <a:t>, dan meng-upload package JavaScript. </a:t>
            </a:r>
            <a:r>
              <a:rPr lang="en-US" dirty="0" err="1"/>
              <a:t>Tampilannya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Command Prompt di Windows </a:t>
            </a:r>
            <a:r>
              <a:rPr lang="en-US" dirty="0" err="1"/>
              <a:t>atau</a:t>
            </a:r>
            <a:r>
              <a:rPr lang="en-US" dirty="0"/>
              <a:t> Terminal di Linux.</a:t>
            </a:r>
          </a:p>
        </p:txBody>
      </p:sp>
    </p:spTree>
    <p:extLst>
      <p:ext uri="{BB962C8B-B14F-4D97-AF65-F5344CB8AC3E}">
        <p14:creationId xmlns:p14="http://schemas.microsoft.com/office/powerpoint/2010/main" val="145236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C111-3E11-8862-7469-38D4EAD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3544A5-CB61-104B-7E21-62CE85A7C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9538" y="2592705"/>
          <a:ext cx="6953250" cy="2529840"/>
        </p:xfrm>
        <a:graphic>
          <a:graphicData uri="http://schemas.openxmlformats.org/drawingml/2006/table">
            <a:tbl>
              <a:tblPr/>
              <a:tblGrid>
                <a:gridCol w="3476625">
                  <a:extLst>
                    <a:ext uri="{9D8B030D-6E8A-4147-A177-3AD203B41FA5}">
                      <a16:colId xmlns:a16="http://schemas.microsoft.com/office/drawing/2014/main" val="3247019589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371757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Perintah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Fungsi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62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 init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Membuat file package.json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5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Menginstal semua package yang terdaftar di package.json.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9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 install &lt;nama-package&gt;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Menginstal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versi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terbaru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dari</a:t>
                      </a:r>
                      <a:r>
                        <a:rPr lang="en-US" dirty="0">
                          <a:effectLst/>
                        </a:rPr>
                        <a:t> package yang Anda </a:t>
                      </a:r>
                      <a:r>
                        <a:rPr lang="en-US" dirty="0" err="1">
                          <a:effectLst/>
                        </a:rPr>
                        <a:t>tentukan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ke</a:t>
                      </a:r>
                      <a:r>
                        <a:rPr lang="en-US" dirty="0">
                          <a:effectLst/>
                        </a:rPr>
                        <a:t> folder </a:t>
                      </a:r>
                      <a:r>
                        <a:rPr lang="en-US" dirty="0" err="1">
                          <a:effectLst/>
                        </a:rPr>
                        <a:t>node_modules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78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258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Code Implementation</vt:lpstr>
      <vt:lpstr>NodeJS</vt:lpstr>
      <vt:lpstr>NPM</vt:lpstr>
      <vt:lpstr>NPM</vt:lpstr>
      <vt:lpstr>NPM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Implementation</dc:title>
  <dc:creator>Ichsan Ramadhan</dc:creator>
  <cp:lastModifiedBy>Ichsan Ramadhan</cp:lastModifiedBy>
  <cp:revision>1</cp:revision>
  <dcterms:created xsi:type="dcterms:W3CDTF">2022-09-04T16:32:40Z</dcterms:created>
  <dcterms:modified xsi:type="dcterms:W3CDTF">2022-09-04T16:37:43Z</dcterms:modified>
</cp:coreProperties>
</file>