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3BB636-A642-4920-AC29-D066829A2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BEB4F5-AF1B-45CB-A550-9B6B565FF2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4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0182-779B-EEDB-EBA5-914E7396F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Javascript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096DB-2EF7-CB82-125D-172945456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Ichsan </a:t>
            </a:r>
            <a:r>
              <a:rPr lang="en-US" dirty="0" err="1"/>
              <a:t>mokodompit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1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B1D-6AD2-92BB-886B-FE1E5EAC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723B-20B3-20E6-801B-5C168712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sub-program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di program yang lain.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Karena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dan juga method.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F0CE4E6-777E-8E74-E54E-65607441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16" y="3113539"/>
            <a:ext cx="4131076" cy="25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7774-8081-A217-B065-13EAFF5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F28F7B-552A-B1DF-C896-DBD54BF9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JavaScript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. Method JavaScript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Nama </a:t>
            </a:r>
            <a:r>
              <a:rPr lang="en-US" dirty="0" err="1"/>
              <a:t>properti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non-</a:t>
            </a:r>
            <a:r>
              <a:rPr lang="en-US" dirty="0" err="1"/>
              <a:t>primitif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method. 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method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B3A26-5B8A-6712-FB12-FC0DAEA8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63" y="3429000"/>
            <a:ext cx="4618892" cy="29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7774-8081-A217-B065-13EAFF5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095A-C6E0-122E-1CFC-1C73A43D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) yang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lain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(</a:t>
            </a:r>
            <a:r>
              <a:rPr lang="en-US" dirty="0" err="1"/>
              <a:t>makanya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call-back)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301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129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Basic Javascript 2</vt:lpstr>
      <vt:lpstr>Function</vt:lpstr>
      <vt:lpstr>Method</vt:lpstr>
      <vt:lpstr>Callback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 2</dc:title>
  <dc:creator>Ichsan Ramadhan</dc:creator>
  <cp:lastModifiedBy>Ichsan Ramadhan</cp:lastModifiedBy>
  <cp:revision>2</cp:revision>
  <dcterms:created xsi:type="dcterms:W3CDTF">2022-09-04T16:38:12Z</dcterms:created>
  <dcterms:modified xsi:type="dcterms:W3CDTF">2022-09-06T07:16:46Z</dcterms:modified>
</cp:coreProperties>
</file>