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74" r:id="rId10"/>
    <p:sldId id="272" r:id="rId11"/>
    <p:sldId id="273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xmlns="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 Тестирование переводчика пройдено успешно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Протестировать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реализованное приложение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 или в формате, который можно 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проверки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binding.sourceText.getText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sourceText.equals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(""))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 catch (Exception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"Please enter text",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633</Words>
  <Application>Microsoft Office PowerPoint</Application>
  <PresentationFormat>Экран (4:3)</PresentationFormat>
  <Paragraphs>123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             Разработка Android приложения “Онлайн переводчик”        </vt:lpstr>
      <vt:lpstr>Слайд 2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проверки</vt:lpstr>
      <vt:lpstr>Реализация функции голосового ввода</vt:lpstr>
      <vt:lpstr>Голосовой ввод текста</vt:lpstr>
      <vt:lpstr>Вывод столбца языков </vt:lpstr>
      <vt:lpstr>Вывод переведенного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512</cp:revision>
  <dcterms:created xsi:type="dcterms:W3CDTF">2012-07-30T23:42:41Z</dcterms:created>
  <dcterms:modified xsi:type="dcterms:W3CDTF">2023-05-27T05:02:17Z</dcterms:modified>
</cp:coreProperties>
</file>