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="" xmlns:a16="http://schemas.microsoft.com/office/drawing/2014/main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="" xmlns:a16="http://schemas.microsoft.com/office/drawing/2014/main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ое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приложение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Проведено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тестирование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разработанного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приложения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реализованное приложение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Введение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4579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SzPts val="1400"/>
            </a:pP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переводчик является важным инструментом для людей, которые имеют дело с другими языками. Эти программы помогают людям переводить тексты с одного языка на другой, что упрощает их коммуникацию и работу. Существует множество различных </a:t>
            </a: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переводчиков, которые доступны в Интернете, и их качество может значительно отличаться в зависимости от используемых технологий и алгоритмов.</a:t>
            </a: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699</Words>
  <Application>Microsoft Office PowerPoint</Application>
  <PresentationFormat>Экран (4:3)</PresentationFormat>
  <Paragraphs>128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             Разработка Android приложения “Онлайн переводчик”        </vt:lpstr>
      <vt:lpstr>Слайд 2</vt:lpstr>
      <vt:lpstr>Введение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проверки</vt:lpstr>
      <vt:lpstr>Реализация функции голосового ввода</vt:lpstr>
      <vt:lpstr>Вывод столбца языков </vt:lpstr>
      <vt:lpstr>Вывод переведенного текста</vt:lpstr>
      <vt:lpstr>Голосовой ввод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509</cp:revision>
  <dcterms:created xsi:type="dcterms:W3CDTF">2012-07-30T23:42:41Z</dcterms:created>
  <dcterms:modified xsi:type="dcterms:W3CDTF">2023-05-27T04:48:47Z</dcterms:modified>
</cp:coreProperties>
</file>