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7" r:id="rId2"/>
    <p:sldId id="258" r:id="rId3"/>
    <p:sldId id="278" r:id="rId4"/>
    <p:sldId id="279" r:id="rId5"/>
    <p:sldId id="280" r:id="rId6"/>
    <p:sldId id="281" r:id="rId7"/>
    <p:sldId id="283" r:id="rId8"/>
    <p:sldId id="274" r:id="rId9"/>
    <p:sldId id="272" r:id="rId10"/>
    <p:sldId id="273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="" xmlns:a16="http://schemas.microsoft.com/office/drawing/2014/main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="" xmlns:a16="http://schemas.microsoft.com/office/drawing/2014/main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 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переводчик на платформе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 помощи языка программирования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294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перевести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экран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Быстрота и удобство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тексты быстро и удобно, не требуя установки дополнительного ПО.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465</Words>
  <Application>Microsoft Office PowerPoint</Application>
  <PresentationFormat>Экран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             Разработка Android приложения “Онлайн переводчик”        </vt:lpstr>
      <vt:lpstr>Слайд 2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голосового ввода</vt:lpstr>
      <vt:lpstr>Голосовой ввод текста</vt:lpstr>
      <vt:lpstr>Вывод столбца языков </vt:lpstr>
      <vt:lpstr>Вывод переведенного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515</cp:revision>
  <dcterms:created xsi:type="dcterms:W3CDTF">2012-07-30T23:42:41Z</dcterms:created>
  <dcterms:modified xsi:type="dcterms:W3CDTF">2023-05-27T05:30:30Z</dcterms:modified>
</cp:coreProperties>
</file>