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4"/>
  </p:notes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74" r:id="rId10"/>
    <p:sldId id="272" r:id="rId11"/>
    <p:sldId id="273" r:id="rId12"/>
    <p:sldId id="25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E0656-7EF0-49D9-96FE-865CEE45E0FD}" v="639" dt="2022-05-21T08:49:22.571"/>
    <p1510:client id="{0C1E178C-5F4A-475F-8D14-1D4409B8D93F}" v="2646" dt="2022-05-20T06:06:02.912"/>
    <p1510:client id="{2F869916-97AC-4C73-B10D-0A04DE7AEFA1}" v="100" dt="2022-05-21T07:32:35.971"/>
    <p1510:client id="{690F3030-B795-4943-81BD-9466FCCEB2BD}" v="105" dt="2022-05-19T07:31:24.086"/>
    <p1510:client id="{8C8EFEB6-44F7-4185-9354-B2921D39AAAF}" v="5" dt="2022-05-19T15:46:50.365"/>
    <p1510:client id="{DD198607-C81A-44ED-BE20-0AAAAD83C7F2}" v="2" dt="2022-05-20T10:19:0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>
        <p:scale>
          <a:sx n="125" d="100"/>
          <a:sy n="125" d="100"/>
        </p:scale>
        <p:origin x="-123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0E32-1489-47B2-98CC-0B977CEE463A}" type="datetimeFigureOut">
              <a:rPr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D7EE-B60F-4DBD-8E4D-1003F81B6775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468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Здравствуйте, уважаемая </a:t>
            </a:r>
            <a:r>
              <a:rPr lang="ru-RU" dirty="0" err="1">
                <a:cs typeface="Calibri"/>
              </a:rPr>
              <a:t>коммисия</a:t>
            </a:r>
            <a:r>
              <a:rPr lang="ru-RU" dirty="0">
                <a:cs typeface="Calibri"/>
              </a:rPr>
              <a:t>, тема моей курсовой работы - разработка интернет-приложения на основе технологии </a:t>
            </a:r>
            <a:r>
              <a:rPr lang="ru-RU" dirty="0" err="1">
                <a:cs typeface="Calibri"/>
              </a:rPr>
              <a:t>блокчейн</a:t>
            </a:r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240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D7EE-B60F-4DBD-8E4D-1003F81B6775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677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5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5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0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6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07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45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02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04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24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4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6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950"/>
            <a:ext cx="8801100" cy="60786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ru-RU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переводчик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="" xmlns:a16="http://schemas.microsoft.com/office/drawing/2014/main" id="{E5566E2F-09A1-4DDE-B99B-6D3B01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7125794"/>
              </p:ext>
            </p:extLst>
          </p:nvPr>
        </p:nvGraphicFramePr>
        <p:xfrm>
          <a:off x="685800" y="5191760"/>
          <a:ext cx="828675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375">
                  <a:extLst>
                    <a:ext uri="{9D8B030D-6E8A-4147-A177-3AD203B41FA5}">
                      <a16:colId xmlns="" xmlns:a16="http://schemas.microsoft.com/office/drawing/2014/main" val="434599221"/>
                    </a:ext>
                  </a:extLst>
                </a:gridCol>
                <a:gridCol w="4143375">
                  <a:extLst>
                    <a:ext uri="{9D8B030D-6E8A-4147-A177-3AD203B41FA5}">
                      <a16:colId xmlns="" xmlns:a16="http://schemas.microsoft.com/office/drawing/2014/main" val="85754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группы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КЭ-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Никитин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2434046"/>
                  </a:ext>
                </a:extLst>
              </a:tr>
            </a:tbl>
          </a:graphicData>
        </a:graphic>
      </p:graphicFrame>
      <p:pic>
        <p:nvPicPr>
          <p:cNvPr id="1026" name="Picture 2" descr="C:\Users\perfe\OneDrive\Рабочий стол\Безымянный5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9" y="230187"/>
            <a:ext cx="3929062" cy="1542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84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столбца языков 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410" name="Picture 2" descr="https://sun9-23.userapi.com/impg/sHaddlhhSBnlJVRcjsqiZfmw7iz5MXWgIBLHUA/ctuuUWQKbaA.jpg?size=486x1080&amp;quality=95&amp;sign=36d45c0d60acc3619aa877c38b45cb61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127" y="726059"/>
            <a:ext cx="3672713" cy="5473573"/>
          </a:xfrm>
          <a:prstGeom prst="rect">
            <a:avLst/>
          </a:prstGeom>
          <a:noFill/>
        </p:spPr>
      </p:pic>
      <p:pic>
        <p:nvPicPr>
          <p:cNvPr id="17412" name="Picture 4" descr="https://sun9-44.userapi.com/impg/3wyK1bDpykQX7EmS5WNUGMy4PxmrYb5VBgGURA/VZ0t2ZefCWg.jpg?size=486x1080&amp;quality=95&amp;sign=e94f7a73b34df3ed4f15464078e13b5b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136" y="719328"/>
            <a:ext cx="3589908" cy="549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переведенного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386" name="Picture 2" descr="https://sun9-45.userapi.com/impg/ZgmgSZw18KdSIcC_wvNwCkI9ZK2r0nuuYzGopQ/ZZM_wU-0bMw.jpg?size=486x1080&amp;quality=95&amp;sign=f1274cbf69a5b3fc3595f7d8901d18a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463" y="786385"/>
            <a:ext cx="4629150" cy="5650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>
                <a:latin typeface="Times New Roman"/>
                <a:cs typeface="Calibri Light" panose="020F0302020204030204"/>
              </a:rPr>
              <a:t>РЕЗУЛЬТАТЫ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1209382"/>
            <a:ext cx="8458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 </a:t>
            </a:r>
            <a:r>
              <a:rPr lang="ru-RU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переводчик на платформе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 помощи языка программирования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Java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45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>
            <a:normAutofit/>
          </a:bodyPr>
          <a:lstStyle/>
          <a:p>
            <a:pPr algn="ctr"/>
            <a:endParaRPr lang="ru-RU" dirty="0">
              <a:cs typeface="Calibri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Цель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arenR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спроектированное приложение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25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Принцип работы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Распознавание текста - программа получает текст, который нужно перевести, и разбивает его на отдельные слова и фразы.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Анализ языка - программа определяет язык, на котором написан исходный текст.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Создание перевода - на основе специальных алгоритмов, моделей языка и базы данных переводчик создает перевод, используя схожесть слов и фраз на двух языках и правила грамматики и синтаксиса.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Вывод перевода - переведенный текст выводится на экран или в формате, который можно сохранить.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Достоинства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Быстрота и удобство -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тексты быстро и удобно, не требуя установки дополнительного ПО.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Доступность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 без подключения сети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перед этим необходимо загрузить пакет языков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Расширенный функционал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не только тексты, но и целые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веб-страницы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электронные письма, а также имеют функции голосового перевода и распознавания речи.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Недостатки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Низкое качество перевода при работе со сложными текстами или учета контекста.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Недостаточная точность перевода при работе со сленгом, жаргоном или идиомами.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3.Невозможность учитывать нюансы языка и культурные особенности.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Ограничение в выборе языков доступных для перевода.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перевода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14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("Downloading Language...");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options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setSourceLanguage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setTargetLanguage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translator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FirebaseNaturalLanguage.getInstance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(options);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conditions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translator.downloadModelIfNeeded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(conditions).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&lt;Void&gt;()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(Void unused)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("Translating...");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translator.translate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&lt;String&gt;()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translate: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download Model: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проверки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2170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Objects.requireNonNull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binding.sourceText.getText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().trim();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(!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sourceText.equals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(""))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 catch (Exception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"Please enter text",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ru-RU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голосового ввода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binding.sourceText.setSelection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binding.inputMic.setOnClickListener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Intent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ACTION_RECOGNIZE_SPEECH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EXTRA_LANGUAGE_MODEL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LANGUAGE_MODEL_FREE_FORM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Locale.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getDefault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EXTRA_PROMPT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"Speak to convert into text");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try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(intent, </a:t>
            </a:r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MIC_REQUEST_CODE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 catch (Exception e)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Голосовой ввод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362" name="Picture 2" descr="https://sun9-74.userapi.com/impg/SQ9n-Khpp9_Ueeg_4BwLaaHsomXDNOoJbQI0bw/IlXVDLC7FgU.jpg?size=486x1080&amp;quality=95&amp;sign=a506949a56208dfca61fbf317ab9d38e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943" y="750443"/>
            <a:ext cx="4629150" cy="55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625</Words>
  <Application>Microsoft Office PowerPoint</Application>
  <PresentationFormat>Экран (4:3)</PresentationFormat>
  <Paragraphs>122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             Разработка Android приложения “Онлайн переводчик”        </vt:lpstr>
      <vt:lpstr>Слайд 2</vt:lpstr>
      <vt:lpstr>Принцип работы</vt:lpstr>
      <vt:lpstr>Достоинства</vt:lpstr>
      <vt:lpstr>Недостатки</vt:lpstr>
      <vt:lpstr>Реализация функции перевода текста</vt:lpstr>
      <vt:lpstr>Реализация функции проверки</vt:lpstr>
      <vt:lpstr>Реализация функции голосового ввода</vt:lpstr>
      <vt:lpstr>Голосовой ввод текста</vt:lpstr>
      <vt:lpstr>Вывод столбца языков </vt:lpstr>
      <vt:lpstr>Вывод переведенного текста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Фролов</dc:creator>
  <cp:lastModifiedBy>Никита Фролов</cp:lastModifiedBy>
  <cp:revision>513</cp:revision>
  <dcterms:created xsi:type="dcterms:W3CDTF">2012-07-30T23:42:41Z</dcterms:created>
  <dcterms:modified xsi:type="dcterms:W3CDTF">2023-05-27T05:12:43Z</dcterms:modified>
</cp:coreProperties>
</file>