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6" r:id="rId8"/>
    <p:sldId id="267" r:id="rId9"/>
    <p:sldId id="265" r:id="rId10"/>
    <p:sldId id="269" r:id="rId11"/>
    <p:sldId id="270" r:id="rId12"/>
    <p:sldId id="264" r:id="rId13"/>
    <p:sldId id="263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/>
              <a:t>기획서</a:t>
            </a:r>
            <a:r>
              <a:rPr lang="en-US" altLang="ko-KR" sz="4800" dirty="0"/>
              <a:t>	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157112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가지 형태로 나뉨</a:t>
            </a:r>
            <a:br>
              <a:rPr lang="en-US" altLang="ko-KR" sz="2000" dirty="0"/>
            </a:br>
            <a:r>
              <a:rPr lang="en-US" altLang="ko-KR" sz="2000" dirty="0"/>
              <a:t>	1. </a:t>
            </a:r>
            <a:r>
              <a:rPr lang="ko-KR" altLang="en-US" sz="2000" dirty="0"/>
              <a:t>스토리 라인 보스 </a:t>
            </a:r>
            <a:r>
              <a:rPr lang="en-US" altLang="ko-KR" sz="2000" dirty="0"/>
              <a:t>: </a:t>
            </a:r>
            <a:r>
              <a:rPr lang="ko-KR" altLang="en-US" sz="2000" dirty="0"/>
              <a:t>난이도 上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조우시</a:t>
            </a:r>
            <a:r>
              <a:rPr lang="ko-KR" altLang="en-US" sz="2000" dirty="0"/>
              <a:t> 도망</a:t>
            </a:r>
            <a:r>
              <a:rPr lang="en-US" altLang="ko-KR" sz="2000" dirty="0"/>
              <a:t>x, 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	2. BSP </a:t>
            </a:r>
            <a:r>
              <a:rPr lang="ko-KR" altLang="en-US" sz="2000" dirty="0"/>
              <a:t>라인 보스 </a:t>
            </a:r>
            <a:r>
              <a:rPr lang="en-US" altLang="ko-KR" sz="2000" dirty="0"/>
              <a:t>:  </a:t>
            </a:r>
            <a:r>
              <a:rPr lang="ko-KR" altLang="en-US" sz="2000" dirty="0"/>
              <a:t>난이도 下 </a:t>
            </a:r>
            <a:r>
              <a:rPr lang="en-US" altLang="ko-KR" sz="2000" dirty="0"/>
              <a:t>, </a:t>
            </a:r>
            <a:r>
              <a:rPr lang="ko-KR" altLang="en-US" sz="2000" dirty="0"/>
              <a:t>스토리 라인을 보조하기 위해 설계 </a:t>
            </a:r>
            <a:r>
              <a:rPr lang="ko-KR" altLang="en-US" sz="2000" dirty="0" err="1"/>
              <a:t>클리어시</a:t>
            </a:r>
            <a:r>
              <a:rPr lang="ko-KR" altLang="en-US" sz="2000"/>
              <a:t> 재화 드랍</a:t>
            </a:r>
            <a:br>
              <a:rPr lang="en-US" altLang="ko-KR" sz="2000" dirty="0"/>
            </a:br>
            <a:r>
              <a:rPr lang="en-US" altLang="ko-KR" sz="2000" dirty="0"/>
              <a:t>		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 </a:t>
            </a:r>
            <a:r>
              <a:rPr lang="en-US" altLang="ko-KR" sz="5000" dirty="0"/>
              <a:t>(</a:t>
            </a:r>
            <a:r>
              <a:rPr lang="ko-KR" altLang="en-US" sz="5000" dirty="0"/>
              <a:t>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9876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로드시</a:t>
            </a:r>
            <a:r>
              <a:rPr lang="ko-KR" altLang="en-US" sz="2000" dirty="0"/>
              <a:t> 시작위치는 마을 고정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세이브</a:t>
            </a:r>
          </a:p>
        </p:txBody>
      </p:sp>
    </p:spTree>
    <p:extLst>
      <p:ext uri="{BB962C8B-B14F-4D97-AF65-F5344CB8AC3E}">
        <p14:creationId xmlns:p14="http://schemas.microsoft.com/office/powerpoint/2010/main" val="230916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재화 존재 이유  </a:t>
            </a:r>
            <a:r>
              <a:rPr lang="en-US" altLang="ko-KR" sz="2000" dirty="0"/>
              <a:t>: </a:t>
            </a:r>
            <a:r>
              <a:rPr lang="ko-KR" altLang="en-US" sz="2000" dirty="0"/>
              <a:t>기본적으로 난이도를 높게 잡는다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어려운 게임에 지속적으로 죽는 거에 스트레스를 받는 유저들을 위해 </a:t>
            </a:r>
            <a:br>
              <a:rPr lang="en-US" altLang="ko-KR" sz="2000" dirty="0"/>
            </a:br>
            <a:r>
              <a:rPr lang="ko-KR" altLang="en-US" sz="2000" dirty="0"/>
              <a:t>업그레이드를 하여 플레이 난이도를 완화하는 장치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BSP </a:t>
            </a:r>
            <a:r>
              <a:rPr lang="ko-KR" altLang="en-US" sz="2000" dirty="0" err="1"/>
              <a:t>맵에서</a:t>
            </a:r>
            <a:r>
              <a:rPr lang="ko-KR" altLang="en-US" sz="2000" dirty="0"/>
              <a:t>  추가적인 재화 획득 가능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2387601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34565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66745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601" y="2804585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1" y="1973588"/>
            <a:ext cx="20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게임의 제목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대상 플랫폼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2" y="345761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플레이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디자인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사운드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FB09D-EEB1-596C-ECDF-9B02D9A01E79}"/>
              </a:ext>
            </a:extLst>
          </p:cNvPr>
          <p:cNvSpPr txBox="1"/>
          <p:nvPr/>
        </p:nvSpPr>
        <p:spPr>
          <a:xfrm>
            <a:off x="1091720" y="4199038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2429361"/>
            <a:ext cx="11006800" cy="553998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횡스크롤</a:t>
            </a:r>
            <a:r>
              <a:rPr lang="ko-KR" altLang="en-US" sz="3000" dirty="0"/>
              <a:t> 싱글 액션 어드벤처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550200" y="3147908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516398" y="3874642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대상  </a:t>
            </a:r>
            <a:r>
              <a:rPr lang="en-US" altLang="ko-KR" sz="3000" dirty="0"/>
              <a:t>:		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818E-C822-A5FE-6C88-3895A9263225}"/>
              </a:ext>
            </a:extLst>
          </p:cNvPr>
          <p:cNvSpPr txBox="1"/>
          <p:nvPr/>
        </p:nvSpPr>
        <p:spPr>
          <a:xfrm>
            <a:off x="516398" y="4642091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게임에는 낮과 밤이 존재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낮에는 마을에서의 스토리를 밤에는 던전을 탐험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292840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던전은 여러 갈래의 선형적인 맵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53890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던전에서 제한 시간 </a:t>
            </a:r>
            <a:r>
              <a:rPr lang="en-US" altLang="ko-KR" sz="3000" dirty="0"/>
              <a:t>(</a:t>
            </a:r>
            <a:r>
              <a:rPr lang="ko-KR" altLang="en-US" sz="3000" dirty="0"/>
              <a:t>밤</a:t>
            </a:r>
            <a:r>
              <a:rPr lang="en-US" altLang="ko-KR" sz="3000" dirty="0"/>
              <a:t>) </a:t>
            </a:r>
            <a:r>
              <a:rPr lang="ko-KR" altLang="en-US" sz="3000" dirty="0"/>
              <a:t>안에 길을 찾아 탐험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E136E6F-8661-AEA1-07ED-12CE89E29726}"/>
              </a:ext>
            </a:extLst>
          </p:cNvPr>
          <p:cNvSpPr txBox="1">
            <a:spLocks/>
          </p:cNvSpPr>
          <p:nvPr/>
        </p:nvSpPr>
        <p:spPr>
          <a:xfrm>
            <a:off x="550200" y="4753453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스테이지의 보스를 잡으면 다음 던전 해금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14617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다른 루트에서 열쇠를 획득하여 보스 룸 진입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A27740-8D3A-B7EA-CA75-1C6D368860FD}"/>
              </a:ext>
            </a:extLst>
          </p:cNvPr>
          <p:cNvSpPr txBox="1">
            <a:spLocks/>
          </p:cNvSpPr>
          <p:nvPr/>
        </p:nvSpPr>
        <p:spPr>
          <a:xfrm>
            <a:off x="550200" y="542232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동물로 생각 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마을에서 낮을 던전에서의 밤을  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..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낮에는 마을밖에서 활동하지 못하는 플레이어가 </a:t>
            </a:r>
            <a:br>
              <a:rPr lang="en-US" altLang="ko-KR" sz="2000" dirty="0"/>
            </a:br>
            <a:r>
              <a:rPr lang="ko-KR" altLang="en-US" sz="2000" dirty="0"/>
              <a:t>밤에 마을 밖을 탐험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257000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6875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HP</a:t>
            </a:r>
            <a:r>
              <a:rPr lang="ko-KR" altLang="en-US" sz="2000" dirty="0"/>
              <a:t> </a:t>
            </a:r>
            <a:r>
              <a:rPr lang="en-US" altLang="ko-KR" sz="2000" dirty="0"/>
              <a:t>o </a:t>
            </a:r>
            <a:br>
              <a:rPr lang="en-US" altLang="ko-KR" sz="2000" dirty="0"/>
            </a:br>
            <a:r>
              <a:rPr lang="en-US" altLang="ko-KR" sz="2000" dirty="0"/>
              <a:t>MP</a:t>
            </a:r>
            <a:r>
              <a:rPr lang="ko-KR" altLang="en-US" sz="2000" dirty="0"/>
              <a:t> 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r>
              <a:rPr lang="ko-KR" altLang="en-US" sz="2000" dirty="0"/>
              <a:t>스킬 트리 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2405223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251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Microsoft GothicNeo</vt:lpstr>
      <vt:lpstr>Arial</vt:lpstr>
      <vt:lpstr>3DFloatVTI</vt:lpstr>
      <vt:lpstr>기획서 </vt:lpstr>
      <vt:lpstr>PowerPoint 프레젠테이션</vt:lpstr>
      <vt:lpstr>게임의 장르 : 2D 횡스크롤 싱글 액션 어드벤처</vt:lpstr>
      <vt:lpstr>PowerPoint 프레젠테이션</vt:lpstr>
      <vt:lpstr>PowerPoint 프레젠테이션</vt:lpstr>
      <vt:lpstr>PowerPoint 프레젠테이션</vt:lpstr>
      <vt:lpstr>낮에는 마을밖에서 활동하지 못하는 플레이어가  밤에 마을 밖을 탐험 </vt:lpstr>
      <vt:lpstr>음 </vt:lpstr>
      <vt:lpstr>HP o  MP ? 스킬 트리 ?   </vt:lpstr>
      <vt:lpstr>음 </vt:lpstr>
      <vt:lpstr>2가지 형태로 나뉨  1. 스토리 라인 보스 : 난이도 上 , 조우시 도망x,       2. BSP 라인 보스 :  난이도 下 , 스토리 라인을 보조하기 위해 설계 클리어시 재화 드랍      </vt:lpstr>
      <vt:lpstr>로드시 시작위치는 마을 고정 </vt:lpstr>
      <vt:lpstr>재화 존재 이유  : 기본적으로 난이도를 높게 잡는다. 어려운 게임에 지속적으로 죽는 거에 스트레스를 받는 유저들을 위해  업그레이드를 하여 플레이 난이도를 완화하는 장치  BSP 맵에서  추가적인 재화 획득 가능 </vt:lpstr>
      <vt:lpstr>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8</cp:revision>
  <dcterms:created xsi:type="dcterms:W3CDTF">2023-05-14T13:34:57Z</dcterms:created>
  <dcterms:modified xsi:type="dcterms:W3CDTF">2023-05-16T06:49:46Z</dcterms:modified>
</cp:coreProperties>
</file>