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May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/>
              <a:t>기획서</a:t>
            </a:r>
            <a:r>
              <a:rPr lang="en-US" altLang="ko-KR" sz="4800" dirty="0"/>
              <a:t>	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3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414546"/>
            <a:ext cx="11006800" cy="55399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482600" y="3152001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482599" y="387858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타겟 연령층  </a:t>
            </a:r>
            <a:r>
              <a:rPr lang="en-US" altLang="ko-KR" sz="3000" dirty="0"/>
              <a:t>: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게임에는 낮과 밤이 존재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낮에는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다른 루트에서 열쇠를 획득하여 보스 룸 진입</a:t>
            </a:r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음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· </a:t>
            </a:r>
            <a:r>
              <a:rPr lang="ko-KR" altLang="en-US" sz="3000" dirty="0"/>
              <a:t>음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120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3DFloatVTI</vt:lpstr>
      <vt:lpstr>기획서 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2</cp:revision>
  <dcterms:created xsi:type="dcterms:W3CDTF">2023-05-14T13:34:57Z</dcterms:created>
  <dcterms:modified xsi:type="dcterms:W3CDTF">2023-05-14T14:35:40Z</dcterms:modified>
</cp:coreProperties>
</file>