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71" r:id="rId8"/>
    <p:sldId id="266" r:id="rId9"/>
    <p:sldId id="267" r:id="rId10"/>
    <p:sldId id="265" r:id="rId11"/>
    <p:sldId id="269" r:id="rId12"/>
    <p:sldId id="270" r:id="rId13"/>
    <p:sldId id="263" r:id="rId14"/>
    <p:sldId id="272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23,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/>
              <a:t>닉스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</a:t>
            </a:r>
            <a:r>
              <a:rPr lang="en-US" altLang="ko-KR" sz="2000" dirty="0"/>
              <a:t>o </a:t>
            </a:r>
            <a:br>
              <a:rPr lang="en-US" altLang="ko-KR" sz="2000" dirty="0"/>
            </a:br>
            <a:r>
              <a:rPr lang="en-US" altLang="ko-KR" sz="2000" dirty="0"/>
              <a:t>MP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생각중</a:t>
            </a:r>
            <a:br>
              <a:rPr lang="en-US" altLang="ko-KR" sz="2000" dirty="0"/>
            </a:br>
            <a:r>
              <a:rPr lang="ko-KR" altLang="en-US" sz="2000" dirty="0"/>
              <a:t>스킬 트리 존재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사망시</a:t>
            </a:r>
            <a:r>
              <a:rPr lang="ko-KR" altLang="en-US" sz="2000" dirty="0"/>
              <a:t> 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60D4646-CE08-1994-7EC5-D09222362659}"/>
              </a:ext>
            </a:extLst>
          </p:cNvPr>
          <p:cNvSpPr txBox="1">
            <a:spLocks/>
          </p:cNvSpPr>
          <p:nvPr/>
        </p:nvSpPr>
        <p:spPr>
          <a:xfrm>
            <a:off x="1226871" y="3997875"/>
            <a:ext cx="10463559" cy="11498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디자인 전체적인 검은색 분위기  </a:t>
            </a:r>
            <a:r>
              <a:rPr lang="en-US" altLang="ko-KR" sz="2000" dirty="0"/>
              <a:t>+   </a:t>
            </a:r>
            <a:r>
              <a:rPr lang="ko-KR" altLang="en-US" sz="2000" dirty="0"/>
              <a:t>날개</a:t>
            </a:r>
            <a:r>
              <a:rPr lang="en-US" altLang="ko-KR" sz="2000" dirty="0"/>
              <a:t>(</a:t>
            </a:r>
            <a:r>
              <a:rPr lang="ko-KR" altLang="en-US" sz="2000" dirty="0"/>
              <a:t>힘을 얻을 수록 커지도록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음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나뉨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스토리 라인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난이도 上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조우시</a:t>
            </a:r>
            <a:r>
              <a:rPr lang="ko-KR" altLang="en-US" sz="2000" dirty="0"/>
              <a:t> 도망</a:t>
            </a:r>
            <a:r>
              <a:rPr lang="en-US" altLang="ko-KR" sz="2000" dirty="0"/>
              <a:t>x, 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닉스의</a:t>
            </a:r>
            <a:r>
              <a:rPr lang="ko-KR" altLang="en-US" sz="2000" dirty="0"/>
              <a:t> 힘 되찾기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BSP </a:t>
            </a:r>
            <a:r>
              <a:rPr lang="ko-KR" altLang="en-US" sz="2000" dirty="0"/>
              <a:t>라인 보스 </a:t>
            </a:r>
            <a:r>
              <a:rPr lang="en-US" altLang="ko-KR" sz="2000" dirty="0"/>
              <a:t>:  </a:t>
            </a:r>
            <a:r>
              <a:rPr lang="ko-KR" altLang="en-US" sz="2000" dirty="0"/>
              <a:t>난이도 下 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 라인을 보조하기 위해 설계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 </a:t>
            </a:r>
            <a:r>
              <a:rPr lang="ko-KR" altLang="en-US" sz="2000" dirty="0"/>
              <a:t>스킬 해금</a:t>
            </a:r>
            <a:r>
              <a:rPr lang="en-US" altLang="ko-KR" sz="2000" dirty="0"/>
              <a:t>(</a:t>
            </a:r>
            <a:r>
              <a:rPr lang="ko-KR" altLang="en-US" sz="2000" dirty="0"/>
              <a:t>아직 확정</a:t>
            </a:r>
            <a:r>
              <a:rPr lang="en-US" altLang="ko-KR" sz="2000" dirty="0"/>
              <a:t>x)</a:t>
            </a:r>
            <a:br>
              <a:rPr lang="en-US" altLang="ko-KR" sz="2000" dirty="0"/>
            </a:br>
            <a:r>
              <a:rPr lang="en-US" altLang="ko-KR" sz="2000" dirty="0"/>
              <a:t>	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적 </a:t>
            </a:r>
            <a:r>
              <a:rPr lang="en-US" altLang="ko-KR" sz="5000" dirty="0"/>
              <a:t>(</a:t>
            </a:r>
            <a:r>
              <a:rPr lang="ko-KR" altLang="en-US" sz="5000" dirty="0"/>
              <a:t>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재화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기본 스토리 라인의 난이도를 높게 잡는다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 err="1"/>
              <a:t>소울류의</a:t>
            </a:r>
            <a:r>
              <a:rPr lang="ko-KR" altLang="en-US" sz="2000" dirty="0"/>
              <a:t> 게임을 싫어하는 유저를 위해 게임의 난이도를 완화 하는 장치로서 존재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/>
              <a:t>맵 에서  추가적인 재화 획득 가능</a:t>
            </a:r>
            <a:br>
              <a:rPr lang="en-US" altLang="ko-KR" sz="2000" dirty="0"/>
            </a:br>
            <a:r>
              <a:rPr lang="ko-KR" altLang="en-US" sz="2000" dirty="0"/>
              <a:t>마을에서 일정 재화로 스킬 포인트로 교환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387601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23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갈래길로 이루어진 선형적인 구조 </a:t>
            </a:r>
            <a:r>
              <a:rPr lang="en-US" altLang="ko-KR" sz="2000" dirty="0"/>
              <a:t>=&gt;</a:t>
            </a:r>
            <a:br>
              <a:rPr lang="en-US" altLang="ko-KR" sz="2000" dirty="0"/>
            </a:br>
            <a:r>
              <a:rPr lang="ko-KR" altLang="en-US" sz="2000" dirty="0" err="1"/>
              <a:t>갈래길</a:t>
            </a:r>
            <a:r>
              <a:rPr lang="en-US" altLang="ko-KR" sz="2000" dirty="0"/>
              <a:t> 1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/>
              <a:t>생존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갈래길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/>
              <a:t>공격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갈래길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번 </a:t>
            </a:r>
            <a:r>
              <a:rPr lang="en-US" altLang="ko-KR" sz="2000" dirty="0"/>
              <a:t>= </a:t>
            </a:r>
            <a:r>
              <a:rPr lang="ko-KR" altLang="en-US" sz="2000" dirty="0" err="1"/>
              <a:t>유틸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스킬에 존재할 항목들 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en-US" altLang="ko-KR" sz="2000" dirty="0"/>
              <a:t>2</a:t>
            </a:r>
            <a:r>
              <a:rPr lang="ko-KR" altLang="en-US" sz="2000" dirty="0"/>
              <a:t>단 점프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스킬 트리</a:t>
            </a:r>
          </a:p>
        </p:txBody>
      </p:sp>
      <p:pic>
        <p:nvPicPr>
          <p:cNvPr id="2050" name="Picture 2" descr="리뷰] 오리와 도깨비불 오리 2탄 신작 리뷰 - 갓겜의 귀환, 1탄과 전격 비교 : 네이버 블로그">
            <a:extLst>
              <a:ext uri="{FF2B5EF4-FFF2-40B4-BE49-F238E27FC236}">
                <a16:creationId xmlns:a16="http://schemas.microsoft.com/office/drawing/2014/main" id="{33948E1E-93D2-0FA2-6DD0-DC4B12C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56" y="134882"/>
            <a:ext cx="4193664" cy="23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8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로드시</a:t>
            </a:r>
            <a:r>
              <a:rPr lang="ko-KR" altLang="en-US" sz="2000" dirty="0"/>
              <a:t> 시작 위치는 세이브 포인트에서만  </a:t>
            </a:r>
            <a:r>
              <a:rPr lang="en-US" altLang="ko-KR" sz="2000" dirty="0"/>
              <a:t>(</a:t>
            </a:r>
            <a:r>
              <a:rPr lang="ko-KR" altLang="en-US" sz="2000" dirty="0"/>
              <a:t>현재 위치 저장해서 로드 시 </a:t>
            </a:r>
            <a:r>
              <a:rPr lang="en-US" altLang="ko-KR" sz="2000" dirty="0"/>
              <a:t>pos</a:t>
            </a:r>
            <a:r>
              <a:rPr lang="ko-KR" altLang="en-US" sz="2000" dirty="0"/>
              <a:t>로 이동해야 하는데 소수점까지는 가져오기 힘들어서 끼일 확률 높음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091720" y="4199038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횡스크롤</a:t>
            </a:r>
            <a:r>
              <a:rPr lang="ko-KR" altLang="en-US" sz="3000" dirty="0"/>
              <a:t> 싱글 액션 어드벤처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	</a:t>
            </a:r>
            <a:r>
              <a:rPr lang="ko-KR" altLang="en-US" sz="3000" dirty="0" err="1"/>
              <a:t>닉스</a:t>
            </a:r>
            <a:r>
              <a:rPr lang="en-US" altLang="ko-KR" sz="3000" dirty="0"/>
              <a:t>(Nyx)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낮시간과 밤이 존재 </a:t>
            </a:r>
            <a:r>
              <a:rPr lang="en-US" altLang="ko-KR" sz="3000" dirty="0"/>
              <a:t>(</a:t>
            </a:r>
            <a:r>
              <a:rPr lang="ko-KR" altLang="en-US" sz="3000" dirty="0"/>
              <a:t>통상적인 </a:t>
            </a:r>
            <a:r>
              <a:rPr lang="ko-KR" altLang="en-US" sz="3000" dirty="0" err="1"/>
              <a:t>낮밤과</a:t>
            </a:r>
            <a:r>
              <a:rPr lang="ko-KR" altLang="en-US" sz="3000" dirty="0"/>
              <a:t> 반대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해질녘에는 마을에서의 스토리를 밤에는 던전을 탐험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292840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던전은 여러 갈래의 선형적인 맵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53890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던전에서 제한 시간 </a:t>
            </a:r>
            <a:r>
              <a:rPr lang="en-US" altLang="ko-KR" sz="3000" dirty="0"/>
              <a:t>(</a:t>
            </a:r>
            <a:r>
              <a:rPr lang="ko-KR" altLang="en-US" sz="3000" dirty="0"/>
              <a:t>밤</a:t>
            </a:r>
            <a:r>
              <a:rPr lang="en-US" altLang="ko-KR" sz="3000" dirty="0"/>
              <a:t>) </a:t>
            </a:r>
            <a:r>
              <a:rPr lang="ko-KR" altLang="en-US" sz="3000" dirty="0"/>
              <a:t>안에 길을 찾아 탐험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E136E6F-8661-AEA1-07ED-12CE89E29726}"/>
              </a:ext>
            </a:extLst>
          </p:cNvPr>
          <p:cNvSpPr txBox="1">
            <a:spLocks/>
          </p:cNvSpPr>
          <p:nvPr/>
        </p:nvSpPr>
        <p:spPr>
          <a:xfrm>
            <a:off x="550200" y="475345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스테이지의 보스를 잡으면 다음 던전 해금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14617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시간이 경과 할 시 마을로 강제 귀환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ko-KR" altLang="en-US" sz="3000" dirty="0"/>
              <a:t>다른 루트에서 열쇠를 획득하여 보스 룸 진입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배경은 기본적으로 밤으로 사용하고 광원 효과를 주어 해질녘 일출 까지만 구현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,,,,,,,,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561773" y="769356"/>
            <a:ext cx="532974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err="1"/>
              <a:t>닉스</a:t>
            </a:r>
            <a:r>
              <a:rPr lang="en-US" altLang="ko-KR" sz="5000" dirty="0"/>
              <a:t>(NYX)</a:t>
            </a:r>
            <a:r>
              <a:rPr lang="ko-KR" altLang="en-US" sz="5000" dirty="0"/>
              <a:t>란</a:t>
            </a:r>
            <a:r>
              <a:rPr lang="en-US" altLang="ko-KR" sz="5000" dirty="0"/>
              <a:t>?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03901" y="1884288"/>
            <a:ext cx="11006800" cy="29243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Open Sans" panose="020B0604020202020204" pitchFamily="34" charset="0"/>
              </a:rPr>
              <a:t>그리스 신화</a:t>
            </a:r>
            <a:r>
              <a:rPr lang="ko-KR" altLang="en-US" sz="2000" b="0" i="0" dirty="0">
                <a:effectLst/>
                <a:latin typeface="Open Sans" panose="020B0604020202020204" pitchFamily="34" charset="0"/>
              </a:rPr>
              <a:t>에 </a:t>
            </a:r>
            <a:r>
              <a:rPr lang="ko-KR" altLang="en-US" sz="2000" dirty="0">
                <a:latin typeface="Open Sans" panose="020B0604020202020204" pitchFamily="34" charset="0"/>
              </a:rPr>
              <a:t>등장하는 신으로 밤과 어둠의 신으로 알려져 있다</a:t>
            </a:r>
            <a:r>
              <a:rPr lang="en-US" altLang="ko-KR" sz="2000" dirty="0">
                <a:latin typeface="Open Sans" panose="020B0604020202020204" pitchFamily="34" charset="0"/>
              </a:rPr>
              <a:t>.</a:t>
            </a:r>
          </a:p>
          <a:p>
            <a:endParaRPr lang="en-US" altLang="ko-KR" sz="2000" b="0" i="0" dirty="0">
              <a:effectLst/>
              <a:latin typeface="Open Sans" panose="020B0604020202020204" pitchFamily="34" charset="0"/>
            </a:endParaRPr>
          </a:p>
          <a:p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그녀가 관장하는 밤의 의미는 카오스에 맞먹는 어둠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암흑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밤 그 자체의 개념을 의미하며 소멸은 물론 죽음 또한 관장하는 것과 다름 없다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>
              <a:latin typeface="Open Sans" panose="020B0606030504020204" pitchFamily="34" charset="0"/>
            </a:endParaRPr>
          </a:p>
          <a:p>
            <a:r>
              <a:rPr lang="ko-KR" altLang="en-US" sz="2000" dirty="0">
                <a:latin typeface="Open Sans" panose="020B0606030504020204" pitchFamily="34" charset="0"/>
              </a:rPr>
              <a:t>그래서 이명으로는 죽음의 어머니라고도 불린다</a:t>
            </a:r>
            <a:r>
              <a:rPr lang="en-US" altLang="ko-KR" sz="2000" dirty="0"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닉스는</a:t>
            </a:r>
            <a:r>
              <a:rPr lang="ko-KR" altLang="en-US" sz="2000" dirty="0"/>
              <a:t> 흑운을 띈 날개를 가지고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아주 어두운 옷을 입는 것으로 묘사된다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Why Zeus Feared Nyx: Exploring the Power and Influence of the Goddess of  Night -Greek Mythology Wiki - YouTube">
            <a:extLst>
              <a:ext uri="{FF2B5EF4-FFF2-40B4-BE49-F238E27FC236}">
                <a16:creationId xmlns:a16="http://schemas.microsoft.com/office/drawing/2014/main" id="{4BEB3754-5409-D062-6121-A1434DF6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3" y="4752789"/>
            <a:ext cx="3414613" cy="19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기억과 힘을 모두 잃어 버린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자신의 기억과 힘을 되찾기 위해 떠나는 모험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힘의 복원은 스킬 시스템을 넣어서 구현을 생각 중 </a:t>
            </a:r>
            <a:r>
              <a:rPr lang="en-US" altLang="ko-KR" sz="2000" dirty="0"/>
              <a:t>ex</a:t>
            </a:r>
            <a:r>
              <a:rPr lang="ko-KR" altLang="en-US" sz="2000" dirty="0"/>
              <a:t>오리의 스킬 시스템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하지만 힘을 되찾을수록 자신이 힘을 되찾게 도와준 사람들</a:t>
            </a:r>
            <a:r>
              <a:rPr lang="en-US" altLang="ko-KR" sz="2000" dirty="0"/>
              <a:t>(NPC)</a:t>
            </a:r>
            <a:r>
              <a:rPr lang="ko-KR" altLang="en-US" sz="2000" dirty="0"/>
              <a:t>들이 불행해지게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(NYX</a:t>
            </a:r>
            <a:r>
              <a:rPr lang="ko-KR" altLang="en-US" sz="2000" dirty="0"/>
              <a:t>는 밤의 신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게임의 엔딩은 진 보스를 잡고 힘을 되찾아 떠나거나 마을에 남거나 선택하는 엔딩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존재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맵은</a:t>
            </a:r>
            <a:r>
              <a:rPr lang="ko-KR" altLang="en-US" sz="2000" dirty="0"/>
              <a:t> 전장의 안개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미탐험</a:t>
            </a:r>
            <a:r>
              <a:rPr lang="ko-KR" altLang="en-US" sz="2000" dirty="0"/>
              <a:t> 지역 안보임</a:t>
            </a:r>
            <a:r>
              <a:rPr lang="en-US" altLang="ko-KR" sz="2000" dirty="0"/>
              <a:t>)</a:t>
            </a:r>
            <a:r>
              <a:rPr lang="ko-KR" altLang="en-US" sz="2000" dirty="0"/>
              <a:t> 적용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497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Microsoft GothicNeo</vt:lpstr>
      <vt:lpstr>Arial</vt:lpstr>
      <vt:lpstr>Open Sans</vt:lpstr>
      <vt:lpstr>3DFloatVTI</vt:lpstr>
      <vt:lpstr>닉스</vt:lpstr>
      <vt:lpstr>PowerPoint 프레젠테이션</vt:lpstr>
      <vt:lpstr>게임의 장르 : 2D 횡스크롤 싱글 액션 어드벤처</vt:lpstr>
      <vt:lpstr>PowerPoint 프레젠테이션</vt:lpstr>
      <vt:lpstr>PowerPoint 프레젠테이션</vt:lpstr>
      <vt:lpstr>PowerPoint 프레젠테이션</vt:lpstr>
      <vt:lpstr>PowerPoint 프레젠테이션</vt:lpstr>
      <vt:lpstr>기억과 힘을 모두 잃어 버린 닉스가 자신의 기억과 힘을 되찾기 위해 떠나는 모험 (힘의 복원은 스킬 시스템을 넣어서 구현을 생각 중 ex오리의 스킬 시스템) 하지만 힘을 되찾을수록 자신이 힘을 되찾게 도와준 사람들(NPC)들이 불행해지게 된다. (NYX는 밤의 신)         게임의 엔딩은 진 보스를 잡고 힘을 되찾아 떠나거나 마을에 남거나 선택하는 엔딩 2가지 존재</vt:lpstr>
      <vt:lpstr>맵은 전장의 안개(미탐험 지역 안보임) 적용</vt:lpstr>
      <vt:lpstr>HP o  MP 생각중 스킬 트리 존재  사망시 ?   </vt:lpstr>
      <vt:lpstr>음 </vt:lpstr>
      <vt:lpstr>2가지 형태로 나뉨  1. 스토리 라인 보스 : 난이도 上 , 조우시 도망x,      보상 : 닉스의 힘 되찾기     2. BSP 라인 보스 :  난이도 下 , 스토리 라인을 보조하기 위해 설계     보상 :  스킬 해금(아직 확정x)      </vt:lpstr>
      <vt:lpstr>재화 존재 이유  : 기본 스토리 라인의 난이도를 높게 잡는다. 소울류의 게임을 싫어하는 유저를 위해 게임의 난이도를 완화 하는 장치로서 존재  BSP 맵 에서  추가적인 재화 획득 가능 마을에서 일정 재화로 스킬 포인트로 교환 </vt:lpstr>
      <vt:lpstr>갈래길로 이루어진 선형적인 구조 =&gt; 갈래길 1번 = 생존, 갈래길 2번 = 공격, 갈래길 3번 = 유틸  == 스킬에 존재할 항목들 == 2단 점프 </vt:lpstr>
      <vt:lpstr>로드시 시작 위치는 세이브 포인트에서만  (현재 위치 저장해서 로드 시 pos로 이동해야 하는데 소수점까지는 가져오기 힘들어서 끼일 확률 높음)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21</cp:revision>
  <dcterms:created xsi:type="dcterms:W3CDTF">2023-05-14T13:34:57Z</dcterms:created>
  <dcterms:modified xsi:type="dcterms:W3CDTF">2023-05-23T12:08:14Z</dcterms:modified>
</cp:coreProperties>
</file>