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6" r:id="rId8"/>
    <p:sldId id="267" r:id="rId9"/>
    <p:sldId id="265" r:id="rId10"/>
    <p:sldId id="269" r:id="rId11"/>
    <p:sldId id="270" r:id="rId12"/>
    <p:sldId id="264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/>
              <a:t>닉스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나뉨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스토리 라인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난이도 上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조우시</a:t>
            </a:r>
            <a:r>
              <a:rPr lang="ko-KR" altLang="en-US" sz="2000" dirty="0"/>
              <a:t> 도망</a:t>
            </a:r>
            <a:r>
              <a:rPr lang="en-US" altLang="ko-KR" sz="2000" dirty="0"/>
              <a:t>x,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BSP </a:t>
            </a:r>
            <a:r>
              <a:rPr lang="ko-KR" altLang="en-US" sz="2000" dirty="0"/>
              <a:t>라인 보스 </a:t>
            </a:r>
            <a:r>
              <a:rPr lang="en-US" altLang="ko-KR" sz="2000" dirty="0"/>
              <a:t>:  </a:t>
            </a:r>
            <a:r>
              <a:rPr lang="ko-KR" altLang="en-US" sz="2000" dirty="0"/>
              <a:t>난이도 下 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 라인을 보조하기 위해 설계 </a:t>
            </a:r>
            <a:r>
              <a:rPr lang="ko-KR" altLang="en-US" sz="2000" dirty="0" err="1"/>
              <a:t>클리어시</a:t>
            </a:r>
            <a:r>
              <a:rPr lang="ko-KR" altLang="en-US" sz="2000" dirty="0"/>
              <a:t> 재화 드랍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 </a:t>
            </a:r>
            <a:r>
              <a:rPr lang="en-US" altLang="ko-KR" sz="5000" dirty="0"/>
              <a:t>(</a:t>
            </a:r>
            <a:r>
              <a:rPr lang="ko-KR" altLang="en-US" sz="5000" dirty="0"/>
              <a:t>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시작위치는 마을 고정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기본적으로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어려운 게임에 지속적으로 죽는 거에 스트레스를 받는 유저들을 위해 </a:t>
            </a:r>
            <a:br>
              <a:rPr lang="en-US" altLang="ko-KR" sz="2000" dirty="0"/>
            </a:br>
            <a:r>
              <a:rPr lang="ko-KR" altLang="en-US" sz="2000" dirty="0"/>
              <a:t>업그레이드를 하여 플레이 난이도를 완화하는 장치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 추가적인 재화 획득 가능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091720" y="4199038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싱글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	</a:t>
            </a:r>
            <a:r>
              <a:rPr lang="ko-KR" altLang="en-US" sz="3000" dirty="0" err="1"/>
              <a:t>닉스</a:t>
            </a:r>
            <a:r>
              <a:rPr lang="en-US" altLang="ko-KR" sz="3000" dirty="0"/>
              <a:t>(Nyx)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낮과 밤이 존재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낮에는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시간이 경과 </a:t>
            </a:r>
            <a:r>
              <a:rPr lang="ko-KR" altLang="en-US" sz="3000"/>
              <a:t>할 시 마을로 강제 귀환</a:t>
            </a:r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ko-KR" altLang="en-US" sz="3000" dirty="0"/>
              <a:t>다른 루트에서 열쇠를 획득하여 보스 룸 진입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마을에서 낮을 던전에서의 밤을 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..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닉스</a:t>
            </a:r>
            <a:r>
              <a:rPr lang="en-US" altLang="ko-KR" sz="2000" dirty="0"/>
              <a:t>(</a:t>
            </a:r>
            <a:r>
              <a:rPr lang="ko-KR" altLang="en-US" sz="2000" dirty="0"/>
              <a:t>밤의 신</a:t>
            </a:r>
            <a:r>
              <a:rPr lang="en-US" altLang="ko-KR" sz="2000" dirty="0"/>
              <a:t>)</a:t>
            </a:r>
            <a:r>
              <a:rPr lang="ko-KR" altLang="en-US" sz="2000" dirty="0"/>
              <a:t>로 뭔가를 해보고 싶다 </a:t>
            </a:r>
            <a:r>
              <a:rPr lang="ko-KR" altLang="en-US" sz="2000" dirty="0" err="1"/>
              <a:t>생각중</a:t>
            </a:r>
            <a:r>
              <a:rPr lang="ko-KR" altLang="en-US" sz="2000" dirty="0"/>
              <a:t> 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여러 개의 갈래길로 이루어진 선형적인 구조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</a:t>
            </a:r>
            <a:r>
              <a:rPr lang="en-US" altLang="ko-KR" sz="2000" dirty="0"/>
              <a:t>o </a:t>
            </a:r>
            <a:br>
              <a:rPr lang="en-US" altLang="ko-KR" sz="2000" dirty="0"/>
            </a:br>
            <a:r>
              <a:rPr lang="en-US" altLang="ko-KR" sz="2000" dirty="0"/>
              <a:t>MP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ko-KR" altLang="en-US" sz="2000" dirty="0"/>
              <a:t>스킬 트리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ko-KR" altLang="en-US" sz="2000" dirty="0" err="1"/>
              <a:t>사망시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262</Words>
  <Application>Microsoft Office PowerPoint</Application>
  <PresentationFormat>와이드스크린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Microsoft GothicNeo</vt:lpstr>
      <vt:lpstr>Arial</vt:lpstr>
      <vt:lpstr>3DFloatVTI</vt:lpstr>
      <vt:lpstr>닉스</vt:lpstr>
      <vt:lpstr>PowerPoint 프레젠테이션</vt:lpstr>
      <vt:lpstr>게임의 장르 : 2D 횡스크롤 싱글 액션 어드벤처</vt:lpstr>
      <vt:lpstr>PowerPoint 프레젠테이션</vt:lpstr>
      <vt:lpstr>PowerPoint 프레젠테이션</vt:lpstr>
      <vt:lpstr>PowerPoint 프레젠테이션</vt:lpstr>
      <vt:lpstr>닉스(밤의 신)로 뭔가를 해보고 싶다 생각중  </vt:lpstr>
      <vt:lpstr>여러 개의 갈래길로 이루어진 선형적인 구조 </vt:lpstr>
      <vt:lpstr>HP o  MP ? 스킬 트리 ? 사망시 ?   </vt:lpstr>
      <vt:lpstr>음 </vt:lpstr>
      <vt:lpstr>2가지 형태로 나뉨  1. 스토리 라인 보스 : 난이도 上 , 조우시 도망x,       2. BSP 라인 보스 :  난이도 下 , 스토리 라인을 보조하기 위해 설계 클리어시 재화 드랍      </vt:lpstr>
      <vt:lpstr>로드시 시작위치는 마을 고정 </vt:lpstr>
      <vt:lpstr>재화 존재 이유  : 기본적으로 난이도를 높게 잡는다. 어려운 게임에 지속적으로 죽는 거에 스트레스를 받는 유저들을 위해  업그레이드를 하여 플레이 난이도를 완화하는 장치  BSP 맵에서  추가적인 재화 획득 가능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10</cp:revision>
  <dcterms:created xsi:type="dcterms:W3CDTF">2023-05-14T13:34:57Z</dcterms:created>
  <dcterms:modified xsi:type="dcterms:W3CDTF">2023-05-19T14:47:00Z</dcterms:modified>
</cp:coreProperties>
</file>