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7" r:id="rId4"/>
    <p:sldId id="276" r:id="rId5"/>
    <p:sldId id="259" r:id="rId6"/>
    <p:sldId id="260" r:id="rId7"/>
    <p:sldId id="261" r:id="rId8"/>
    <p:sldId id="271" r:id="rId9"/>
    <p:sldId id="280" r:id="rId10"/>
    <p:sldId id="266" r:id="rId11"/>
    <p:sldId id="267" r:id="rId12"/>
    <p:sldId id="278" r:id="rId13"/>
    <p:sldId id="264" r:id="rId14"/>
    <p:sldId id="273" r:id="rId15"/>
    <p:sldId id="274" r:id="rId16"/>
    <p:sldId id="275" r:id="rId17"/>
    <p:sldId id="270" r:id="rId18"/>
    <p:sldId id="282" r:id="rId19"/>
    <p:sldId id="283" r:id="rId20"/>
    <p:sldId id="269" r:id="rId21"/>
    <p:sldId id="265" r:id="rId22"/>
    <p:sldId id="263" r:id="rId23"/>
    <p:sldId id="272" r:id="rId24"/>
    <p:sldId id="277" r:id="rId25"/>
    <p:sldId id="279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계획" id="{5B04BB27-78BB-4748-8DB3-07A68CE3045C}">
          <p14:sldIdLst>
            <p14:sldId id="256"/>
            <p14:sldId id="262"/>
            <p14:sldId id="257"/>
            <p14:sldId id="276"/>
          </p14:sldIdLst>
        </p14:section>
        <p14:section name="Concept" id="{9F083F6D-D844-4D8F-8D71-578104ED846D}">
          <p14:sldIdLst>
            <p14:sldId id="259"/>
            <p14:sldId id="260"/>
            <p14:sldId id="261"/>
          </p14:sldIdLst>
        </p14:section>
        <p14:section name="상세 설명" id="{80A2F9F3-9CC3-4C5D-9258-1CC5E953A360}">
          <p14:sldIdLst>
            <p14:sldId id="271"/>
            <p14:sldId id="280"/>
            <p14:sldId id="266"/>
            <p14:sldId id="267"/>
            <p14:sldId id="278"/>
            <p14:sldId id="264"/>
            <p14:sldId id="273"/>
            <p14:sldId id="274"/>
            <p14:sldId id="275"/>
          </p14:sldIdLst>
        </p14:section>
        <p14:section name="Enemy" id="{414702F9-16A2-41B4-A6CB-30779FC89842}">
          <p14:sldIdLst>
            <p14:sldId id="270"/>
            <p14:sldId id="282"/>
            <p14:sldId id="283"/>
            <p14:sldId id="269"/>
          </p14:sldIdLst>
        </p14:section>
        <p14:section name="Character" id="{B3B2D8AA-4269-4FEC-8036-17B0982504DA}">
          <p14:sldIdLst>
            <p14:sldId id="265"/>
            <p14:sldId id="263"/>
            <p14:sldId id="272"/>
            <p14:sldId id="277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38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2,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88CDF-8EB1-AC73-9B56-D41462F9F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ko-KR" altLang="en-US" sz="4800" dirty="0" err="1"/>
              <a:t>닉스</a:t>
            </a:r>
            <a:r>
              <a:rPr lang="en-US" altLang="ko-KR" sz="4800" dirty="0"/>
              <a:t>(Nyx)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CAB80-688D-1F43-EBBD-38B9A4F9F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 err="1">
                <a:solidFill>
                  <a:schemeClr val="tx1">
                    <a:alpha val="60000"/>
                  </a:schemeClr>
                </a:solidFill>
              </a:rPr>
              <a:t>팀명</a:t>
            </a:r>
            <a:r>
              <a:rPr lang="ko-KR" altLang="en-US" dirty="0">
                <a:solidFill>
                  <a:schemeClr val="tx1">
                    <a:alpha val="60000"/>
                  </a:schemeClr>
                </a:solidFill>
              </a:rPr>
              <a:t> 추천 받습니다</a:t>
            </a:r>
          </a:p>
        </p:txBody>
      </p:sp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74C2C8C3-EAC4-07B8-F997-C362BE0B3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4" b="96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스토리를 전반부 후반부로 나누어</a:t>
            </a:r>
            <a:br>
              <a:rPr lang="en-US" altLang="ko-KR" sz="2000" dirty="0"/>
            </a:br>
            <a:r>
              <a:rPr lang="ko-KR" altLang="en-US" sz="2000" dirty="0"/>
              <a:t>전반부에서는 기억과 힘을 모두 잃어 버린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자신의 기억을 되찾기 위해 떠나는 모험</a:t>
            </a:r>
            <a:br>
              <a:rPr lang="en-US" altLang="ko-KR" sz="2000" dirty="0"/>
            </a:br>
            <a:r>
              <a:rPr lang="ko-KR" altLang="en-US" sz="2000" dirty="0"/>
              <a:t>후반부에서는 자신의 힘을 되찾은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힘을 잃어 버리게 한 원흉에게 복수를 위해 떠나는 모험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힘을 잃어 버리면서 세상에는 어둠이 깔리게 되었고 </a:t>
            </a:r>
            <a:br>
              <a:rPr lang="en-US" altLang="ko-KR" sz="2000" dirty="0"/>
            </a:br>
            <a:r>
              <a:rPr lang="ko-KR" altLang="en-US" sz="2000" dirty="0" err="1"/>
              <a:t>닉스가</a:t>
            </a:r>
            <a:r>
              <a:rPr lang="ko-KR" altLang="en-US" sz="2000" dirty="0"/>
              <a:t> 어둠을 회수 할 때마다 세상은 밝아지게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하지만 힘을 되찾을수록 자신의 주변에 있는 인물들은 불행해지게 되어</a:t>
            </a:r>
            <a:r>
              <a:rPr lang="en-US" altLang="ko-KR" sz="2000" dirty="0"/>
              <a:t>(</a:t>
            </a:r>
            <a:r>
              <a:rPr lang="ko-KR" altLang="en-US" sz="2000" dirty="0"/>
              <a:t>근처만 가도 불행하듯이</a:t>
            </a:r>
            <a:r>
              <a:rPr lang="en-US" altLang="ko-KR" sz="2000" dirty="0"/>
              <a:t>?)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(NYX</a:t>
            </a:r>
            <a:r>
              <a:rPr lang="ko-KR" altLang="en-US" sz="2000" dirty="0"/>
              <a:t>의 이명인 죽음의 어머니</a:t>
            </a:r>
            <a:r>
              <a:rPr lang="en-US" altLang="ko-KR" sz="2000" dirty="0"/>
              <a:t>)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힘을 되찾게 될 수록 갈등하는 걸 그리고 </a:t>
            </a:r>
            <a:r>
              <a:rPr lang="ko-KR" altLang="en-US" sz="2000" dirty="0" err="1"/>
              <a:t>싶슴다</a:t>
            </a:r>
            <a:r>
              <a:rPr lang="en-US" altLang="ko-KR" sz="2000" dirty="0"/>
              <a:t>.. </a:t>
            </a:r>
            <a:r>
              <a:rPr lang="ko-KR" altLang="en-US" sz="2000" dirty="0" err="1"/>
              <a:t>생각중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게임의 엔딩은 진 보스를 잡고 힘을 되찾아 떠나거나 마을에 남거나 선택하는 엔딩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존재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스토리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7D5FA-7165-9CE5-0975-2A69C2C0F0CB}"/>
              </a:ext>
            </a:extLst>
          </p:cNvPr>
          <p:cNvSpPr txBox="1"/>
          <p:nvPr/>
        </p:nvSpPr>
        <p:spPr>
          <a:xfrm>
            <a:off x="3267307" y="997322"/>
            <a:ext cx="51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0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8894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크게 </a:t>
            </a:r>
            <a:r>
              <a:rPr lang="en-US" altLang="ko-KR" sz="2000" dirty="0"/>
              <a:t>3</a:t>
            </a:r>
            <a:r>
              <a:rPr lang="ko-KR" altLang="en-US" sz="2000" dirty="0"/>
              <a:t>가지 형태 </a:t>
            </a:r>
            <a:r>
              <a:rPr lang="en-US" altLang="ko-KR" sz="2000" dirty="0"/>
              <a:t>1. </a:t>
            </a:r>
            <a:r>
              <a:rPr lang="ko-KR" altLang="en-US" sz="2000" dirty="0"/>
              <a:t>마을 </a:t>
            </a:r>
            <a:r>
              <a:rPr lang="en-US" altLang="ko-KR" sz="2000" dirty="0"/>
              <a:t>2. </a:t>
            </a:r>
            <a:r>
              <a:rPr lang="ko-KR" altLang="en-US" sz="2000" dirty="0"/>
              <a:t>스토리 라인 맵</a:t>
            </a:r>
            <a:r>
              <a:rPr lang="en-US" altLang="ko-KR" sz="2000" dirty="0"/>
              <a:t>(</a:t>
            </a:r>
            <a:r>
              <a:rPr lang="ko-KR" altLang="en-US" sz="2000" dirty="0"/>
              <a:t>고정형</a:t>
            </a:r>
            <a:r>
              <a:rPr lang="en-US" altLang="ko-KR" sz="2000" dirty="0"/>
              <a:t>) 3. </a:t>
            </a:r>
            <a:r>
              <a:rPr lang="ko-KR" altLang="en-US" sz="2000" dirty="0"/>
              <a:t>던전</a:t>
            </a:r>
            <a:r>
              <a:rPr lang="en-US" altLang="ko-KR" sz="2000" dirty="0"/>
              <a:t>(</a:t>
            </a:r>
            <a:r>
              <a:rPr lang="ko-KR" altLang="en-US" sz="2000" dirty="0"/>
              <a:t>맵 자동 생성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게임 장르인 </a:t>
            </a:r>
            <a:r>
              <a:rPr lang="ko-KR" altLang="en-US" sz="2000" dirty="0" err="1"/>
              <a:t>메트로베니아</a:t>
            </a:r>
            <a:r>
              <a:rPr lang="ko-KR" altLang="en-US" sz="2000" dirty="0"/>
              <a:t> 답게 탐험 요소를 제작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 err="1"/>
              <a:t>심리스</a:t>
            </a:r>
            <a:r>
              <a:rPr lang="ko-KR" altLang="en-US" sz="2000" dirty="0"/>
              <a:t> 오픈월드를 지향 </a:t>
            </a:r>
            <a:r>
              <a:rPr lang="en-US" altLang="ko-KR" sz="2000" dirty="0"/>
              <a:t>(</a:t>
            </a:r>
            <a:r>
              <a:rPr lang="ko-KR" altLang="en-US" sz="2000" dirty="0"/>
              <a:t>한 </a:t>
            </a:r>
            <a:r>
              <a:rPr lang="ko-KR" altLang="en-US" sz="2000" dirty="0" err="1"/>
              <a:t>씬에서</a:t>
            </a:r>
            <a:r>
              <a:rPr lang="ko-KR" altLang="en-US" sz="2000" dirty="0"/>
              <a:t> 작업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섹터별로 분위기를 다르게 준다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9687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71DD699-7B63-B3EB-C09C-EDBB8787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9" y="103077"/>
            <a:ext cx="6054702" cy="16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할로우 나이트 지도와 이동에 대한 간략 정리 - 아재게임방">
            <a:extLst>
              <a:ext uri="{FF2B5EF4-FFF2-40B4-BE49-F238E27FC236}">
                <a16:creationId xmlns:a16="http://schemas.microsoft.com/office/drawing/2014/main" id="{BC752153-00D8-FE06-E6DC-8B562878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31" y="1841589"/>
            <a:ext cx="6520018" cy="484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A5AE7-B2A2-A764-175A-19568E80AE33}"/>
              </a:ext>
            </a:extLst>
          </p:cNvPr>
          <p:cNvSpPr txBox="1"/>
          <p:nvPr/>
        </p:nvSpPr>
        <p:spPr>
          <a:xfrm>
            <a:off x="6867591" y="762705"/>
            <a:ext cx="49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오리와 도깨비불 과 </a:t>
            </a:r>
            <a:r>
              <a:rPr lang="ko-KR" altLang="en-US" dirty="0" err="1"/>
              <a:t>할로우</a:t>
            </a:r>
            <a:r>
              <a:rPr lang="ko-KR" altLang="en-US" dirty="0"/>
              <a:t> 나이트 지도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F6276-8388-5FEA-8C10-55FC4E985146}"/>
              </a:ext>
            </a:extLst>
          </p:cNvPr>
          <p:cNvSpPr txBox="1"/>
          <p:nvPr/>
        </p:nvSpPr>
        <p:spPr>
          <a:xfrm>
            <a:off x="313587" y="2094450"/>
            <a:ext cx="4968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심리스</a:t>
            </a:r>
            <a:r>
              <a:rPr lang="ko-KR" altLang="en-US" dirty="0"/>
              <a:t> 오픈월드 형식</a:t>
            </a:r>
            <a:endParaRPr lang="en-US" altLang="ko-KR" dirty="0"/>
          </a:p>
          <a:p>
            <a:r>
              <a:rPr lang="ko-KR" altLang="en-US" dirty="0"/>
              <a:t>여러 섹터를 만들어 여러 분위기를 연출</a:t>
            </a:r>
            <a:endParaRPr lang="en-US" altLang="ko-KR" dirty="0"/>
          </a:p>
          <a:p>
            <a:r>
              <a:rPr lang="ko-KR" altLang="en-US" dirty="0"/>
              <a:t>섹터는 이전 섹터의 보스를 잡으면 이동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섹터의 기본 형식은</a:t>
            </a:r>
            <a:endParaRPr lang="en-US" altLang="ko-KR" dirty="0"/>
          </a:p>
          <a:p>
            <a:r>
              <a:rPr lang="ko-KR" altLang="en-US" dirty="0"/>
              <a:t>퍼즐</a:t>
            </a:r>
            <a:r>
              <a:rPr lang="en-US" altLang="ko-KR" dirty="0"/>
              <a:t>&amp;</a:t>
            </a:r>
            <a:r>
              <a:rPr lang="ko-KR" altLang="en-US" dirty="0"/>
              <a:t>점프 </a:t>
            </a:r>
            <a:r>
              <a:rPr lang="en-US" altLang="ko-KR" dirty="0"/>
              <a:t>&gt; </a:t>
            </a:r>
            <a:r>
              <a:rPr lang="ko-KR" altLang="en-US" dirty="0"/>
              <a:t>중간보스</a:t>
            </a:r>
            <a:r>
              <a:rPr lang="en-US" altLang="ko-KR" dirty="0"/>
              <a:t>(</a:t>
            </a:r>
            <a:r>
              <a:rPr lang="ko-KR" altLang="en-US" dirty="0" err="1"/>
              <a:t>처치시</a:t>
            </a:r>
            <a:r>
              <a:rPr lang="ko-KR" altLang="en-US" dirty="0"/>
              <a:t> </a:t>
            </a:r>
            <a:r>
              <a:rPr lang="en-US" altLang="ko-KR" dirty="0"/>
              <a:t>TP</a:t>
            </a:r>
            <a:r>
              <a:rPr lang="ko-KR" altLang="en-US" dirty="0"/>
              <a:t>포인트</a:t>
            </a:r>
            <a:r>
              <a:rPr lang="en-US" altLang="ko-KR" dirty="0"/>
              <a:t>)&gt; </a:t>
            </a:r>
            <a:r>
              <a:rPr lang="ko-KR" altLang="en-US" dirty="0"/>
              <a:t>퍼즐</a:t>
            </a:r>
            <a:r>
              <a:rPr lang="en-US" altLang="ko-KR" dirty="0"/>
              <a:t>&amp;</a:t>
            </a:r>
            <a:r>
              <a:rPr lang="ko-KR" altLang="en-US" dirty="0"/>
              <a:t>점프 </a:t>
            </a:r>
            <a:r>
              <a:rPr lang="en-US" altLang="ko-KR" dirty="0"/>
              <a:t>&gt; </a:t>
            </a:r>
            <a:r>
              <a:rPr lang="ko-KR" altLang="en-US" dirty="0"/>
              <a:t>보스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53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44088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게임의 로드 시 시작 위치는 세이브 포인트에서만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하도록한다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16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</a:t>
            </a:r>
            <a:r>
              <a:rPr lang="ko-KR" altLang="en-US" sz="2000" dirty="0"/>
              <a:t> 세이브 해야 하는 항목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ko-KR" altLang="en-US" sz="2000" dirty="0"/>
              <a:t>플레이어 </a:t>
            </a:r>
            <a:r>
              <a:rPr lang="ko-KR" altLang="en-US" sz="2000" dirty="0" err="1"/>
              <a:t>스테이터스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br>
              <a:rPr lang="en-US" altLang="ko-KR" sz="2000" dirty="0"/>
            </a:br>
            <a:r>
              <a:rPr lang="ko-KR" altLang="en-US" sz="2000" dirty="0"/>
              <a:t>스킬 노드</a:t>
            </a:r>
            <a:br>
              <a:rPr lang="en-US" altLang="ko-KR" sz="2000" dirty="0"/>
            </a:br>
            <a:r>
              <a:rPr lang="ko-KR" altLang="en-US" sz="2000" dirty="0"/>
              <a:t>세이브 포인트</a:t>
            </a:r>
            <a:br>
              <a:rPr lang="en-US" altLang="ko-KR" sz="2000" dirty="0"/>
            </a:br>
            <a:r>
              <a:rPr lang="ko-KR" altLang="en-US" sz="2000" dirty="0"/>
              <a:t>지도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세이브</a:t>
            </a:r>
          </a:p>
        </p:txBody>
      </p:sp>
    </p:spTree>
    <p:extLst>
      <p:ext uri="{BB962C8B-B14F-4D97-AF65-F5344CB8AC3E}">
        <p14:creationId xmlns:p14="http://schemas.microsoft.com/office/powerpoint/2010/main" val="230916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최대한 유저의 화면을 가리는 게 적은 </a:t>
            </a:r>
            <a:r>
              <a:rPr lang="en-US" altLang="ko-KR" sz="2000" dirty="0"/>
              <a:t>UI</a:t>
            </a:r>
            <a:r>
              <a:rPr lang="ko-KR" altLang="en-US" sz="2000" dirty="0"/>
              <a:t>로 가시성 향상 </a:t>
            </a:r>
            <a:r>
              <a:rPr lang="en-US" altLang="ko-KR" sz="2000" dirty="0"/>
              <a:t>(status</a:t>
            </a:r>
            <a:r>
              <a:rPr lang="ko-KR" altLang="en-US" sz="2000" dirty="0"/>
              <a:t>정도만 노출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상호작용 </a:t>
            </a:r>
            <a:r>
              <a:rPr lang="en-US" altLang="ko-KR" sz="2000" dirty="0"/>
              <a:t>UI</a:t>
            </a:r>
            <a:r>
              <a:rPr lang="ko-KR" altLang="en-US" sz="2000" dirty="0"/>
              <a:t>는 다 키입력을 받아 노출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화면</a:t>
            </a:r>
          </a:p>
        </p:txBody>
      </p:sp>
    </p:spTree>
    <p:extLst>
      <p:ext uri="{BB962C8B-B14F-4D97-AF65-F5344CB8AC3E}">
        <p14:creationId xmlns:p14="http://schemas.microsoft.com/office/powerpoint/2010/main" val="370403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2916441"/>
          </a:xfrm>
        </p:spPr>
        <p:txBody>
          <a:bodyPr>
            <a:normAutofit fontScale="90000"/>
          </a:bodyPr>
          <a:lstStyle/>
          <a:p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== </a:t>
            </a:r>
            <a:r>
              <a:rPr lang="ko-KR" altLang="en-US" sz="2000" dirty="0"/>
              <a:t>구성 요소 </a:t>
            </a:r>
            <a:r>
              <a:rPr lang="en-US" altLang="ko-KR" sz="2000" dirty="0"/>
              <a:t>==</a:t>
            </a:r>
            <a:br>
              <a:rPr lang="en-US" altLang="ko-KR" sz="2000" dirty="0"/>
            </a:br>
            <a:r>
              <a:rPr lang="ko-KR" altLang="en-US" sz="2000" dirty="0"/>
              <a:t>게임 시작 </a:t>
            </a:r>
            <a:r>
              <a:rPr lang="en-US" altLang="ko-KR" sz="2000" dirty="0"/>
              <a:t>-&gt; </a:t>
            </a:r>
            <a:r>
              <a:rPr lang="ko-KR" altLang="en-US" sz="2000" dirty="0"/>
              <a:t>저장 슬롯 나오는 화면 </a:t>
            </a:r>
            <a:r>
              <a:rPr lang="en-US" altLang="ko-KR" sz="2000" dirty="0"/>
              <a:t>-&gt; </a:t>
            </a:r>
            <a:r>
              <a:rPr lang="ko-KR" altLang="en-US" sz="2000" dirty="0"/>
              <a:t>슬롯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해당 데이터 불러와서 게임 시작</a:t>
            </a:r>
            <a:br>
              <a:rPr lang="en-US" altLang="ko-KR" sz="2000" dirty="0"/>
            </a:br>
            <a:r>
              <a:rPr lang="ko-KR" altLang="en-US" sz="2000" dirty="0"/>
              <a:t>옵션 </a:t>
            </a:r>
            <a:r>
              <a:rPr lang="en-US" altLang="ko-KR" sz="2000" dirty="0"/>
              <a:t>-&gt; </a:t>
            </a:r>
            <a:r>
              <a:rPr lang="ko-KR" altLang="en-US" sz="2000" dirty="0"/>
              <a:t>다음 </a:t>
            </a:r>
            <a:r>
              <a:rPr lang="en-US" altLang="ko-KR" sz="2000" dirty="0"/>
              <a:t>PPT</a:t>
            </a:r>
            <a:br>
              <a:rPr lang="en-US" altLang="ko-KR" sz="2000" dirty="0"/>
            </a:br>
            <a:r>
              <a:rPr lang="en-US" altLang="ko-KR" sz="2000" dirty="0"/>
              <a:t>Credit</a:t>
            </a:r>
            <a:br>
              <a:rPr lang="en-US" altLang="ko-KR" sz="2000" dirty="0"/>
            </a:br>
            <a:r>
              <a:rPr lang="ko-KR" altLang="en-US" sz="2000" dirty="0"/>
              <a:t>게임 종료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메인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F6544-D604-8F0E-79C4-928B59A24F59}"/>
              </a:ext>
            </a:extLst>
          </p:cNvPr>
          <p:cNvSpPr txBox="1"/>
          <p:nvPr/>
        </p:nvSpPr>
        <p:spPr>
          <a:xfrm>
            <a:off x="981338" y="5159309"/>
            <a:ext cx="1075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== UI </a:t>
            </a:r>
            <a:r>
              <a:rPr lang="ko-KR" altLang="en-US" dirty="0"/>
              <a:t>디자인시 필요 항목 </a:t>
            </a:r>
            <a:r>
              <a:rPr lang="en-US" altLang="ko-KR" dirty="0"/>
              <a:t>==</a:t>
            </a:r>
          </a:p>
          <a:p>
            <a:r>
              <a:rPr lang="ko-KR" altLang="en-US" dirty="0"/>
              <a:t>배경화면으로 쓸 이미지들</a:t>
            </a:r>
            <a:r>
              <a:rPr lang="en-US" altLang="ko-KR" dirty="0"/>
              <a:t> , 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버튼 배경</a:t>
            </a:r>
            <a:r>
              <a:rPr lang="en-US" altLang="ko-KR" dirty="0"/>
              <a:t>), </a:t>
            </a:r>
            <a:r>
              <a:rPr lang="ko-KR" altLang="en-US" dirty="0"/>
              <a:t>패널</a:t>
            </a:r>
            <a:r>
              <a:rPr lang="en-US" altLang="ko-KR" dirty="0"/>
              <a:t>(</a:t>
            </a:r>
            <a:r>
              <a:rPr lang="ko-KR" altLang="en-US" dirty="0"/>
              <a:t>버튼들이 올라가 있는 공간</a:t>
            </a:r>
            <a:r>
              <a:rPr lang="en-US" altLang="ko-KR" dirty="0"/>
              <a:t>), </a:t>
            </a:r>
            <a:r>
              <a:rPr lang="ko-KR" altLang="en-US" dirty="0"/>
              <a:t>슬라이더</a:t>
            </a:r>
            <a:r>
              <a:rPr lang="en-US" altLang="ko-KR" dirty="0"/>
              <a:t>, </a:t>
            </a:r>
            <a:r>
              <a:rPr lang="ko-KR" altLang="en-US" dirty="0" err="1"/>
              <a:t>토글</a:t>
            </a:r>
            <a:r>
              <a:rPr lang="en-US" altLang="ko-KR" dirty="0"/>
              <a:t>(</a:t>
            </a:r>
            <a:r>
              <a:rPr lang="ko-KR" altLang="en-US" dirty="0"/>
              <a:t>체크</a:t>
            </a:r>
            <a:r>
              <a:rPr lang="en-US" altLang="ko-KR" dirty="0"/>
              <a:t>),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32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20" y="1698691"/>
            <a:ext cx="10483324" cy="2614517"/>
          </a:xfrm>
        </p:spPr>
        <p:txBody>
          <a:bodyPr>
            <a:normAutofit fontScale="90000"/>
          </a:bodyPr>
          <a:lstStyle/>
          <a:p>
            <a:r>
              <a:rPr lang="en-US" altLang="ko-KR" sz="2000" dirty="0"/>
              <a:t>== </a:t>
            </a:r>
            <a:r>
              <a:rPr lang="ko-KR" altLang="en-US" sz="2000" dirty="0"/>
              <a:t>옵션 설정 가능 항목 </a:t>
            </a:r>
            <a:r>
              <a:rPr lang="en-US" altLang="ko-KR" sz="2000" dirty="0"/>
              <a:t>== </a:t>
            </a:r>
            <a:br>
              <a:rPr lang="en-US" altLang="ko-KR" sz="2000" dirty="0"/>
            </a:br>
            <a:r>
              <a:rPr lang="ko-KR" altLang="en-US" sz="2000" dirty="0"/>
              <a:t>그래픽 </a:t>
            </a:r>
            <a:r>
              <a:rPr lang="en-US" altLang="ko-KR" sz="2000" dirty="0"/>
              <a:t>-&gt; </a:t>
            </a:r>
            <a:r>
              <a:rPr lang="ko-KR" altLang="en-US" sz="2000" dirty="0"/>
              <a:t>해상도</a:t>
            </a:r>
            <a:r>
              <a:rPr lang="en-US" altLang="ko-KR" sz="2000" dirty="0"/>
              <a:t>, </a:t>
            </a:r>
            <a:r>
              <a:rPr lang="ko-KR" altLang="en-US" sz="2000" dirty="0"/>
              <a:t>전체 화면</a:t>
            </a:r>
            <a:r>
              <a:rPr lang="en-US" altLang="ko-KR" sz="2000" dirty="0"/>
              <a:t> , </a:t>
            </a:r>
            <a:r>
              <a:rPr lang="ko-KR" altLang="en-US" sz="2000" dirty="0"/>
              <a:t>그래픽 퀄리티</a:t>
            </a:r>
            <a:r>
              <a:rPr lang="en-US" altLang="ko-KR" sz="2000" dirty="0"/>
              <a:t>, </a:t>
            </a:r>
            <a:r>
              <a:rPr lang="ko-KR" altLang="en-US" sz="2000" dirty="0"/>
              <a:t>명암</a:t>
            </a:r>
            <a:br>
              <a:rPr lang="en-US" altLang="ko-KR" sz="2000" dirty="0"/>
            </a:br>
            <a:r>
              <a:rPr lang="ko-KR" altLang="en-US" sz="2000" dirty="0"/>
              <a:t>사운드 </a:t>
            </a:r>
            <a:r>
              <a:rPr lang="en-US" altLang="ko-KR" sz="2000" dirty="0"/>
              <a:t>–&gt; mute, </a:t>
            </a:r>
            <a:r>
              <a:rPr lang="ko-KR" altLang="en-US" sz="2000" dirty="0"/>
              <a:t>소리 세부 설정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bgm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sfx</a:t>
            </a:r>
            <a:r>
              <a:rPr lang="en-US" altLang="ko-KR" sz="2000" dirty="0"/>
              <a:t>, master)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게임 옵션</a:t>
            </a:r>
          </a:p>
        </p:txBody>
      </p:sp>
    </p:spTree>
    <p:extLst>
      <p:ext uri="{BB962C8B-B14F-4D97-AF65-F5344CB8AC3E}">
        <p14:creationId xmlns:p14="http://schemas.microsoft.com/office/powerpoint/2010/main" val="118705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가지 형태로 나눈다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	1. </a:t>
            </a:r>
            <a:r>
              <a:rPr lang="ko-KR" altLang="en-US" sz="2000" dirty="0"/>
              <a:t>메인 보스 </a:t>
            </a:r>
            <a:r>
              <a:rPr lang="en-US" altLang="ko-KR" sz="2000" dirty="0"/>
              <a:t>: </a:t>
            </a:r>
            <a:r>
              <a:rPr lang="ko-KR" altLang="en-US" sz="2000" dirty="0"/>
              <a:t>한 챕터의 마지막 보스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히든</a:t>
            </a:r>
            <a:r>
              <a:rPr lang="ko-KR" altLang="en-US" sz="2000" dirty="0"/>
              <a:t> 장소 같은 곳을 지키는 보스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上 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	2. </a:t>
            </a:r>
            <a:r>
              <a:rPr lang="ko-KR" altLang="en-US" sz="2000" dirty="0"/>
              <a:t>서브 보스 </a:t>
            </a:r>
            <a:r>
              <a:rPr lang="en-US" altLang="ko-KR" sz="2000" dirty="0"/>
              <a:t>: TP</a:t>
            </a:r>
            <a:r>
              <a:rPr lang="ko-KR" altLang="en-US" sz="2000" dirty="0"/>
              <a:t>를 지키는 보스</a:t>
            </a:r>
            <a:r>
              <a:rPr lang="en-US" altLang="ko-KR" sz="2000" dirty="0"/>
              <a:t>, BSP</a:t>
            </a:r>
            <a:r>
              <a:rPr lang="ko-KR" altLang="en-US" sz="2000" dirty="0"/>
              <a:t>의 보스로도 활용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난이도 </a:t>
            </a:r>
            <a:r>
              <a:rPr lang="en-US" altLang="ko-KR" sz="2000" dirty="0"/>
              <a:t>: </a:t>
            </a:r>
            <a:r>
              <a:rPr lang="ko-KR" altLang="en-US" sz="2000" dirty="0"/>
              <a:t>中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보상 </a:t>
            </a:r>
            <a:r>
              <a:rPr lang="en-US" altLang="ko-KR" sz="2000" dirty="0"/>
              <a:t>:  NP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41987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Nyx</a:t>
            </a:r>
            <a:r>
              <a:rPr lang="ko-KR" altLang="en-US" sz="2000" dirty="0"/>
              <a:t>의 메인 컨텐츠라고 생각하기 때문에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메인 보스</a:t>
            </a:r>
          </a:p>
        </p:txBody>
      </p:sp>
    </p:spTree>
    <p:extLst>
      <p:ext uri="{BB962C8B-B14F-4D97-AF65-F5344CB8AC3E}">
        <p14:creationId xmlns:p14="http://schemas.microsoft.com/office/powerpoint/2010/main" val="227981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03492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중간 보스 역할 </a:t>
            </a:r>
            <a:r>
              <a:rPr lang="en-US" altLang="ko-KR" sz="2000" dirty="0"/>
              <a:t>: TP</a:t>
            </a:r>
            <a:r>
              <a:rPr lang="ko-KR" altLang="en-US" sz="2000" dirty="0"/>
              <a:t>를 지키는 중간 보스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메인 보스 보다는 </a:t>
            </a:r>
            <a:r>
              <a:rPr lang="ko-KR" altLang="en-US" sz="2000" dirty="0" err="1"/>
              <a:t>스텟도</a:t>
            </a:r>
            <a:r>
              <a:rPr lang="ko-KR" altLang="en-US" sz="2000" dirty="0"/>
              <a:t> 많이 줄이고 패턴도 단조 롭게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BSP </a:t>
            </a:r>
            <a:r>
              <a:rPr lang="ko-KR" altLang="en-US" sz="2000" dirty="0" err="1"/>
              <a:t>맵에서의</a:t>
            </a:r>
            <a:r>
              <a:rPr lang="ko-KR" altLang="en-US" sz="2000" dirty="0"/>
              <a:t> 보스로 재탕</a:t>
            </a:r>
            <a:r>
              <a:rPr lang="en-US" altLang="ko-KR" sz="2000" dirty="0"/>
              <a:t>			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서브 보스</a:t>
            </a:r>
          </a:p>
        </p:txBody>
      </p:sp>
    </p:spTree>
    <p:extLst>
      <p:ext uri="{BB962C8B-B14F-4D97-AF65-F5344CB8AC3E}">
        <p14:creationId xmlns:p14="http://schemas.microsoft.com/office/powerpoint/2010/main" val="131861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4424097" y="394390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1117600" y="1326456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개요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E8A96-D72B-CE39-447D-4D7AA31A334E}"/>
              </a:ext>
            </a:extLst>
          </p:cNvPr>
          <p:cNvSpPr txBox="1"/>
          <p:nvPr/>
        </p:nvSpPr>
        <p:spPr>
          <a:xfrm>
            <a:off x="1117601" y="2804585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게임의 컨셉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A057F-4691-5B32-D685-F3171BF883A4}"/>
              </a:ext>
            </a:extLst>
          </p:cNvPr>
          <p:cNvSpPr txBox="1"/>
          <p:nvPr/>
        </p:nvSpPr>
        <p:spPr>
          <a:xfrm>
            <a:off x="1363131" y="1973588"/>
            <a:ext cx="20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게임의 제목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게임의 장르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대상 플랫폼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타겟 연령층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D1F14-F9B4-2924-EA10-A116F8DCD2C2}"/>
              </a:ext>
            </a:extLst>
          </p:cNvPr>
          <p:cNvSpPr txBox="1"/>
          <p:nvPr/>
        </p:nvSpPr>
        <p:spPr>
          <a:xfrm>
            <a:off x="1363132" y="3457613"/>
            <a:ext cx="206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플레이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디자인 컨셉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사운드 컨셉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FB09D-EEB1-596C-ECDF-9B02D9A01E79}"/>
              </a:ext>
            </a:extLst>
          </p:cNvPr>
          <p:cNvSpPr txBox="1"/>
          <p:nvPr/>
        </p:nvSpPr>
        <p:spPr>
          <a:xfrm>
            <a:off x="1117601" y="4202974"/>
            <a:ext cx="11074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게임 세부 항목 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6720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86" y="1733318"/>
            <a:ext cx="10483324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보스까지 가는 루트 </a:t>
            </a:r>
            <a:r>
              <a:rPr lang="en-US" altLang="ko-KR" sz="2000" dirty="0"/>
              <a:t>&amp; </a:t>
            </a:r>
            <a:r>
              <a:rPr lang="ko-KR" altLang="en-US" sz="2000" dirty="0"/>
              <a:t>퍼즐이나 점프 맵 중간중간에 배치한다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157112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HP</a:t>
            </a:r>
            <a:r>
              <a:rPr lang="ko-KR" altLang="en-US" sz="2000" dirty="0"/>
              <a:t> 존재 </a:t>
            </a:r>
            <a:br>
              <a:rPr lang="en-US" altLang="ko-KR" sz="2000" dirty="0"/>
            </a:br>
            <a:r>
              <a:rPr lang="ko-KR" altLang="en-US" sz="2000" dirty="0"/>
              <a:t>스킬 노드</a:t>
            </a:r>
            <a:br>
              <a:rPr lang="en-US" altLang="ko-KR" sz="2000" dirty="0"/>
            </a:br>
            <a:r>
              <a:rPr lang="ko-KR" altLang="en-US" sz="2000" dirty="0" err="1"/>
              <a:t>사망시</a:t>
            </a:r>
            <a:r>
              <a:rPr lang="ko-KR" altLang="en-US" sz="2000" dirty="0"/>
              <a:t> 최근 세이브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위치에서 부활</a:t>
            </a:r>
            <a:br>
              <a:rPr lang="en-US" altLang="ko-KR" sz="2000" dirty="0"/>
            </a:br>
            <a:r>
              <a:rPr lang="ko-KR" altLang="en-US" sz="2000" dirty="0"/>
              <a:t>공격은 콤보 형식 </a:t>
            </a:r>
            <a:r>
              <a:rPr lang="en-US" altLang="ko-KR" sz="2000" dirty="0"/>
              <a:t>(ex </a:t>
            </a:r>
            <a:r>
              <a:rPr lang="en-US" altLang="ko-KR" sz="2000" dirty="0" err="1"/>
              <a:t>aaa</a:t>
            </a:r>
            <a:r>
              <a:rPr lang="en-US" altLang="ko-KR" sz="2000" dirty="0"/>
              <a:t>-&gt;)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60D4646-CE08-1994-7EC5-D09222362659}"/>
              </a:ext>
            </a:extLst>
          </p:cNvPr>
          <p:cNvSpPr txBox="1">
            <a:spLocks/>
          </p:cNvSpPr>
          <p:nvPr/>
        </p:nvSpPr>
        <p:spPr>
          <a:xfrm>
            <a:off x="1226871" y="3997875"/>
            <a:ext cx="10463559" cy="25186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디자인 전체적인 검은색 분위기  </a:t>
            </a:r>
            <a:r>
              <a:rPr lang="en-US" altLang="ko-KR" sz="2000" dirty="0"/>
              <a:t>+   </a:t>
            </a:r>
            <a:r>
              <a:rPr lang="ko-KR" altLang="en-US" sz="2000" dirty="0"/>
              <a:t>날개</a:t>
            </a:r>
            <a:r>
              <a:rPr lang="en-US" altLang="ko-KR" sz="2000" dirty="0"/>
              <a:t>(</a:t>
            </a:r>
            <a:r>
              <a:rPr lang="ko-KR" altLang="en-US" sz="2000" dirty="0"/>
              <a:t>힘을 얻을 수록 커지도록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52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5438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NP</a:t>
            </a:r>
            <a:r>
              <a:rPr lang="ko-KR" altLang="en-US" sz="2000" dirty="0"/>
              <a:t> 존재 이유  </a:t>
            </a:r>
            <a:r>
              <a:rPr lang="en-US" altLang="ko-KR" sz="2000" dirty="0"/>
              <a:t>: </a:t>
            </a:r>
            <a:r>
              <a:rPr lang="ko-KR" altLang="en-US" sz="2000" dirty="0"/>
              <a:t>게임 </a:t>
            </a:r>
            <a:r>
              <a:rPr lang="ko-KR" altLang="en-US" sz="2000" dirty="0" err="1"/>
              <a:t>진행시</a:t>
            </a:r>
            <a:r>
              <a:rPr lang="ko-KR" altLang="en-US" sz="2000" dirty="0"/>
              <a:t> 플레이 막히는 구간에서 유저가 좀더 </a:t>
            </a:r>
            <a:r>
              <a:rPr lang="ko-KR" altLang="en-US" sz="2000" dirty="0" err="1"/>
              <a:t>원할하게</a:t>
            </a:r>
            <a:r>
              <a:rPr lang="ko-KR" altLang="en-US" sz="2000" dirty="0"/>
              <a:t> 다음 구간으로 넘어갈 수 있도록 도와주는 장치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NP</a:t>
            </a:r>
            <a:r>
              <a:rPr lang="ko-KR" altLang="en-US" sz="2000" dirty="0"/>
              <a:t> 활용 </a:t>
            </a:r>
            <a:r>
              <a:rPr lang="en-US" altLang="ko-KR" sz="2000" dirty="0"/>
              <a:t>: </a:t>
            </a:r>
            <a:r>
              <a:rPr lang="ko-KR" altLang="en-US" sz="2000" dirty="0"/>
              <a:t>스킬 노드에서 캐릭터 육성 가능</a:t>
            </a:r>
            <a:r>
              <a:rPr lang="en-US" altLang="ko-KR" sz="2000" dirty="0"/>
              <a:t> 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NP </a:t>
            </a:r>
            <a:r>
              <a:rPr lang="ko-KR" altLang="en-US" sz="2000" dirty="0" err="1"/>
              <a:t>획득처</a:t>
            </a:r>
            <a:r>
              <a:rPr lang="en-US" altLang="ko-KR" sz="2000" dirty="0"/>
              <a:t> : </a:t>
            </a:r>
            <a:r>
              <a:rPr lang="ko-KR" altLang="en-US" sz="2000" dirty="0"/>
              <a:t>게임을 </a:t>
            </a:r>
            <a:r>
              <a:rPr lang="ko-KR" altLang="en-US" sz="2000" dirty="0" err="1"/>
              <a:t>진행하다보면</a:t>
            </a:r>
            <a:r>
              <a:rPr lang="ko-KR" altLang="en-US" sz="2000" dirty="0"/>
              <a:t> 자연스럽게 일정량 얻을 수 있게 설계 </a:t>
            </a:r>
            <a:br>
              <a:rPr lang="en-US" altLang="ko-KR" sz="2000" dirty="0"/>
            </a:br>
            <a:r>
              <a:rPr lang="en-US" altLang="ko-KR" sz="2000" dirty="0"/>
              <a:t>		</a:t>
            </a:r>
            <a:r>
              <a:rPr lang="ko-KR" altLang="en-US" sz="2000" dirty="0"/>
              <a:t>하지만 개개인이 느끼는 난이도가 다르기 </a:t>
            </a:r>
            <a:r>
              <a:rPr lang="ko-KR" altLang="en-US" sz="2000" dirty="0" err="1"/>
              <a:t>떄문에</a:t>
            </a:r>
            <a:br>
              <a:rPr lang="en-US" altLang="ko-KR" sz="2000" dirty="0"/>
            </a:br>
            <a:r>
              <a:rPr lang="en-US" altLang="ko-KR" sz="2000" dirty="0"/>
              <a:t>		BSP </a:t>
            </a:r>
            <a:r>
              <a:rPr lang="ko-KR" altLang="en-US" sz="2000" dirty="0"/>
              <a:t>맵 에서  추가적인 </a:t>
            </a:r>
            <a:r>
              <a:rPr lang="en-US" altLang="ko-KR" sz="2000" dirty="0"/>
              <a:t>SP</a:t>
            </a:r>
            <a:r>
              <a:rPr lang="ko-KR" altLang="en-US" sz="2000" dirty="0"/>
              <a:t> 획득 가능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2986813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 NP</a:t>
            </a:r>
            <a:r>
              <a:rPr lang="en-US" altLang="ko-KR" sz="2000" dirty="0"/>
              <a:t>(node Point)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656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38" y="1659111"/>
            <a:ext cx="10483324" cy="499746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플레이어의 취향대로 플레이어를 성장 시킬 수 있으면 좋겠다고 생각 </a:t>
            </a:r>
            <a:r>
              <a:rPr lang="en-US" altLang="ko-KR" sz="2000" dirty="0"/>
              <a:t>-&gt; </a:t>
            </a:r>
            <a:r>
              <a:rPr lang="ko-KR" altLang="en-US" sz="2000" dirty="0"/>
              <a:t>스킬 노드 시스템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반복적인 공격을 피하고 유저의 플레이 스타일을 최대한 살리고 싶다 </a:t>
            </a:r>
            <a:r>
              <a:rPr lang="en-US" altLang="ko-KR" sz="2000" dirty="0"/>
              <a:t>-&gt; </a:t>
            </a:r>
            <a:r>
              <a:rPr lang="ko-KR" altLang="en-US" sz="2000" dirty="0"/>
              <a:t>무기 시스템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캐릭터의 성장</a:t>
            </a:r>
          </a:p>
        </p:txBody>
      </p:sp>
    </p:spTree>
    <p:extLst>
      <p:ext uri="{BB962C8B-B14F-4D97-AF65-F5344CB8AC3E}">
        <p14:creationId xmlns:p14="http://schemas.microsoft.com/office/powerpoint/2010/main" val="161918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23" y="1710266"/>
            <a:ext cx="4648697" cy="329549"/>
          </a:xfrm>
        </p:spPr>
        <p:txBody>
          <a:bodyPr>
            <a:noAutofit/>
          </a:bodyPr>
          <a:lstStyle/>
          <a:p>
            <a:br>
              <a:rPr lang="en-US" altLang="ko-KR" sz="1000" dirty="0"/>
            </a:b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998D5-C9CA-8510-E5CC-91EF786E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2" y="116440"/>
            <a:ext cx="6833881" cy="306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D1A27-D136-9D0F-72F0-8394ACE84F87}"/>
              </a:ext>
            </a:extLst>
          </p:cNvPr>
          <p:cNvSpPr txBox="1"/>
          <p:nvPr/>
        </p:nvSpPr>
        <p:spPr>
          <a:xfrm>
            <a:off x="7334457" y="205472"/>
            <a:ext cx="471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POE</a:t>
            </a:r>
            <a:r>
              <a:rPr lang="ko-KR" altLang="en-US" dirty="0"/>
              <a:t>게임의 스킬 노드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B12DFB-36DD-19D1-929D-62410855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44" y="3363457"/>
            <a:ext cx="5952914" cy="33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7207A-8922-DE04-F7F2-C209D4037A6C}"/>
              </a:ext>
            </a:extLst>
          </p:cNvPr>
          <p:cNvSpPr txBox="1"/>
          <p:nvPr/>
        </p:nvSpPr>
        <p:spPr>
          <a:xfrm>
            <a:off x="7334457" y="1126394"/>
            <a:ext cx="46310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닉스에는</a:t>
            </a:r>
            <a:r>
              <a:rPr lang="ko-KR" altLang="en-US" sz="1400" dirty="0"/>
              <a:t> 직업 개념은 없으니 중앙 시작 </a:t>
            </a:r>
            <a:endParaRPr lang="en-US" altLang="ko-KR" sz="1400" dirty="0"/>
          </a:p>
          <a:p>
            <a:r>
              <a:rPr lang="ko-KR" altLang="en-US" sz="1400" dirty="0"/>
              <a:t>플레이어가 원하는 방향으로 캐릭터를 육성 할 수 있게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노드 버튼을 누르고 </a:t>
            </a:r>
            <a:r>
              <a:rPr lang="ko-KR" altLang="en-US" sz="1400" dirty="0" err="1"/>
              <a:t>있을시</a:t>
            </a:r>
            <a:r>
              <a:rPr lang="ko-KR" altLang="en-US" sz="1400" dirty="0"/>
              <a:t> 노드의 색깔이 점점 변하는 애니메이션을 주면서 스킬을 해금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553A-4B02-D483-D200-796CE46B3A94}"/>
              </a:ext>
            </a:extLst>
          </p:cNvPr>
          <p:cNvSpPr txBox="1"/>
          <p:nvPr/>
        </p:nvSpPr>
        <p:spPr>
          <a:xfrm>
            <a:off x="364482" y="3371885"/>
            <a:ext cx="5731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== </a:t>
            </a:r>
            <a:r>
              <a:rPr lang="ko-KR" altLang="en-US" sz="1500" dirty="0"/>
              <a:t>노드에 존재할 항목들 </a:t>
            </a:r>
            <a:r>
              <a:rPr lang="en-US" altLang="ko-KR" sz="1500" dirty="0"/>
              <a:t>==</a:t>
            </a:r>
            <a:br>
              <a:rPr lang="en-US" altLang="ko-KR" sz="1500" dirty="0"/>
            </a:br>
            <a:r>
              <a:rPr lang="ko-KR" altLang="en-US" sz="1500" dirty="0"/>
              <a:t>최대 체력</a:t>
            </a:r>
            <a:r>
              <a:rPr lang="en-US" altLang="ko-KR" sz="1500" dirty="0"/>
              <a:t>, </a:t>
            </a:r>
            <a:r>
              <a:rPr lang="ko-KR" altLang="en-US" sz="1500" dirty="0"/>
              <a:t>방어력</a:t>
            </a:r>
            <a:r>
              <a:rPr lang="en-US" altLang="ko-KR" sz="1500" dirty="0"/>
              <a:t>, </a:t>
            </a:r>
            <a:r>
              <a:rPr lang="ko-KR" altLang="en-US" sz="1500" dirty="0"/>
              <a:t>이속 증가</a:t>
            </a:r>
            <a:r>
              <a:rPr lang="en-US" altLang="ko-KR" sz="1500" dirty="0"/>
              <a:t>, </a:t>
            </a:r>
            <a:r>
              <a:rPr lang="ko-KR" altLang="en-US" sz="1500" dirty="0"/>
              <a:t>공격력 강화 </a:t>
            </a:r>
            <a:br>
              <a:rPr lang="en-US" altLang="ko-KR" sz="1500" dirty="0"/>
            </a:br>
            <a:br>
              <a:rPr lang="en-US" altLang="ko-KR" sz="1500" dirty="0"/>
            </a:br>
            <a:br>
              <a:rPr lang="en-US" altLang="ko-KR" sz="1500" dirty="0"/>
            </a:br>
            <a:r>
              <a:rPr lang="ko-KR" altLang="en-US" sz="1500" dirty="0"/>
              <a:t>특수 항목 </a:t>
            </a:r>
            <a:r>
              <a:rPr lang="en-US" altLang="ko-KR" sz="1500" dirty="0"/>
              <a:t>(</a:t>
            </a:r>
            <a:r>
              <a:rPr lang="ko-KR" altLang="en-US" sz="1500" dirty="0"/>
              <a:t>일반 항목보다 많은 포인트 소모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en-US" altLang="ko-KR" sz="1500" dirty="0"/>
              <a:t>2</a:t>
            </a:r>
            <a:r>
              <a:rPr lang="ko-KR" altLang="en-US" sz="1500" dirty="0"/>
              <a:t>단 점프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쉴드</a:t>
            </a:r>
            <a:r>
              <a:rPr lang="en-US" altLang="ko-KR" sz="1500" dirty="0"/>
              <a:t>(</a:t>
            </a:r>
            <a:r>
              <a:rPr lang="ko-KR" altLang="en-US" sz="1500" dirty="0"/>
              <a:t>일정 시간이상 공격 받지 않을 시</a:t>
            </a:r>
            <a:r>
              <a:rPr lang="en-US" altLang="ko-KR" sz="1500" dirty="0"/>
              <a:t>), </a:t>
            </a:r>
            <a:r>
              <a:rPr lang="ko-KR" altLang="en-US" sz="1500" dirty="0"/>
              <a:t>차지 공격</a:t>
            </a:r>
            <a:r>
              <a:rPr lang="en-US" altLang="ko-KR" sz="1500" dirty="0"/>
              <a:t>(</a:t>
            </a:r>
            <a:r>
              <a:rPr lang="ko-KR" altLang="en-US" sz="1500" dirty="0"/>
              <a:t>원거리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260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2" y="465988"/>
            <a:ext cx="11436052" cy="606420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반복적인 공격 느낌을 피하기 위해 몇가지의 무기 시스템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무기별로 개별 스펙은 들어가 있지 않음</a:t>
            </a:r>
            <a:r>
              <a:rPr lang="en-US" altLang="ko-KR" sz="2000" dirty="0"/>
              <a:t>(ex </a:t>
            </a:r>
            <a:r>
              <a:rPr lang="ko-KR" altLang="en-US" sz="2000" dirty="0"/>
              <a:t>공격력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	-</a:t>
            </a:r>
            <a:r>
              <a:rPr lang="ko-KR" altLang="en-US" sz="2000" dirty="0"/>
              <a:t>스펙은 스킬 노드로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무기는 플레이어가 플레이 스타일을 바꿀 수 있는 수단이면 좋겠음</a:t>
            </a:r>
            <a:br>
              <a:rPr lang="en-US" altLang="ko-KR" sz="2000" dirty="0"/>
            </a:br>
            <a:r>
              <a:rPr lang="en-US" altLang="ko-KR" sz="2000" dirty="0"/>
              <a:t>	-ex) </a:t>
            </a:r>
            <a:r>
              <a:rPr lang="ko-KR" altLang="en-US" sz="2000" dirty="0"/>
              <a:t>리치가 다른 무기 대신 플레이어 </a:t>
            </a:r>
            <a:r>
              <a:rPr lang="ko-KR" altLang="en-US" sz="2000" dirty="0" err="1"/>
              <a:t>스탯의</a:t>
            </a:r>
            <a:r>
              <a:rPr lang="ko-KR" altLang="en-US" sz="2000" dirty="0"/>
              <a:t> 전체 공격력에서 일정 수준 가감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무기는 </a:t>
            </a:r>
            <a:r>
              <a:rPr lang="en-US" altLang="ko-KR" sz="2000" dirty="0"/>
              <a:t>2</a:t>
            </a:r>
            <a:r>
              <a:rPr lang="ko-KR" altLang="en-US" sz="2000" dirty="0"/>
              <a:t>개까지 장착 가능 장착된 무기는 단축키로 빠른 </a:t>
            </a:r>
            <a:r>
              <a:rPr lang="ko-KR" altLang="en-US" sz="2000" dirty="0" err="1"/>
              <a:t>스왑</a:t>
            </a:r>
            <a:r>
              <a:rPr lang="ko-KR" altLang="en-US" sz="2000" dirty="0"/>
              <a:t> 가능하게 제작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몇몇 무기들은 고유한 능력도 넣어 수집 욕구를 올릴 수 있도록 하여 모험을 하는 계기를 만든다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AutoShape 2" descr="죽음의 왕자의 지팡이">
            <a:extLst>
              <a:ext uri="{FF2B5EF4-FFF2-40B4-BE49-F238E27FC236}">
                <a16:creationId xmlns:a16="http://schemas.microsoft.com/office/drawing/2014/main" id="{A56CED04-3452-593D-297A-84B996E8E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0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63559" cy="31242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사망 </a:t>
            </a:r>
            <a:r>
              <a:rPr lang="en-US" altLang="ko-KR" sz="2000" dirty="0"/>
              <a:t>SFX </a:t>
            </a:r>
            <a:r>
              <a:rPr lang="ko-KR" altLang="en-US" sz="2000" dirty="0"/>
              <a:t>사운드 재생 </a:t>
            </a:r>
            <a:br>
              <a:rPr lang="en-US" altLang="ko-KR" sz="2000" dirty="0"/>
            </a:br>
            <a:r>
              <a:rPr lang="ko-KR" altLang="en-US" sz="2000" dirty="0"/>
              <a:t>플레이어 사망 애니메이션 잠시 노출 후 패널 전환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패널에는 버튼 </a:t>
            </a:r>
            <a:r>
              <a:rPr lang="en-US" altLang="ko-KR" sz="2000" dirty="0"/>
              <a:t>2</a:t>
            </a:r>
            <a:r>
              <a:rPr lang="ko-KR" altLang="en-US" sz="2000" dirty="0"/>
              <a:t>개 존재 </a:t>
            </a:r>
            <a:r>
              <a:rPr lang="en-US" altLang="ko-KR" sz="2000" dirty="0"/>
              <a:t>&lt;</a:t>
            </a:r>
            <a:r>
              <a:rPr lang="ko-KR" altLang="en-US" sz="2000" dirty="0"/>
              <a:t>타이틀로</a:t>
            </a:r>
            <a:r>
              <a:rPr lang="en-US" altLang="ko-KR" sz="2000" dirty="0"/>
              <a:t>&gt;, &lt;</a:t>
            </a:r>
            <a:r>
              <a:rPr lang="ko-KR" altLang="en-US" sz="2000" dirty="0"/>
              <a:t>다시하기</a:t>
            </a:r>
            <a:r>
              <a:rPr lang="en-US" altLang="ko-KR" sz="2000" dirty="0"/>
              <a:t>&gt;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다시하기 클릭 시 </a:t>
            </a:r>
            <a:br>
              <a:rPr lang="en-US" altLang="ko-KR" sz="2000" dirty="0"/>
            </a:br>
            <a:r>
              <a:rPr lang="ko-KR" altLang="en-US" sz="2000" dirty="0"/>
              <a:t>마지막 세이브 포인트에서 다시 시작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981338" y="528638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플레이어 </a:t>
            </a:r>
            <a:r>
              <a:rPr lang="ko-KR" altLang="en-US" sz="5000" dirty="0" err="1"/>
              <a:t>사망시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021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B65F2-449C-AC4C-442B-C40247F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8" y="2429361"/>
            <a:ext cx="11006800" cy="553998"/>
          </a:xfrm>
        </p:spPr>
        <p:txBody>
          <a:bodyPr anchor="t">
            <a:normAutofit/>
          </a:bodyPr>
          <a:lstStyle/>
          <a:p>
            <a:r>
              <a:rPr lang="ko-KR" altLang="en-US" sz="3000" dirty="0"/>
              <a:t>게임의 장르 </a:t>
            </a:r>
            <a:r>
              <a:rPr lang="en-US" altLang="ko-KR" sz="3000" dirty="0"/>
              <a:t>:	2D </a:t>
            </a:r>
            <a:r>
              <a:rPr lang="ko-KR" altLang="en-US" sz="3000" dirty="0" err="1"/>
              <a:t>플랫포머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메트로베니아</a:t>
            </a:r>
            <a:r>
              <a:rPr lang="ko-KR" altLang="en-US" sz="3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990-21E3-1222-0F09-BFDE3AC1ADDA}"/>
              </a:ext>
            </a:extLst>
          </p:cNvPr>
          <p:cNvSpPr txBox="1"/>
          <p:nvPr/>
        </p:nvSpPr>
        <p:spPr>
          <a:xfrm>
            <a:off x="550200" y="3147908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대상 플랫폼 </a:t>
            </a:r>
            <a:r>
              <a:rPr lang="en-US" altLang="ko-KR" sz="3000" dirty="0"/>
              <a:t>:	PC(</a:t>
            </a:r>
            <a:r>
              <a:rPr lang="ko-KR" altLang="en-US" sz="3000" dirty="0"/>
              <a:t>윈도우</a:t>
            </a:r>
            <a:r>
              <a:rPr lang="en-US" altLang="ko-KR" sz="3000" dirty="0"/>
              <a:t>) </a:t>
            </a:r>
            <a:r>
              <a:rPr lang="ko-KR" altLang="en-US" sz="3000" dirty="0"/>
              <a:t>빌드 </a:t>
            </a:r>
            <a:r>
              <a:rPr lang="en-US" altLang="ko-KR" sz="3000" dirty="0"/>
              <a:t>, Steam</a:t>
            </a:r>
            <a:endParaRPr lang="ko-KR" altLang="en-US" sz="3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8213195" y="497945"/>
            <a:ext cx="3343805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개요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8173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게임의 제목 </a:t>
            </a:r>
            <a:r>
              <a:rPr lang="en-US" altLang="ko-KR" sz="3000" dirty="0"/>
              <a:t>:	</a:t>
            </a:r>
            <a:r>
              <a:rPr lang="ko-KR" altLang="en-US" sz="3000" dirty="0" err="1"/>
              <a:t>닉스</a:t>
            </a:r>
            <a:r>
              <a:rPr lang="en-US" altLang="ko-KR" sz="3000" dirty="0"/>
              <a:t>(Nyx)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4D21C-0948-E17D-8F7A-CFD5ADAF8291}"/>
              </a:ext>
            </a:extLst>
          </p:cNvPr>
          <p:cNvSpPr txBox="1"/>
          <p:nvPr/>
        </p:nvSpPr>
        <p:spPr>
          <a:xfrm>
            <a:off x="516398" y="3874642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dirty="0"/>
              <a:t>타겟 대상  </a:t>
            </a:r>
            <a:r>
              <a:rPr lang="en-US" altLang="ko-KR" sz="3000" dirty="0"/>
              <a:t>:	 10</a:t>
            </a:r>
            <a:r>
              <a:rPr lang="ko-KR" altLang="en-US" sz="3000" dirty="0"/>
              <a:t>대 후반부터 </a:t>
            </a:r>
            <a:r>
              <a:rPr lang="en-US" altLang="ko-KR" sz="3000" dirty="0"/>
              <a:t>30</a:t>
            </a:r>
            <a:r>
              <a:rPr lang="ko-KR" altLang="en-US" sz="3000" dirty="0"/>
              <a:t>대 중반 </a:t>
            </a:r>
            <a:r>
              <a:rPr lang="en-US" altLang="ko-KR" sz="3000" dirty="0"/>
              <a:t>	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5818E-C822-A5FE-6C88-3895A9263225}"/>
              </a:ext>
            </a:extLst>
          </p:cNvPr>
          <p:cNvSpPr txBox="1"/>
          <p:nvPr/>
        </p:nvSpPr>
        <p:spPr>
          <a:xfrm>
            <a:off x="516398" y="4642091"/>
            <a:ext cx="1107439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dirty="0"/>
              <a:t>.	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7746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개발 기간 계획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24.06 </a:t>
            </a:r>
            <a:r>
              <a:rPr lang="ko-KR" altLang="en-US" sz="3000" dirty="0"/>
              <a:t>까지로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5DF1F1E-9A61-983C-1F8E-1F4D6904F1F4}"/>
              </a:ext>
            </a:extLst>
          </p:cNvPr>
          <p:cNvSpPr txBox="1">
            <a:spLocks/>
          </p:cNvSpPr>
          <p:nvPr/>
        </p:nvSpPr>
        <p:spPr>
          <a:xfrm>
            <a:off x="550200" y="2317909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23.11 </a:t>
            </a:r>
            <a:r>
              <a:rPr lang="ko-KR" altLang="en-US" sz="3000" dirty="0"/>
              <a:t>까지 프로토타입</a:t>
            </a:r>
            <a:r>
              <a:rPr lang="en-US" altLang="ko-KR" sz="3000" dirty="0"/>
              <a:t>(</a:t>
            </a:r>
            <a:r>
              <a:rPr lang="ko-KR" altLang="en-US" sz="3000" dirty="0"/>
              <a:t>일부분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280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플레이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게임에는 시간이 존재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854F78C-CA18-89D4-360C-7928E571216D}"/>
              </a:ext>
            </a:extLst>
          </p:cNvPr>
          <p:cNvSpPr txBox="1">
            <a:spLocks/>
          </p:cNvSpPr>
          <p:nvPr/>
        </p:nvSpPr>
        <p:spPr>
          <a:xfrm>
            <a:off x="550200" y="2415091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플레이어와 상반되는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54E56AE-0CB2-40F4-0AA0-3D034C0A034D}"/>
              </a:ext>
            </a:extLst>
          </p:cNvPr>
          <p:cNvSpPr txBox="1">
            <a:spLocks/>
          </p:cNvSpPr>
          <p:nvPr/>
        </p:nvSpPr>
        <p:spPr>
          <a:xfrm>
            <a:off x="550200" y="3093833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맵은</a:t>
            </a:r>
            <a:r>
              <a:rPr lang="ko-KR" altLang="en-US" sz="3000" dirty="0"/>
              <a:t> 왔던 곳은 다시 갈 수 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8E51EC0-0E7D-19A1-1617-19A20090040C}"/>
              </a:ext>
            </a:extLst>
          </p:cNvPr>
          <p:cNvSpPr txBox="1">
            <a:spLocks/>
          </p:cNvSpPr>
          <p:nvPr/>
        </p:nvSpPr>
        <p:spPr>
          <a:xfrm>
            <a:off x="550200" y="3830187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중간중간 귀찮게 하는 </a:t>
            </a:r>
            <a:r>
              <a:rPr lang="ko-KR" altLang="en-US" sz="3000" dirty="0" err="1"/>
              <a:t>몬스터들</a:t>
            </a:r>
            <a:endParaRPr lang="ko-KR" altLang="en-US" sz="3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216675A-3492-4F08-EB44-AFB01B7BEFBB}"/>
              </a:ext>
            </a:extLst>
          </p:cNvPr>
          <p:cNvSpPr txBox="1">
            <a:spLocks/>
          </p:cNvSpPr>
          <p:nvPr/>
        </p:nvSpPr>
        <p:spPr>
          <a:xfrm>
            <a:off x="550200" y="4678282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보스까지의 가는 길에 간략한 퍼즐 </a:t>
            </a:r>
            <a:r>
              <a:rPr lang="en-US" altLang="ko-KR" sz="3000" dirty="0"/>
              <a:t>&amp; </a:t>
            </a:r>
            <a:r>
              <a:rPr lang="ko-KR" altLang="en-US" sz="3000" dirty="0"/>
              <a:t>점프 요소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A27740-8D3A-B7EA-CA75-1C6D368860FD}"/>
              </a:ext>
            </a:extLst>
          </p:cNvPr>
          <p:cNvSpPr txBox="1">
            <a:spLocks/>
          </p:cNvSpPr>
          <p:nvPr/>
        </p:nvSpPr>
        <p:spPr>
          <a:xfrm>
            <a:off x="550200" y="5422320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err="1"/>
              <a:t>보스전</a:t>
            </a:r>
            <a:endParaRPr lang="ko-KR" alt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144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디자인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배경은 기본적으로 밤으로 사용하고 광원 효과를 주어 해질녘 일출 까지만 구현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5A1A9-FACE-BA61-3548-63C4DF3F2E1B}"/>
              </a:ext>
            </a:extLst>
          </p:cNvPr>
          <p:cNvSpPr txBox="1">
            <a:spLocks/>
          </p:cNvSpPr>
          <p:nvPr/>
        </p:nvSpPr>
        <p:spPr>
          <a:xfrm>
            <a:off x="550200" y="2306334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55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6350000" y="497945"/>
            <a:ext cx="520700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5000" dirty="0"/>
              <a:t>게임 컨셉</a:t>
            </a:r>
            <a:r>
              <a:rPr lang="en-US" altLang="ko-KR" sz="5000" dirty="0"/>
              <a:t>(</a:t>
            </a:r>
            <a:r>
              <a:rPr lang="ko-KR" altLang="en-US" sz="5000" dirty="0"/>
              <a:t>사운드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50200" y="1653725"/>
            <a:ext cx="11006800" cy="525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892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7EF0B3-74DC-E882-7985-4A90A7C63AAC}"/>
              </a:ext>
            </a:extLst>
          </p:cNvPr>
          <p:cNvSpPr txBox="1">
            <a:spLocks/>
          </p:cNvSpPr>
          <p:nvPr/>
        </p:nvSpPr>
        <p:spPr>
          <a:xfrm>
            <a:off x="561773" y="769356"/>
            <a:ext cx="5329741" cy="75459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err="1"/>
              <a:t>닉스</a:t>
            </a:r>
            <a:r>
              <a:rPr lang="en-US" altLang="ko-KR" sz="5000" dirty="0"/>
              <a:t>(NYX)</a:t>
            </a:r>
            <a:r>
              <a:rPr lang="ko-KR" altLang="en-US" sz="5000" dirty="0"/>
              <a:t>란</a:t>
            </a:r>
            <a:r>
              <a:rPr lang="en-US" altLang="ko-KR" sz="5000" dirty="0"/>
              <a:t>?</a:t>
            </a:r>
            <a:endParaRPr lang="ko-KR" altLang="en-US" sz="5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0C5B4F-F1C5-B75A-116B-B8A102E11413}"/>
              </a:ext>
            </a:extLst>
          </p:cNvPr>
          <p:cNvSpPr txBox="1">
            <a:spLocks/>
          </p:cNvSpPr>
          <p:nvPr/>
        </p:nvSpPr>
        <p:spPr>
          <a:xfrm>
            <a:off x="503901" y="1884287"/>
            <a:ext cx="11006800" cy="29330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Open Sans" panose="020B0604020202020204" pitchFamily="34" charset="0"/>
              </a:rPr>
              <a:t>그리스 신화</a:t>
            </a:r>
            <a:r>
              <a:rPr lang="ko-KR" altLang="en-US" sz="2000" b="0" i="0" dirty="0">
                <a:effectLst/>
                <a:latin typeface="Open Sans" panose="020B0604020202020204" pitchFamily="34" charset="0"/>
              </a:rPr>
              <a:t>에 </a:t>
            </a:r>
            <a:r>
              <a:rPr lang="ko-KR" altLang="en-US" sz="2000" dirty="0">
                <a:latin typeface="Open Sans" panose="020B0604020202020204" pitchFamily="34" charset="0"/>
              </a:rPr>
              <a:t>등장하는 신으로 밤과 어둠의 신으로 알려져 있다</a:t>
            </a:r>
            <a:r>
              <a:rPr lang="en-US" altLang="ko-KR" sz="2000" dirty="0">
                <a:latin typeface="Open Sans" panose="020B0604020202020204" pitchFamily="34" charset="0"/>
              </a:rPr>
              <a:t>.</a:t>
            </a:r>
          </a:p>
          <a:p>
            <a:endParaRPr lang="en-US" altLang="ko-KR" sz="2000" b="0" i="0" dirty="0">
              <a:effectLst/>
              <a:latin typeface="Open Sans" panose="020B0604020202020204" pitchFamily="34" charset="0"/>
            </a:endParaRPr>
          </a:p>
          <a:p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그녀가 관장하는 밤의 의미는 카오스에 맞먹는 어둠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암흑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B0606030504020204" pitchFamily="34" charset="0"/>
              </a:rPr>
              <a:t>밤 그 자체의 개념을 의미하며 소멸은 물론 죽음 또한 관장하는 것과 다름 없다</a:t>
            </a:r>
            <a:r>
              <a:rPr lang="en-US" altLang="ko-KR" sz="2000" b="0" i="0" dirty="0"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>
              <a:latin typeface="Open Sans" panose="020B0606030504020204" pitchFamily="34" charset="0"/>
            </a:endParaRPr>
          </a:p>
          <a:p>
            <a:r>
              <a:rPr lang="ko-KR" altLang="en-US" sz="2000" dirty="0">
                <a:latin typeface="Open Sans" panose="020B0606030504020204" pitchFamily="34" charset="0"/>
              </a:rPr>
              <a:t>그래서 이명으로는 죽음의 어머니라고도 불린다</a:t>
            </a:r>
            <a:r>
              <a:rPr lang="en-US" altLang="ko-KR" sz="2000" dirty="0">
                <a:latin typeface="Open Sans" panose="020B0606030504020204" pitchFamily="34" charset="0"/>
              </a:rPr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닉스는</a:t>
            </a:r>
            <a:r>
              <a:rPr lang="ko-KR" altLang="en-US" sz="2000" dirty="0"/>
              <a:t> 흑운을 띈 날개를 가지고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아주 어두운 옷을 입는 것으로 묘사된다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6" name="Picture 2" descr="Why Zeus Feared Nyx: Exploring the Power and Influence of the Goddess of  Night -Greek Mythology Wiki - YouTube">
            <a:extLst>
              <a:ext uri="{FF2B5EF4-FFF2-40B4-BE49-F238E27FC236}">
                <a16:creationId xmlns:a16="http://schemas.microsoft.com/office/drawing/2014/main" id="{4BEB3754-5409-D062-6121-A1434DF6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73" y="4752789"/>
            <a:ext cx="3414613" cy="1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667FC-08E3-1B9A-62F2-42FBDF1F4CBC}"/>
              </a:ext>
            </a:extLst>
          </p:cNvPr>
          <p:cNvSpPr txBox="1"/>
          <p:nvPr/>
        </p:nvSpPr>
        <p:spPr>
          <a:xfrm>
            <a:off x="8056756" y="6304177"/>
            <a:ext cx="63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b="1" i="0" dirty="0">
                <a:solidFill>
                  <a:srgbClr val="FFD700"/>
                </a:solidFill>
                <a:effectLst/>
                <a:latin typeface="Open Sans" panose="020B0606030504020204" pitchFamily="34" charset="0"/>
              </a:rPr>
              <a:t>Νύξ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3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3A79-41DF-C0FE-CFAA-BCB5A422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71" y="1710266"/>
            <a:ext cx="10483324" cy="485836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닉스가</a:t>
            </a:r>
            <a:r>
              <a:rPr lang="ko-KR" altLang="en-US" sz="2000" dirty="0"/>
              <a:t> 힘을 잃어버려 </a:t>
            </a:r>
            <a:r>
              <a:rPr lang="ko-KR" altLang="en-US" sz="2000" dirty="0" err="1"/>
              <a:t>닉스가</a:t>
            </a:r>
            <a:r>
              <a:rPr lang="ko-KR" altLang="en-US" sz="2000" dirty="0"/>
              <a:t> 가지고 있던 어둠이 세상에 내려 앉았다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2E0E5E-C494-5952-9A4E-98B51E4DFDCD}"/>
              </a:ext>
            </a:extLst>
          </p:cNvPr>
          <p:cNvSpPr txBox="1">
            <a:spLocks/>
          </p:cNvSpPr>
          <p:nvPr/>
        </p:nvSpPr>
        <p:spPr>
          <a:xfrm>
            <a:off x="1165533" y="752305"/>
            <a:ext cx="8712995" cy="8593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4800" kern="1200" spc="16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/>
              <a:t>세계관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7D5FA-7165-9CE5-0975-2A69C2C0F0CB}"/>
              </a:ext>
            </a:extLst>
          </p:cNvPr>
          <p:cNvSpPr txBox="1"/>
          <p:nvPr/>
        </p:nvSpPr>
        <p:spPr>
          <a:xfrm>
            <a:off x="3267307" y="997322"/>
            <a:ext cx="514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6335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1078</Words>
  <Application>Microsoft Office PowerPoint</Application>
  <PresentationFormat>와이드스크린</PresentationFormat>
  <Paragraphs>91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Microsoft GothicNeo</vt:lpstr>
      <vt:lpstr>Arial</vt:lpstr>
      <vt:lpstr>Open Sans</vt:lpstr>
      <vt:lpstr>3DFloatVTI</vt:lpstr>
      <vt:lpstr>닉스(Nyx)</vt:lpstr>
      <vt:lpstr>PowerPoint 프레젠테이션</vt:lpstr>
      <vt:lpstr>게임의 장르 : 2D 플랫포머 메트로베니아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닉스가 힘을 잃어버려 닉스가 가지고 있던 어둠이 세상에 내려 앉았다.          </vt:lpstr>
      <vt:lpstr>스토리를 전반부 후반부로 나누어 전반부에서는 기억과 힘을 모두 잃어 버린 닉스가 자신의 기억을 되찾기 위해 떠나는 모험 후반부에서는 자신의 힘을 되찾은 닉스가 힘을 잃어 버리게 한 원흉에게 복수를 위해 떠나는 모험  닉스가 힘을 잃어 버리면서 세상에는 어둠이 깔리게 되었고  닉스가 어둠을 회수 할 때마다 세상은 밝아지게 된다. 하지만 힘을 되찾을수록 자신의 주변에 있는 인물들은 불행해지게 되어(근처만 가도 불행하듯이?)  (NYX의 이명인 죽음의 어머니)   힘을 되찾게 될 수록 갈등하는 걸 그리고 싶슴다.. 생각중         게임의 엔딩은 진 보스를 잡고 힘을 되찾아 떠나거나 마을에 남거나 선택하는 엔딩 2가지 존재</vt:lpstr>
      <vt:lpstr>크게 3가지 형태 1. 마을 2. 스토리 라인 맵(고정형) 3. 던전(맵 자동 생성)  게임 장르인 메트로베니아 답게 탐험 요소를 제작  심리스 오픈월드를 지향 (한 씬에서 작업)  섹터별로 분위기를 다르게 준다  </vt:lpstr>
      <vt:lpstr>PowerPoint 프레젠테이션</vt:lpstr>
      <vt:lpstr>게임의 로드 시 시작 위치는 세이브 포인트에서만 하도록한다.     == 세이브 해야 하는 항목== 플레이어 스테이터스 - 스킬 노드 세이브 포인트 지도   </vt:lpstr>
      <vt:lpstr>최대한 유저의 화면을 가리는 게 적은 UI로 가시성 향상 (status정도만 노출)  상호작용 UI는 다 키입력을 받아 노출   </vt:lpstr>
      <vt:lpstr>    == 구성 요소 == 게임 시작 -&gt; 저장 슬롯 나오는 화면 -&gt; 슬롯 클릭시 해당 데이터 불러와서 게임 시작 옵션 -&gt; 다음 PPT Credit 게임 종료   </vt:lpstr>
      <vt:lpstr>== 옵션 설정 가능 항목 ==  그래픽 -&gt; 해상도, 전체 화면 , 그래픽 퀄리티, 명암 사운드 –&gt; mute, 소리 세부 설정(bgm, sfx, master)     </vt:lpstr>
      <vt:lpstr>2가지 형태로 나눈다.  1. 메인 보스 : 한 챕터의 마지막 보스 , 히든 장소 같은 곳을 지키는 보스   난이도 : 上    보상 :      2. 서브 보스 : TP를 지키는 보스, BSP의 보스로도 활용   난이도 : 中   보상 :  NP    </vt:lpstr>
      <vt:lpstr>Nyx의 메인 컨텐츠라고 생각하기 때문에    </vt:lpstr>
      <vt:lpstr>중간 보스 역할 : TP를 지키는 중간 보스  메인 보스 보다는 스텟도 많이 줄이고 패턴도 단조 롭게    BSP 맵에서의 보스로 재탕    </vt:lpstr>
      <vt:lpstr>보스까지 가는 루트 &amp; 퍼즐이나 점프 맵 중간중간에 배치한다.</vt:lpstr>
      <vt:lpstr>HP 존재  스킬 노드 사망시 최근 세이브 데이터 위치에서 부활 공격은 콤보 형식 (ex aaa-&gt;)   </vt:lpstr>
      <vt:lpstr>NP 존재 이유  : 게임 진행시 플레이 막히는 구간에서 유저가 좀더 원할하게 다음 구간으로 넘어갈 수 있도록 도와주는 장치  NP 활용 : 스킬 노드에서 캐릭터 육성 가능    NP 획득처 : 게임을 진행하다보면 자연스럽게 일정량 얻을 수 있게 설계    하지만 개개인이 느끼는 난이도가 다르기 떄문에   BSP 맵 에서  추가적인 SP 획득 가능    </vt:lpstr>
      <vt:lpstr>플레이어의 취향대로 플레이어를 성장 시킬 수 있으면 좋겠다고 생각 -&gt; 스킬 노드 시스템  반복적인 공격을 피하고 유저의 플레이 스타일을 최대한 살리고 싶다 -&gt; 무기 시스템        </vt:lpstr>
      <vt:lpstr>  </vt:lpstr>
      <vt:lpstr>반복적인 공격 느낌을 피하기 위해 몇가지의 무기 시스템  무기별로 개별 스펙은 들어가 있지 않음(ex 공격력)  -스펙은 스킬 노드로  무기는 플레이어가 플레이 스타일을 바꿀 수 있는 수단이면 좋겠음  -ex) 리치가 다른 무기 대신 플레이어 스탯의 전체 공격력에서 일정 수준 가감  무기는 2개까지 장착 가능 장착된 무기는 단축키로 빠른 스왑 가능하게 제작  몇몇 무기들은 고유한 능력도 넣어 수집 욕구를 올릴 수 있도록 하여 모험을 하는 계기를 만든다.</vt:lpstr>
      <vt:lpstr>사망 SFX 사운드 재생  플레이어 사망 애니메이션 잠시 노출 후 패널 전환  패널에는 버튼 2개 존재 &lt;타이틀로&gt;, &lt;다시하기&gt;  다시하기 클릭 시  마지막 세이브 포인트에서 다시 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 </dc:title>
  <dc:creator>이연상</dc:creator>
  <cp:lastModifiedBy>이연상</cp:lastModifiedBy>
  <cp:revision>47</cp:revision>
  <dcterms:created xsi:type="dcterms:W3CDTF">2023-05-14T13:34:57Z</dcterms:created>
  <dcterms:modified xsi:type="dcterms:W3CDTF">2023-06-01T16:53:54Z</dcterms:modified>
</cp:coreProperties>
</file>