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71" r:id="rId8"/>
    <p:sldId id="266" r:id="rId9"/>
    <p:sldId id="267" r:id="rId10"/>
    <p:sldId id="265" r:id="rId11"/>
    <p:sldId id="269" r:id="rId12"/>
    <p:sldId id="270" r:id="rId13"/>
    <p:sldId id="263" r:id="rId14"/>
    <p:sldId id="272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May 23,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38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2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8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1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7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1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1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May 23,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5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A88CDF-8EB1-AC73-9B56-D41462F9F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ko-KR" altLang="en-US" sz="4800" dirty="0" err="1"/>
              <a:t>닉스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7CAB80-688D-1F43-EBBD-38B9A4F9F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dirty="0" err="1">
                <a:solidFill>
                  <a:schemeClr val="tx1">
                    <a:alpha val="60000"/>
                  </a:schemeClr>
                </a:solidFill>
              </a:rPr>
              <a:t>팀명</a:t>
            </a:r>
            <a:r>
              <a:rPr lang="ko-KR" altLang="en-US" dirty="0">
                <a:solidFill>
                  <a:schemeClr val="tx1">
                    <a:alpha val="60000"/>
                  </a:schemeClr>
                </a:solidFill>
              </a:rPr>
              <a:t> 추천 받습니다</a:t>
            </a:r>
          </a:p>
        </p:txBody>
      </p:sp>
      <p:pic>
        <p:nvPicPr>
          <p:cNvPr id="4" name="Picture 3" descr="생동감 넘치는 색채의 벡터 배경">
            <a:extLst>
              <a:ext uri="{FF2B5EF4-FFF2-40B4-BE49-F238E27FC236}">
                <a16:creationId xmlns:a16="http://schemas.microsoft.com/office/drawing/2014/main" id="{74C2C8C3-EAC4-07B8-F997-C362BE0B3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64" b="964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2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63559" cy="312420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HP</a:t>
            </a:r>
            <a:r>
              <a:rPr lang="ko-KR" altLang="en-US" sz="2000" dirty="0"/>
              <a:t> 존재 </a:t>
            </a:r>
            <a:br>
              <a:rPr lang="en-US" altLang="ko-KR" sz="2000" dirty="0"/>
            </a:br>
            <a:r>
              <a:rPr lang="ko-KR" altLang="en-US" sz="2000" dirty="0"/>
              <a:t>스킬 트리 존재</a:t>
            </a:r>
            <a:br>
              <a:rPr lang="en-US" altLang="ko-KR" sz="2000" dirty="0"/>
            </a:br>
            <a:r>
              <a:rPr lang="ko-KR" altLang="en-US" sz="2000" dirty="0" err="1"/>
              <a:t>사망시</a:t>
            </a:r>
            <a:r>
              <a:rPr lang="ko-KR" altLang="en-US" sz="2000" dirty="0"/>
              <a:t> 최근 세이브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 위치에서 부활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MP</a:t>
            </a:r>
            <a:r>
              <a:rPr lang="ko-KR" altLang="en-US" sz="2000" dirty="0"/>
              <a:t> 생각 중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플레이어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60D4646-CE08-1994-7EC5-D09222362659}"/>
              </a:ext>
            </a:extLst>
          </p:cNvPr>
          <p:cNvSpPr txBox="1">
            <a:spLocks/>
          </p:cNvSpPr>
          <p:nvPr/>
        </p:nvSpPr>
        <p:spPr>
          <a:xfrm>
            <a:off x="1226871" y="3997875"/>
            <a:ext cx="10463559" cy="251867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디자인 전체적인 검은색 분위기  </a:t>
            </a:r>
            <a:r>
              <a:rPr lang="en-US" altLang="ko-KR" sz="2000" dirty="0"/>
              <a:t>+   </a:t>
            </a:r>
            <a:r>
              <a:rPr lang="ko-KR" altLang="en-US" sz="2000" dirty="0"/>
              <a:t>날개</a:t>
            </a:r>
            <a:r>
              <a:rPr lang="en-US" altLang="ko-KR" sz="2000" dirty="0"/>
              <a:t>(</a:t>
            </a:r>
            <a:r>
              <a:rPr lang="ko-KR" altLang="en-US" sz="2000" dirty="0"/>
              <a:t>힘을 얻을 수록 커지도록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52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음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적</a:t>
            </a:r>
          </a:p>
        </p:txBody>
      </p:sp>
    </p:spTree>
    <p:extLst>
      <p:ext uri="{BB962C8B-B14F-4D97-AF65-F5344CB8AC3E}">
        <p14:creationId xmlns:p14="http://schemas.microsoft.com/office/powerpoint/2010/main" val="157112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가지 형태로 나뉨</a:t>
            </a:r>
            <a:br>
              <a:rPr lang="en-US" altLang="ko-KR" sz="2000" dirty="0"/>
            </a:br>
            <a:r>
              <a:rPr lang="en-US" altLang="ko-KR" sz="2000" dirty="0"/>
              <a:t>	1. </a:t>
            </a:r>
            <a:r>
              <a:rPr lang="ko-KR" altLang="en-US" sz="2000" dirty="0"/>
              <a:t>스토리 라인 보스 </a:t>
            </a:r>
            <a:r>
              <a:rPr lang="en-US" altLang="ko-KR" sz="2000" dirty="0"/>
              <a:t>: </a:t>
            </a:r>
            <a:r>
              <a:rPr lang="ko-KR" altLang="en-US" sz="2000" dirty="0"/>
              <a:t>난이도 上 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조우시</a:t>
            </a:r>
            <a:r>
              <a:rPr lang="ko-KR" altLang="en-US" sz="2000" dirty="0"/>
              <a:t> 도망</a:t>
            </a:r>
            <a:r>
              <a:rPr lang="en-US" altLang="ko-KR" sz="2000" dirty="0"/>
              <a:t>x, </a:t>
            </a:r>
            <a:br>
              <a:rPr lang="en-US" altLang="ko-KR" sz="2000" dirty="0"/>
            </a:br>
            <a:r>
              <a:rPr lang="en-US" altLang="ko-KR" sz="2000" dirty="0"/>
              <a:t>				</a:t>
            </a:r>
            <a:r>
              <a:rPr lang="ko-KR" altLang="en-US" sz="2000" dirty="0"/>
              <a:t>보상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닉스의</a:t>
            </a:r>
            <a:r>
              <a:rPr lang="ko-KR" altLang="en-US" sz="2000" dirty="0"/>
              <a:t> 힘 되찾기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	2. BSP </a:t>
            </a:r>
            <a:r>
              <a:rPr lang="ko-KR" altLang="en-US" sz="2000" dirty="0"/>
              <a:t>라인 보스 </a:t>
            </a:r>
            <a:r>
              <a:rPr lang="en-US" altLang="ko-KR" sz="2000" dirty="0"/>
              <a:t>:  </a:t>
            </a:r>
            <a:r>
              <a:rPr lang="ko-KR" altLang="en-US" sz="2000" dirty="0"/>
              <a:t>난이도 下 </a:t>
            </a:r>
            <a:r>
              <a:rPr lang="en-US" altLang="ko-KR" sz="2000" dirty="0"/>
              <a:t>, </a:t>
            </a:r>
            <a:r>
              <a:rPr lang="ko-KR" altLang="en-US" sz="2000" dirty="0"/>
              <a:t>스토리 라인을 보조하기 위해 설계</a:t>
            </a:r>
            <a:br>
              <a:rPr lang="en-US" altLang="ko-KR" sz="2000" dirty="0"/>
            </a:br>
            <a:r>
              <a:rPr lang="en-US" altLang="ko-KR" sz="2000" dirty="0"/>
              <a:t>				</a:t>
            </a:r>
            <a:r>
              <a:rPr lang="ko-KR" altLang="en-US" sz="2000" dirty="0"/>
              <a:t>보상 </a:t>
            </a:r>
            <a:r>
              <a:rPr lang="en-US" altLang="ko-KR" sz="2000" dirty="0"/>
              <a:t>:  </a:t>
            </a:r>
            <a:r>
              <a:rPr lang="ko-KR" altLang="en-US" sz="2000" dirty="0"/>
              <a:t>스킬 포인트</a:t>
            </a:r>
            <a:r>
              <a:rPr lang="en-US" altLang="ko-KR" sz="2000" dirty="0"/>
              <a:t>				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적 </a:t>
            </a:r>
            <a:r>
              <a:rPr lang="en-US" altLang="ko-KR" sz="5000" dirty="0"/>
              <a:t>(</a:t>
            </a:r>
            <a:r>
              <a:rPr lang="ko-KR" altLang="en-US" sz="5000" dirty="0"/>
              <a:t>보스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19876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재화 존재 이유  </a:t>
            </a:r>
            <a:r>
              <a:rPr lang="en-US" altLang="ko-KR" sz="2000" dirty="0"/>
              <a:t>: </a:t>
            </a:r>
            <a:r>
              <a:rPr lang="ko-KR" altLang="en-US" sz="2000" dirty="0"/>
              <a:t>기본 스토리 라인의 난이도를 높게 잡는다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 err="1"/>
              <a:t>소울류의</a:t>
            </a:r>
            <a:r>
              <a:rPr lang="ko-KR" altLang="en-US" sz="2000" dirty="0"/>
              <a:t> 게임을 싫어하는 유저를 위해 게임의 난이도를 완화 하는 장치로서 존재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BSP </a:t>
            </a:r>
            <a:r>
              <a:rPr lang="ko-KR" altLang="en-US" sz="2000" dirty="0"/>
              <a:t>맵 에서  추가적인 재화 획득 가능</a:t>
            </a:r>
            <a:br>
              <a:rPr lang="en-US" altLang="ko-KR" sz="2000" dirty="0"/>
            </a:br>
            <a:r>
              <a:rPr lang="ko-KR" altLang="en-US" sz="2000" dirty="0"/>
              <a:t>마을에서 일정 재화로 스킬 포인트로 교환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2387601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재화</a:t>
            </a:r>
          </a:p>
        </p:txBody>
      </p:sp>
    </p:spTree>
    <p:extLst>
      <p:ext uri="{BB962C8B-B14F-4D97-AF65-F5344CB8AC3E}">
        <p14:creationId xmlns:p14="http://schemas.microsoft.com/office/powerpoint/2010/main" val="345656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23" y="1710266"/>
            <a:ext cx="10483324" cy="3124201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갈래길로 이루어진 선형적인 구조 </a:t>
            </a:r>
            <a:r>
              <a:rPr lang="en-US" altLang="ko-KR" sz="2000" dirty="0"/>
              <a:t>=&gt;</a:t>
            </a:r>
            <a:br>
              <a:rPr lang="en-US" altLang="ko-KR" sz="2000" dirty="0"/>
            </a:br>
            <a:r>
              <a:rPr lang="ko-KR" altLang="en-US" sz="2000" dirty="0" err="1"/>
              <a:t>갈래길</a:t>
            </a:r>
            <a:r>
              <a:rPr lang="en-US" altLang="ko-KR" sz="2000" dirty="0"/>
              <a:t> 1</a:t>
            </a:r>
            <a:r>
              <a:rPr lang="ko-KR" altLang="en-US" sz="2000" dirty="0"/>
              <a:t>번 </a:t>
            </a:r>
            <a:r>
              <a:rPr lang="en-US" altLang="ko-KR" sz="2000" dirty="0"/>
              <a:t>= </a:t>
            </a:r>
            <a:r>
              <a:rPr lang="ko-KR" altLang="en-US" sz="2000" dirty="0"/>
              <a:t>생존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갈래길</a:t>
            </a:r>
            <a:r>
              <a:rPr lang="ko-KR" altLang="en-US" sz="2000" dirty="0"/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번 </a:t>
            </a:r>
            <a:r>
              <a:rPr lang="en-US" altLang="ko-KR" sz="2000" dirty="0"/>
              <a:t>= </a:t>
            </a:r>
            <a:r>
              <a:rPr lang="ko-KR" altLang="en-US" sz="2000" dirty="0"/>
              <a:t>공격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갈래길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번 </a:t>
            </a:r>
            <a:r>
              <a:rPr lang="en-US" altLang="ko-KR" sz="2000" dirty="0"/>
              <a:t>= </a:t>
            </a:r>
            <a:r>
              <a:rPr lang="ko-KR" altLang="en-US" sz="2000" dirty="0" err="1"/>
              <a:t>유틸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== </a:t>
            </a:r>
            <a:r>
              <a:rPr lang="ko-KR" altLang="en-US" sz="2000" dirty="0"/>
              <a:t>스킬에 존재할 항목들 </a:t>
            </a:r>
            <a:r>
              <a:rPr lang="en-US" altLang="ko-KR" sz="2000" dirty="0"/>
              <a:t>==</a:t>
            </a:r>
            <a:br>
              <a:rPr lang="en-US" altLang="ko-KR" sz="2000" dirty="0"/>
            </a:br>
            <a:r>
              <a:rPr lang="en-US" altLang="ko-KR" sz="2000" dirty="0"/>
              <a:t>1</a:t>
            </a:r>
            <a:r>
              <a:rPr lang="ko-KR" altLang="en-US" sz="2000" dirty="0"/>
              <a:t>번 항목 </a:t>
            </a:r>
            <a:r>
              <a:rPr lang="en-US" altLang="ko-KR" sz="2000" dirty="0"/>
              <a:t>: </a:t>
            </a:r>
            <a:r>
              <a:rPr lang="ko-KR" altLang="en-US" sz="2000" dirty="0"/>
              <a:t>최대 체력</a:t>
            </a:r>
            <a:r>
              <a:rPr lang="en-US" altLang="ko-KR" sz="2000" dirty="0"/>
              <a:t>, </a:t>
            </a:r>
            <a:r>
              <a:rPr lang="ko-KR" altLang="en-US" sz="2000" dirty="0"/>
              <a:t>방어력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쉴드</a:t>
            </a:r>
            <a:r>
              <a:rPr lang="en-US" altLang="ko-KR" sz="2000" dirty="0"/>
              <a:t>(</a:t>
            </a:r>
            <a:r>
              <a:rPr lang="ko-KR" altLang="en-US" sz="2000" dirty="0"/>
              <a:t>일정 시간이상 공격 받지 않을 시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2</a:t>
            </a:r>
            <a:r>
              <a:rPr lang="ko-KR" altLang="en-US" sz="2000" dirty="0"/>
              <a:t>번 항목 </a:t>
            </a:r>
            <a:r>
              <a:rPr lang="en-US" altLang="ko-KR" sz="2000" dirty="0"/>
              <a:t>: </a:t>
            </a:r>
            <a:r>
              <a:rPr lang="ko-KR" altLang="en-US" sz="2000" dirty="0"/>
              <a:t>공격력 강화 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3</a:t>
            </a:r>
            <a:r>
              <a:rPr lang="ko-KR" altLang="en-US" sz="2000" dirty="0"/>
              <a:t>번 항목 </a:t>
            </a:r>
            <a:r>
              <a:rPr lang="en-US" altLang="ko-KR" sz="2000" dirty="0"/>
              <a:t>: 2</a:t>
            </a:r>
            <a:r>
              <a:rPr lang="ko-KR" altLang="en-US" sz="2000" dirty="0"/>
              <a:t>단 점프</a:t>
            </a: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스킬 트리</a:t>
            </a:r>
          </a:p>
        </p:txBody>
      </p:sp>
      <p:pic>
        <p:nvPicPr>
          <p:cNvPr id="2050" name="Picture 2" descr="리뷰] 오리와 도깨비불 오리 2탄 신작 리뷰 - 갓겜의 귀환, 1탄과 전격 비교 : 네이버 블로그">
            <a:extLst>
              <a:ext uri="{FF2B5EF4-FFF2-40B4-BE49-F238E27FC236}">
                <a16:creationId xmlns:a16="http://schemas.microsoft.com/office/drawing/2014/main" id="{33948E1E-93D2-0FA2-6DD0-DC4B12C5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56" y="134882"/>
            <a:ext cx="4193664" cy="235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18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20" y="1698691"/>
            <a:ext cx="10483324" cy="3124201"/>
          </a:xfrm>
        </p:spPr>
        <p:txBody>
          <a:bodyPr>
            <a:normAutofit fontScale="90000"/>
          </a:bodyPr>
          <a:lstStyle/>
          <a:p>
            <a:r>
              <a:rPr lang="ko-KR" altLang="en-US" sz="2000" dirty="0" err="1"/>
              <a:t>로드시</a:t>
            </a:r>
            <a:r>
              <a:rPr lang="ko-KR" altLang="en-US" sz="2000" dirty="0"/>
              <a:t> 시작 위치는 세이브 포인트에서만  </a:t>
            </a:r>
            <a:r>
              <a:rPr lang="en-US" altLang="ko-KR" sz="2000" dirty="0"/>
              <a:t>(</a:t>
            </a:r>
            <a:r>
              <a:rPr lang="ko-KR" altLang="en-US" sz="2000" dirty="0"/>
              <a:t>현재 위치 저장해서 로드 시 </a:t>
            </a:r>
            <a:r>
              <a:rPr lang="en-US" altLang="ko-KR" sz="2000" dirty="0"/>
              <a:t>pos</a:t>
            </a:r>
            <a:r>
              <a:rPr lang="ko-KR" altLang="en-US" sz="2000" dirty="0"/>
              <a:t>로 이동해야 하는데 소수점까지는 가져오기 힘들어서 끼일 확률 높음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==</a:t>
            </a:r>
            <a:r>
              <a:rPr lang="ko-KR" altLang="en-US" sz="2000" dirty="0"/>
              <a:t> 세이브 해야 하는 항목</a:t>
            </a:r>
            <a:r>
              <a:rPr lang="en-US" altLang="ko-KR" sz="2000" dirty="0"/>
              <a:t>==</a:t>
            </a:r>
            <a:br>
              <a:rPr lang="en-US" altLang="ko-KR" sz="2000" dirty="0"/>
            </a:br>
            <a:r>
              <a:rPr lang="en-US" altLang="ko-KR" sz="2000" dirty="0"/>
              <a:t>HP(cur), </a:t>
            </a:r>
            <a:r>
              <a:rPr lang="ko-KR" altLang="en-US" sz="2000" dirty="0"/>
              <a:t>스킬 트리</a:t>
            </a:r>
            <a:r>
              <a:rPr lang="en-US" altLang="ko-KR" sz="2000" dirty="0"/>
              <a:t>,  </a:t>
            </a:r>
            <a:r>
              <a:rPr lang="ko-KR" altLang="en-US" sz="2000" dirty="0"/>
              <a:t>세이브 포인트</a:t>
            </a:r>
            <a:r>
              <a:rPr lang="en-US" altLang="ko-KR" sz="2000" dirty="0"/>
              <a:t>(pos), 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세이브</a:t>
            </a:r>
          </a:p>
        </p:txBody>
      </p:sp>
    </p:spTree>
    <p:extLst>
      <p:ext uri="{BB962C8B-B14F-4D97-AF65-F5344CB8AC3E}">
        <p14:creationId xmlns:p14="http://schemas.microsoft.com/office/powerpoint/2010/main" val="230916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4424097" y="394390"/>
            <a:ext cx="3343805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0" dirty="0"/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4D21C-0948-E17D-8F7A-CFD5ADAF8291}"/>
              </a:ext>
            </a:extLst>
          </p:cNvPr>
          <p:cNvSpPr txBox="1"/>
          <p:nvPr/>
        </p:nvSpPr>
        <p:spPr>
          <a:xfrm>
            <a:off x="1117600" y="1326456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게임의 개요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E8A96-D72B-CE39-447D-4D7AA31A334E}"/>
              </a:ext>
            </a:extLst>
          </p:cNvPr>
          <p:cNvSpPr txBox="1"/>
          <p:nvPr/>
        </p:nvSpPr>
        <p:spPr>
          <a:xfrm>
            <a:off x="1117601" y="2804585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게임의 컨셉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A057F-4691-5B32-D685-F3171BF883A4}"/>
              </a:ext>
            </a:extLst>
          </p:cNvPr>
          <p:cNvSpPr txBox="1"/>
          <p:nvPr/>
        </p:nvSpPr>
        <p:spPr>
          <a:xfrm>
            <a:off x="1363131" y="1973588"/>
            <a:ext cx="2065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게임의 제목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게임의 장르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대상 플랫폼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타겟 연령층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D1F14-F9B4-2924-EA10-A116F8DCD2C2}"/>
              </a:ext>
            </a:extLst>
          </p:cNvPr>
          <p:cNvSpPr txBox="1"/>
          <p:nvPr/>
        </p:nvSpPr>
        <p:spPr>
          <a:xfrm>
            <a:off x="1363132" y="3457613"/>
            <a:ext cx="206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플레이 컨셉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디자인 컨셉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사운드 컨셉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DFB09D-EEB1-596C-ECDF-9B02D9A01E79}"/>
              </a:ext>
            </a:extLst>
          </p:cNvPr>
          <p:cNvSpPr txBox="1"/>
          <p:nvPr/>
        </p:nvSpPr>
        <p:spPr>
          <a:xfrm>
            <a:off x="1091720" y="4199038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.	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6720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B65F2-449C-AC4C-442B-C40247F4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8" y="2429361"/>
            <a:ext cx="11006800" cy="553998"/>
          </a:xfrm>
        </p:spPr>
        <p:txBody>
          <a:bodyPr anchor="t">
            <a:normAutofit/>
          </a:bodyPr>
          <a:lstStyle/>
          <a:p>
            <a:r>
              <a:rPr lang="ko-KR" altLang="en-US" sz="3000" dirty="0"/>
              <a:t>게임의 장르 </a:t>
            </a:r>
            <a:r>
              <a:rPr lang="en-US" altLang="ko-KR" sz="3000" dirty="0"/>
              <a:t>:	2D </a:t>
            </a:r>
            <a:r>
              <a:rPr lang="ko-KR" altLang="en-US" sz="3000" dirty="0" err="1"/>
              <a:t>횡스크롤</a:t>
            </a:r>
            <a:r>
              <a:rPr lang="ko-KR" altLang="en-US" sz="3000" dirty="0"/>
              <a:t> 액션 어드벤처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3E990-21E3-1222-0F09-BFDE3AC1ADDA}"/>
              </a:ext>
            </a:extLst>
          </p:cNvPr>
          <p:cNvSpPr txBox="1"/>
          <p:nvPr/>
        </p:nvSpPr>
        <p:spPr>
          <a:xfrm>
            <a:off x="550200" y="3147908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/>
              <a:t>대상 플랫폼 </a:t>
            </a:r>
            <a:r>
              <a:rPr lang="en-US" altLang="ko-KR" sz="3000" dirty="0"/>
              <a:t>:	PC(</a:t>
            </a:r>
            <a:r>
              <a:rPr lang="ko-KR" altLang="en-US" sz="3000" dirty="0"/>
              <a:t>윈도우</a:t>
            </a:r>
            <a:r>
              <a:rPr lang="en-US" altLang="ko-KR" sz="3000" dirty="0"/>
              <a:t>) </a:t>
            </a:r>
            <a:r>
              <a:rPr lang="ko-KR" altLang="en-US" sz="3000" dirty="0"/>
              <a:t>빌드 </a:t>
            </a:r>
            <a:r>
              <a:rPr lang="en-US" altLang="ko-KR" sz="3000" dirty="0"/>
              <a:t>, Steam</a:t>
            </a:r>
            <a:endParaRPr lang="ko-KR" altLang="en-US" sz="3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8213195" y="497945"/>
            <a:ext cx="3343805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개요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81730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게임의 제목 </a:t>
            </a:r>
            <a:r>
              <a:rPr lang="en-US" altLang="ko-KR" sz="3000" dirty="0"/>
              <a:t>:	</a:t>
            </a:r>
            <a:r>
              <a:rPr lang="ko-KR" altLang="en-US" sz="3000" dirty="0" err="1"/>
              <a:t>닉스</a:t>
            </a:r>
            <a:r>
              <a:rPr lang="en-US" altLang="ko-KR" sz="3000" dirty="0"/>
              <a:t>(Nyx)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4D21C-0948-E17D-8F7A-CFD5ADAF8291}"/>
              </a:ext>
            </a:extLst>
          </p:cNvPr>
          <p:cNvSpPr txBox="1"/>
          <p:nvPr/>
        </p:nvSpPr>
        <p:spPr>
          <a:xfrm>
            <a:off x="516398" y="3874642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/>
              <a:t>타겟 대상  </a:t>
            </a:r>
            <a:r>
              <a:rPr lang="en-US" altLang="ko-KR" sz="3000" dirty="0"/>
              <a:t>:		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5818E-C822-A5FE-6C88-3895A9263225}"/>
              </a:ext>
            </a:extLst>
          </p:cNvPr>
          <p:cNvSpPr txBox="1"/>
          <p:nvPr/>
        </p:nvSpPr>
        <p:spPr>
          <a:xfrm>
            <a:off x="516398" y="4642091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dirty="0"/>
              <a:t>.	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47746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플레이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게임에는 낮시간과 밤이 존재 </a:t>
            </a:r>
            <a:r>
              <a:rPr lang="en-US" altLang="ko-KR" sz="3000" dirty="0"/>
              <a:t>(</a:t>
            </a:r>
            <a:r>
              <a:rPr lang="ko-KR" altLang="en-US" sz="3000" dirty="0"/>
              <a:t>통상적인 </a:t>
            </a:r>
            <a:r>
              <a:rPr lang="ko-KR" altLang="en-US" sz="3000" dirty="0" err="1"/>
              <a:t>낮밤과</a:t>
            </a:r>
            <a:r>
              <a:rPr lang="ko-KR" altLang="en-US" sz="3000" dirty="0"/>
              <a:t> 반대</a:t>
            </a:r>
            <a:r>
              <a:rPr lang="en-US" altLang="ko-KR" sz="3000" dirty="0"/>
              <a:t>) </a:t>
            </a:r>
            <a:endParaRPr lang="ko-KR" altLang="en-US" sz="3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854F78C-CA18-89D4-360C-7928E571216D}"/>
              </a:ext>
            </a:extLst>
          </p:cNvPr>
          <p:cNvSpPr txBox="1">
            <a:spLocks/>
          </p:cNvSpPr>
          <p:nvPr/>
        </p:nvSpPr>
        <p:spPr>
          <a:xfrm>
            <a:off x="550200" y="2317909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해질녘에는 마을에서의 스토리를 밤에는 던전을 탐험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54E56AE-0CB2-40F4-0AA0-3D034C0A034D}"/>
              </a:ext>
            </a:extLst>
          </p:cNvPr>
          <p:cNvSpPr txBox="1">
            <a:spLocks/>
          </p:cNvSpPr>
          <p:nvPr/>
        </p:nvSpPr>
        <p:spPr>
          <a:xfrm>
            <a:off x="550200" y="2928407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던전은 여러 갈래의 선형적인 맵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8E51EC0-0E7D-19A1-1617-19A20090040C}"/>
              </a:ext>
            </a:extLst>
          </p:cNvPr>
          <p:cNvSpPr txBox="1">
            <a:spLocks/>
          </p:cNvSpPr>
          <p:nvPr/>
        </p:nvSpPr>
        <p:spPr>
          <a:xfrm>
            <a:off x="550200" y="353890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던전에서 제한 시간 </a:t>
            </a:r>
            <a:r>
              <a:rPr lang="en-US" altLang="ko-KR" sz="3000" dirty="0"/>
              <a:t>(</a:t>
            </a:r>
            <a:r>
              <a:rPr lang="ko-KR" altLang="en-US" sz="3000" dirty="0"/>
              <a:t>밤</a:t>
            </a:r>
            <a:r>
              <a:rPr lang="en-US" altLang="ko-KR" sz="3000" dirty="0"/>
              <a:t>) </a:t>
            </a:r>
            <a:r>
              <a:rPr lang="ko-KR" altLang="en-US" sz="3000" dirty="0"/>
              <a:t>안에 길을 찾아 탐험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E136E6F-8661-AEA1-07ED-12CE89E29726}"/>
              </a:ext>
            </a:extLst>
          </p:cNvPr>
          <p:cNvSpPr txBox="1">
            <a:spLocks/>
          </p:cNvSpPr>
          <p:nvPr/>
        </p:nvSpPr>
        <p:spPr>
          <a:xfrm>
            <a:off x="550200" y="4753453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스테이지의 보스를 잡으면 다음 던전 해금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216675A-3492-4F08-EB44-AFB01B7BEFBB}"/>
              </a:ext>
            </a:extLst>
          </p:cNvPr>
          <p:cNvSpPr txBox="1">
            <a:spLocks/>
          </p:cNvSpPr>
          <p:nvPr/>
        </p:nvSpPr>
        <p:spPr>
          <a:xfrm>
            <a:off x="550200" y="4146179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시간이 경과 할 시 마을로 강제 귀환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A27740-8D3A-B7EA-CA75-1C6D368860FD}"/>
              </a:ext>
            </a:extLst>
          </p:cNvPr>
          <p:cNvSpPr txBox="1">
            <a:spLocks/>
          </p:cNvSpPr>
          <p:nvPr/>
        </p:nvSpPr>
        <p:spPr>
          <a:xfrm>
            <a:off x="550200" y="5422320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다른 루트에서 열쇠를 획득하여 보스 룸 진입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5144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디자인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배경은 기본적으로 밤으로 사용하고 광원 효과를 주어 해질녘 일출 까지만 구현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45A1A9-FACE-BA61-3548-63C4DF3F2E1B}"/>
              </a:ext>
            </a:extLst>
          </p:cNvPr>
          <p:cNvSpPr txBox="1">
            <a:spLocks/>
          </p:cNvSpPr>
          <p:nvPr/>
        </p:nvSpPr>
        <p:spPr>
          <a:xfrm>
            <a:off x="550200" y="2306334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3554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사운드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,,,,,,,,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15892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561773" y="769356"/>
            <a:ext cx="532974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 err="1"/>
              <a:t>닉스</a:t>
            </a:r>
            <a:r>
              <a:rPr lang="en-US" altLang="ko-KR" sz="5000" dirty="0"/>
              <a:t>(NYX)</a:t>
            </a:r>
            <a:r>
              <a:rPr lang="ko-KR" altLang="en-US" sz="5000" dirty="0"/>
              <a:t>란</a:t>
            </a:r>
            <a:r>
              <a:rPr lang="en-US" altLang="ko-KR" sz="5000" dirty="0"/>
              <a:t>?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03901" y="1884288"/>
            <a:ext cx="11006800" cy="292430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Open Sans" panose="020B0604020202020204" pitchFamily="34" charset="0"/>
              </a:rPr>
              <a:t>그리스 신화</a:t>
            </a:r>
            <a:r>
              <a:rPr lang="ko-KR" altLang="en-US" sz="2000" b="0" i="0" dirty="0">
                <a:effectLst/>
                <a:latin typeface="Open Sans" panose="020B0604020202020204" pitchFamily="34" charset="0"/>
              </a:rPr>
              <a:t>에 </a:t>
            </a:r>
            <a:r>
              <a:rPr lang="ko-KR" altLang="en-US" sz="2000" dirty="0">
                <a:latin typeface="Open Sans" panose="020B0604020202020204" pitchFamily="34" charset="0"/>
              </a:rPr>
              <a:t>등장하는 신으로 밤과 어둠의 신으로 알려져 있다</a:t>
            </a:r>
            <a:r>
              <a:rPr lang="en-US" altLang="ko-KR" sz="2000" dirty="0">
                <a:latin typeface="Open Sans" panose="020B0604020202020204" pitchFamily="34" charset="0"/>
              </a:rPr>
              <a:t>.</a:t>
            </a:r>
          </a:p>
          <a:p>
            <a:endParaRPr lang="en-US" altLang="ko-KR" sz="2000" b="0" i="0" dirty="0">
              <a:effectLst/>
              <a:latin typeface="Open Sans" panose="020B0604020202020204" pitchFamily="34" charset="0"/>
            </a:endParaRPr>
          </a:p>
          <a:p>
            <a:r>
              <a:rPr lang="ko-KR" altLang="en-US" sz="2000" b="0" i="0" dirty="0">
                <a:effectLst/>
                <a:latin typeface="Open Sans" panose="020B0606030504020204" pitchFamily="34" charset="0"/>
              </a:rPr>
              <a:t>그녀가 관장하는 밤의 의미는 카오스에 맞먹는 어둠</a:t>
            </a:r>
            <a:r>
              <a:rPr lang="en-US" altLang="ko-KR" sz="2000" b="0" i="0" dirty="0"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2000" b="0" i="0" dirty="0">
                <a:effectLst/>
                <a:latin typeface="Open Sans" panose="020B0606030504020204" pitchFamily="34" charset="0"/>
              </a:rPr>
              <a:t>암흑</a:t>
            </a:r>
            <a:r>
              <a:rPr lang="en-US" altLang="ko-KR" sz="2000" b="0" i="0" dirty="0"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2000" b="0" i="0" dirty="0">
                <a:effectLst/>
                <a:latin typeface="Open Sans" panose="020B0606030504020204" pitchFamily="34" charset="0"/>
              </a:rPr>
              <a:t>밤 그 자체의 개념을 의미하며 소멸은 물론 죽음 또한 관장하는 것과 다름 없다</a:t>
            </a:r>
            <a:r>
              <a:rPr lang="en-US" altLang="ko-KR" sz="2000" b="0" i="0" dirty="0"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altLang="ko-KR" sz="2000" dirty="0">
              <a:latin typeface="Open Sans" panose="020B0606030504020204" pitchFamily="34" charset="0"/>
            </a:endParaRPr>
          </a:p>
          <a:p>
            <a:r>
              <a:rPr lang="ko-KR" altLang="en-US" sz="2000" dirty="0">
                <a:latin typeface="Open Sans" panose="020B0606030504020204" pitchFamily="34" charset="0"/>
              </a:rPr>
              <a:t>그래서 이명으로는 죽음의 어머니라고도 불린다</a:t>
            </a:r>
            <a:r>
              <a:rPr lang="en-US" altLang="ko-KR" sz="2000" dirty="0">
                <a:latin typeface="Open Sans" panose="020B0606030504020204" pitchFamily="34" charset="0"/>
              </a:rPr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닉스는</a:t>
            </a:r>
            <a:r>
              <a:rPr lang="ko-KR" altLang="en-US" sz="2000" dirty="0"/>
              <a:t> 흑운을 띈 날개를 가지고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아주 어두운 옷을 입는 것으로 묘사된다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026" name="Picture 2" descr="Why Zeus Feared Nyx: Exploring the Power and Influence of the Goddess of  Night -Greek Mythology Wiki - YouTube">
            <a:extLst>
              <a:ext uri="{FF2B5EF4-FFF2-40B4-BE49-F238E27FC236}">
                <a16:creationId xmlns:a16="http://schemas.microsoft.com/office/drawing/2014/main" id="{4BEB3754-5409-D062-6121-A1434DF63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673" y="4752789"/>
            <a:ext cx="3414613" cy="192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E667FC-08E3-1B9A-62F2-42FBDF1F4CBC}"/>
              </a:ext>
            </a:extLst>
          </p:cNvPr>
          <p:cNvSpPr txBox="1"/>
          <p:nvPr/>
        </p:nvSpPr>
        <p:spPr>
          <a:xfrm>
            <a:off x="8064406" y="6304177"/>
            <a:ext cx="632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ko-KR" b="1" i="0" dirty="0">
                <a:solidFill>
                  <a:srgbClr val="FFD700"/>
                </a:solidFill>
                <a:effectLst/>
                <a:latin typeface="Open Sans" panose="020B0606030504020204" pitchFamily="34" charset="0"/>
              </a:rPr>
              <a:t>Νύξ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43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485836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기억과 힘을 모두 잃어 버린 </a:t>
            </a:r>
            <a:r>
              <a:rPr lang="ko-KR" altLang="en-US" sz="2000" dirty="0" err="1"/>
              <a:t>닉스가</a:t>
            </a:r>
            <a:r>
              <a:rPr lang="ko-KR" altLang="en-US" sz="2000" dirty="0"/>
              <a:t> 자신의 기억과 힘을 되찾기 위해 떠나는 모험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힘의 복원은 스킬 시스템을 넣어서 구현을 생각 중 </a:t>
            </a:r>
            <a:r>
              <a:rPr lang="en-US" altLang="ko-KR" sz="2000" dirty="0"/>
              <a:t>ex</a:t>
            </a:r>
            <a:r>
              <a:rPr lang="ko-KR" altLang="en-US" sz="2000" dirty="0"/>
              <a:t>오리의 스킬 시스템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ko-KR" altLang="en-US" sz="2000" dirty="0"/>
              <a:t>하지만 힘을 되찾을수록 자신이 힘을 되찾게 도와준 사람들</a:t>
            </a:r>
            <a:r>
              <a:rPr lang="en-US" altLang="ko-KR" sz="2000" dirty="0"/>
              <a:t>(NPC)</a:t>
            </a:r>
            <a:r>
              <a:rPr lang="ko-KR" altLang="en-US" sz="2000" dirty="0"/>
              <a:t>들이 불행해지게 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(NYX</a:t>
            </a:r>
            <a:r>
              <a:rPr lang="ko-KR" altLang="en-US" sz="2000" dirty="0"/>
              <a:t>의 이명인 죽음의 어머니</a:t>
            </a:r>
            <a:r>
              <a:rPr lang="en-US" altLang="ko-KR" sz="2000" dirty="0"/>
              <a:t>) 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게임의 엔딩은 진 보스를 잡고 힘을 되찾아 떠나거나 마을에 남거나 선택하는 엔딩 </a:t>
            </a:r>
            <a:r>
              <a:rPr lang="en-US" altLang="ko-KR" sz="2000" dirty="0"/>
              <a:t>2</a:t>
            </a:r>
            <a:r>
              <a:rPr lang="ko-KR" altLang="en-US" sz="2000" dirty="0"/>
              <a:t>가지 존재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1165533" y="752305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스토리</a:t>
            </a:r>
          </a:p>
        </p:txBody>
      </p:sp>
    </p:spTree>
    <p:extLst>
      <p:ext uri="{BB962C8B-B14F-4D97-AF65-F5344CB8AC3E}">
        <p14:creationId xmlns:p14="http://schemas.microsoft.com/office/powerpoint/2010/main" val="257000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맵은</a:t>
            </a:r>
            <a:r>
              <a:rPr lang="ko-KR" altLang="en-US" sz="2000" dirty="0"/>
              <a:t> 전장의 안개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미탐험</a:t>
            </a:r>
            <a:r>
              <a:rPr lang="ko-KR" altLang="en-US" sz="2000" dirty="0"/>
              <a:t> 지역 안보임</a:t>
            </a:r>
            <a:r>
              <a:rPr lang="en-US" altLang="ko-KR" sz="2000" dirty="0"/>
              <a:t>)</a:t>
            </a:r>
            <a:r>
              <a:rPr lang="ko-KR" altLang="en-US" sz="2000" dirty="0"/>
              <a:t> 적용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96875899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Floa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555</Words>
  <Application>Microsoft Office PowerPoint</Application>
  <PresentationFormat>와이드스크린</PresentationFormat>
  <Paragraphs>57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Microsoft GothicNeo</vt:lpstr>
      <vt:lpstr>Arial</vt:lpstr>
      <vt:lpstr>Open Sans</vt:lpstr>
      <vt:lpstr>3DFloatVTI</vt:lpstr>
      <vt:lpstr>닉스</vt:lpstr>
      <vt:lpstr>PowerPoint 프레젠테이션</vt:lpstr>
      <vt:lpstr>게임의 장르 : 2D 횡스크롤 액션 어드벤처</vt:lpstr>
      <vt:lpstr>PowerPoint 프레젠테이션</vt:lpstr>
      <vt:lpstr>PowerPoint 프레젠테이션</vt:lpstr>
      <vt:lpstr>PowerPoint 프레젠테이션</vt:lpstr>
      <vt:lpstr>PowerPoint 프레젠테이션</vt:lpstr>
      <vt:lpstr>기억과 힘을 모두 잃어 버린 닉스가 자신의 기억과 힘을 되찾기 위해 떠나는 모험 (힘의 복원은 스킬 시스템을 넣어서 구현을 생각 중 ex오리의 스킬 시스템) 하지만 힘을 되찾을수록 자신이 힘을 되찾게 도와준 사람들(NPC)들이 불행해지게 된다. (NYX의 이명인 죽음의 어머니)         게임의 엔딩은 진 보스를 잡고 힘을 되찾아 떠나거나 마을에 남거나 선택하는 엔딩 2가지 존재</vt:lpstr>
      <vt:lpstr>맵은 전장의 안개(미탐험 지역 안보임) 적용</vt:lpstr>
      <vt:lpstr>HP 존재  스킬 트리 존재 사망시 최근 세이브 데이터 위치에서 부활  MP 생각 중    </vt:lpstr>
      <vt:lpstr>음 </vt:lpstr>
      <vt:lpstr>2가지 형태로 나뉨  1. 스토리 라인 보스 : 난이도 上 , 조우시 도망x,      보상 : 닉스의 힘 되찾기     2. BSP 라인 보스 :  난이도 下 , 스토리 라인을 보조하기 위해 설계     보상 :  스킬 포인트     </vt:lpstr>
      <vt:lpstr>재화 존재 이유  : 기본 스토리 라인의 난이도를 높게 잡는다. 소울류의 게임을 싫어하는 유저를 위해 게임의 난이도를 완화 하는 장치로서 존재  BSP 맵 에서  추가적인 재화 획득 가능 마을에서 일정 재화로 스킬 포인트로 교환 </vt:lpstr>
      <vt:lpstr>갈래길로 이루어진 선형적인 구조 =&gt; 갈래길 1번 = 생존, 갈래길 2번 = 공격, 갈래길 3번 = 유틸  == 스킬에 존재할 항목들 == 1번 항목 : 최대 체력, 방어력, 쉴드(일정 시간이상 공격 받지 않을 시)  2번 항목 : 공격력 강화 ,   3번 항목 : 2단 점프  </vt:lpstr>
      <vt:lpstr>로드시 시작 위치는 세이브 포인트에서만  (현재 위치 저장해서 로드 시 pos로 이동해야 하는데 소수점까지는 가져오기 힘들어서 끼일 확률 높음)    == 세이브 해야 하는 항목== HP(cur), 스킬 트리,  세이브 포인트(pos),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기획서 </dc:title>
  <dc:creator>이연상</dc:creator>
  <cp:lastModifiedBy>이연상</cp:lastModifiedBy>
  <cp:revision>30</cp:revision>
  <dcterms:created xsi:type="dcterms:W3CDTF">2023-05-14T13:34:57Z</dcterms:created>
  <dcterms:modified xsi:type="dcterms:W3CDTF">2023-05-23T13:17:10Z</dcterms:modified>
</cp:coreProperties>
</file>