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6" r:id="rId8"/>
    <p:sldId id="267" r:id="rId9"/>
    <p:sldId id="265" r:id="rId10"/>
    <p:sldId id="269" r:id="rId11"/>
    <p:sldId id="270" r:id="rId12"/>
    <p:sldId id="264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1" autoAdjust="0"/>
    <p:restoredTop sz="94660"/>
  </p:normalViewPr>
  <p:slideViewPr>
    <p:cSldViewPr snapToGrid="0">
      <p:cViewPr>
        <p:scale>
          <a:sx n="125" d="100"/>
          <a:sy n="125" d="100"/>
        </p:scale>
        <p:origin x="117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/>
              <a:t>기획서</a:t>
            </a:r>
            <a:r>
              <a:rPr lang="en-US" altLang="ko-KR" sz="4800" dirty="0"/>
              <a:t>	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 </a:t>
            </a:r>
            <a:r>
              <a:rPr lang="en-US" altLang="ko-KR" sz="5000" dirty="0"/>
              <a:t>(</a:t>
            </a:r>
            <a:r>
              <a:rPr lang="ko-KR" altLang="en-US" sz="5000" dirty="0"/>
              <a:t>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시작위치는 마을 고정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기본적으로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어려운 게임에 지속적으로 죽는 거에 스트레스를 받는 유저들을 위해 </a:t>
            </a:r>
            <a:br>
              <a:rPr lang="en-US" altLang="ko-KR" sz="2000" dirty="0"/>
            </a:br>
            <a:r>
              <a:rPr lang="ko-KR" altLang="en-US" sz="2000" dirty="0"/>
              <a:t>업그레이드를 하여 플레이 난이도를 완화하는 장치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 추가적인 재화 획득 가능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6674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3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117599" y="4199038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싱글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낮과 밤이 존재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낮에는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다른 루트에서 열쇠를 획득하여 보스 룸 진입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동물로 생각 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마을에서 낮을 던전에서의 밤을 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..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낮에는 마을밖에서 활동하지 못하는 플레이어가 </a:t>
            </a:r>
            <a:br>
              <a:rPr lang="en-US" altLang="ko-KR" sz="2000" dirty="0"/>
            </a:br>
            <a:r>
              <a:rPr lang="ko-KR" altLang="en-US" sz="2000" dirty="0"/>
              <a:t>밤에 마을 밖을 탐험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</a:t>
            </a:r>
            <a:r>
              <a:rPr lang="en-US" altLang="ko-KR" sz="2000" dirty="0"/>
              <a:t>o </a:t>
            </a:r>
            <a:br>
              <a:rPr lang="en-US" altLang="ko-KR" sz="2000" dirty="0"/>
            </a:br>
            <a:r>
              <a:rPr lang="en-US" altLang="ko-KR" sz="2000" dirty="0"/>
              <a:t>MP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ko-KR" altLang="en-US" sz="2000" dirty="0"/>
              <a:t>스킬 트리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205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Microsoft GothicNeo</vt:lpstr>
      <vt:lpstr>Arial</vt:lpstr>
      <vt:lpstr>3DFloatVTI</vt:lpstr>
      <vt:lpstr>기획서 </vt:lpstr>
      <vt:lpstr>PowerPoint 프레젠테이션</vt:lpstr>
      <vt:lpstr>게임의 장르 : 2D 횡스크롤 싱글 액션 어드벤처</vt:lpstr>
      <vt:lpstr>PowerPoint 프레젠테이션</vt:lpstr>
      <vt:lpstr>PowerPoint 프레젠테이션</vt:lpstr>
      <vt:lpstr>PowerPoint 프레젠테이션</vt:lpstr>
      <vt:lpstr>낮에는 마을밖에서 활동하지 못하는 플레이어가  밤에 마을 밖을 탐험 </vt:lpstr>
      <vt:lpstr>음 </vt:lpstr>
      <vt:lpstr>HP o  MP ? 스킬 트리 ?   </vt:lpstr>
      <vt:lpstr>음 </vt:lpstr>
      <vt:lpstr>음 </vt:lpstr>
      <vt:lpstr>로드시 시작위치는 마을 고정 </vt:lpstr>
      <vt:lpstr>재화 존재 이유  : 기본적으로 난이도를 높게 잡는다. 어려운 게임에 지속적으로 죽는 거에 스트레스를 받는 유저들을 위해  업그레이드를 하여 플레이 난이도를 완화하는 장치  BSP 맵에서  추가적인 재화 획득 가능 </vt:lpstr>
      <vt:lpstr>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6</cp:revision>
  <dcterms:created xsi:type="dcterms:W3CDTF">2023-05-14T13:34:57Z</dcterms:created>
  <dcterms:modified xsi:type="dcterms:W3CDTF">2023-05-15T16:42:22Z</dcterms:modified>
</cp:coreProperties>
</file>