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May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38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2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8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1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7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1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1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May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5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A88CDF-8EB1-AC73-9B56-D41462F9F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ko-KR" altLang="en-US" sz="4800" dirty="0"/>
              <a:t>기획서</a:t>
            </a:r>
            <a:r>
              <a:rPr lang="en-US" altLang="ko-KR" sz="4800" dirty="0"/>
              <a:t>	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7CAB80-688D-1F43-EBBD-38B9A4F9F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dirty="0" err="1">
                <a:solidFill>
                  <a:schemeClr val="tx1">
                    <a:alpha val="60000"/>
                  </a:schemeClr>
                </a:solidFill>
              </a:rPr>
              <a:t>팀명</a:t>
            </a:r>
            <a:r>
              <a:rPr lang="ko-KR" altLang="en-US" dirty="0">
                <a:solidFill>
                  <a:schemeClr val="tx1">
                    <a:alpha val="60000"/>
                  </a:schemeClr>
                </a:solidFill>
              </a:rPr>
              <a:t> 추천 받습니다</a:t>
            </a:r>
          </a:p>
        </p:txBody>
      </p:sp>
      <p:pic>
        <p:nvPicPr>
          <p:cNvPr id="4" name="Picture 3" descr="생동감 넘치는 색채의 벡터 배경">
            <a:extLst>
              <a:ext uri="{FF2B5EF4-FFF2-40B4-BE49-F238E27FC236}">
                <a16:creationId xmlns:a16="http://schemas.microsoft.com/office/drawing/2014/main" id="{74C2C8C3-EAC4-07B8-F997-C362BE0B3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64" b="964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2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4424097" y="394390"/>
            <a:ext cx="3343805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0" dirty="0"/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4D21C-0948-E17D-8F7A-CFD5ADAF8291}"/>
              </a:ext>
            </a:extLst>
          </p:cNvPr>
          <p:cNvSpPr txBox="1"/>
          <p:nvPr/>
        </p:nvSpPr>
        <p:spPr>
          <a:xfrm>
            <a:off x="1117600" y="1326456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게임의 개요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E8A96-D72B-CE39-447D-4D7AA31A334E}"/>
              </a:ext>
            </a:extLst>
          </p:cNvPr>
          <p:cNvSpPr txBox="1"/>
          <p:nvPr/>
        </p:nvSpPr>
        <p:spPr>
          <a:xfrm>
            <a:off x="1117601" y="2804585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게임의 컨셉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A057F-4691-5B32-D685-F3171BF883A4}"/>
              </a:ext>
            </a:extLst>
          </p:cNvPr>
          <p:cNvSpPr txBox="1"/>
          <p:nvPr/>
        </p:nvSpPr>
        <p:spPr>
          <a:xfrm>
            <a:off x="1363133" y="1973588"/>
            <a:ext cx="2065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게임의 제목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게임의 장르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대상 플랫폼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타겟 연령층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D1F14-F9B4-2924-EA10-A116F8DCD2C2}"/>
              </a:ext>
            </a:extLst>
          </p:cNvPr>
          <p:cNvSpPr txBox="1"/>
          <p:nvPr/>
        </p:nvSpPr>
        <p:spPr>
          <a:xfrm>
            <a:off x="1363132" y="3457613"/>
            <a:ext cx="206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플레이 컨셉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디자인 컨셉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사운드 컨셉</a:t>
            </a:r>
          </a:p>
        </p:txBody>
      </p:sp>
    </p:spTree>
    <p:extLst>
      <p:ext uri="{BB962C8B-B14F-4D97-AF65-F5344CB8AC3E}">
        <p14:creationId xmlns:p14="http://schemas.microsoft.com/office/powerpoint/2010/main" val="406720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B65F2-449C-AC4C-442B-C40247F4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8" y="2429361"/>
            <a:ext cx="11006800" cy="553998"/>
          </a:xfrm>
        </p:spPr>
        <p:txBody>
          <a:bodyPr anchor="t">
            <a:normAutofit/>
          </a:bodyPr>
          <a:lstStyle/>
          <a:p>
            <a:r>
              <a:rPr lang="ko-KR" altLang="en-US" sz="3000" dirty="0"/>
              <a:t>게임의 장르 </a:t>
            </a:r>
            <a:r>
              <a:rPr lang="en-US" altLang="ko-KR" sz="3000" dirty="0"/>
              <a:t>:	2D </a:t>
            </a:r>
            <a:r>
              <a:rPr lang="ko-KR" altLang="en-US" sz="3000" dirty="0" err="1"/>
              <a:t>횡스크롤</a:t>
            </a:r>
            <a:r>
              <a:rPr lang="ko-KR" altLang="en-US" sz="3000" dirty="0"/>
              <a:t> 싱글 액션 어드벤처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3E990-21E3-1222-0F09-BFDE3AC1ADDA}"/>
              </a:ext>
            </a:extLst>
          </p:cNvPr>
          <p:cNvSpPr txBox="1"/>
          <p:nvPr/>
        </p:nvSpPr>
        <p:spPr>
          <a:xfrm>
            <a:off x="550200" y="3147908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/>
              <a:t>대상 플랫폼 </a:t>
            </a:r>
            <a:r>
              <a:rPr lang="en-US" altLang="ko-KR" sz="3000" dirty="0"/>
              <a:t>:	PC(</a:t>
            </a:r>
            <a:r>
              <a:rPr lang="ko-KR" altLang="en-US" sz="3000" dirty="0"/>
              <a:t>윈도우</a:t>
            </a:r>
            <a:r>
              <a:rPr lang="en-US" altLang="ko-KR" sz="3000" dirty="0"/>
              <a:t>) </a:t>
            </a:r>
            <a:r>
              <a:rPr lang="ko-KR" altLang="en-US" sz="3000" dirty="0"/>
              <a:t>빌드 </a:t>
            </a:r>
            <a:r>
              <a:rPr lang="en-US" altLang="ko-KR" sz="3000" dirty="0"/>
              <a:t>, Steam</a:t>
            </a:r>
            <a:endParaRPr lang="ko-KR" altLang="en-US" sz="3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8213195" y="497945"/>
            <a:ext cx="3343805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개요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81730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게임의 제목 </a:t>
            </a:r>
            <a:r>
              <a:rPr lang="en-US" altLang="ko-KR" sz="3000" dirty="0"/>
              <a:t>: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4D21C-0948-E17D-8F7A-CFD5ADAF8291}"/>
              </a:ext>
            </a:extLst>
          </p:cNvPr>
          <p:cNvSpPr txBox="1"/>
          <p:nvPr/>
        </p:nvSpPr>
        <p:spPr>
          <a:xfrm>
            <a:off x="550198" y="3878589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/>
              <a:t>타겟 연령층  </a:t>
            </a:r>
            <a:r>
              <a:rPr lang="en-US" altLang="ko-KR" sz="3000" dirty="0"/>
              <a:t>:	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5818E-C822-A5FE-6C88-3895A9263225}"/>
              </a:ext>
            </a:extLst>
          </p:cNvPr>
          <p:cNvSpPr txBox="1"/>
          <p:nvPr/>
        </p:nvSpPr>
        <p:spPr>
          <a:xfrm>
            <a:off x="516398" y="4642091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/>
              <a:t>타겟 연령층  </a:t>
            </a:r>
            <a:r>
              <a:rPr lang="en-US" altLang="ko-KR" sz="3000" dirty="0"/>
              <a:t>:	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47746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플레이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게임에는 낮과 밤이 존재</a:t>
            </a:r>
            <a:r>
              <a:rPr lang="en-US" altLang="ko-KR" sz="3000" dirty="0"/>
              <a:t> </a:t>
            </a:r>
            <a:endParaRPr lang="ko-KR" altLang="en-US" sz="3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854F78C-CA18-89D4-360C-7928E571216D}"/>
              </a:ext>
            </a:extLst>
          </p:cNvPr>
          <p:cNvSpPr txBox="1">
            <a:spLocks/>
          </p:cNvSpPr>
          <p:nvPr/>
        </p:nvSpPr>
        <p:spPr>
          <a:xfrm>
            <a:off x="550200" y="2317909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낮에는 마을에서의 스토리를 밤에는 던전을 탐험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54E56AE-0CB2-40F4-0AA0-3D034C0A034D}"/>
              </a:ext>
            </a:extLst>
          </p:cNvPr>
          <p:cNvSpPr txBox="1">
            <a:spLocks/>
          </p:cNvSpPr>
          <p:nvPr/>
        </p:nvSpPr>
        <p:spPr>
          <a:xfrm>
            <a:off x="550200" y="2928407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던전은 여러 갈래의 선형적인 맵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8E51EC0-0E7D-19A1-1617-19A20090040C}"/>
              </a:ext>
            </a:extLst>
          </p:cNvPr>
          <p:cNvSpPr txBox="1">
            <a:spLocks/>
          </p:cNvSpPr>
          <p:nvPr/>
        </p:nvSpPr>
        <p:spPr>
          <a:xfrm>
            <a:off x="550200" y="353890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던전에서 제한 시간 </a:t>
            </a:r>
            <a:r>
              <a:rPr lang="en-US" altLang="ko-KR" sz="3000" dirty="0"/>
              <a:t>(</a:t>
            </a:r>
            <a:r>
              <a:rPr lang="ko-KR" altLang="en-US" sz="3000" dirty="0"/>
              <a:t>밤</a:t>
            </a:r>
            <a:r>
              <a:rPr lang="en-US" altLang="ko-KR" sz="3000" dirty="0"/>
              <a:t>) </a:t>
            </a:r>
            <a:r>
              <a:rPr lang="ko-KR" altLang="en-US" sz="3000" dirty="0"/>
              <a:t>안에 길을 찾아 탐험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E136E6F-8661-AEA1-07ED-12CE89E29726}"/>
              </a:ext>
            </a:extLst>
          </p:cNvPr>
          <p:cNvSpPr txBox="1">
            <a:spLocks/>
          </p:cNvSpPr>
          <p:nvPr/>
        </p:nvSpPr>
        <p:spPr>
          <a:xfrm>
            <a:off x="550200" y="4753453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스테이지의 보스를 잡으면 다음 던전 해금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216675A-3492-4F08-EB44-AFB01B7BEFBB}"/>
              </a:ext>
            </a:extLst>
          </p:cNvPr>
          <p:cNvSpPr txBox="1">
            <a:spLocks/>
          </p:cNvSpPr>
          <p:nvPr/>
        </p:nvSpPr>
        <p:spPr>
          <a:xfrm>
            <a:off x="550200" y="4146179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다른 루트에서 열쇠를 획득하여 보스 룸 진입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A27740-8D3A-B7EA-CA75-1C6D368860FD}"/>
              </a:ext>
            </a:extLst>
          </p:cNvPr>
          <p:cNvSpPr txBox="1">
            <a:spLocks/>
          </p:cNvSpPr>
          <p:nvPr/>
        </p:nvSpPr>
        <p:spPr>
          <a:xfrm>
            <a:off x="550200" y="5422320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5144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디자인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· </a:t>
            </a:r>
            <a:r>
              <a:rPr lang="ko-KR" altLang="en-US" sz="3000" dirty="0"/>
              <a:t>음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3554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사운드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· </a:t>
            </a:r>
            <a:r>
              <a:rPr lang="ko-KR" altLang="en-US" sz="3000" dirty="0"/>
              <a:t>음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15892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재화 존재 이유 기본적으로 난이도를 높게 잡는다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어려운 게임에 지속적으로 죽는 거에 스트레스를 받는 유저들을 위해 </a:t>
            </a:r>
            <a:br>
              <a:rPr lang="en-US" altLang="ko-KR" sz="2000" dirty="0"/>
            </a:br>
            <a:r>
              <a:rPr lang="ko-KR" altLang="en-US" sz="2000" dirty="0"/>
              <a:t>업그레이드를 하여 플레이 난이도를 완화하는 역할을 위해 기획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2387601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재화</a:t>
            </a:r>
          </a:p>
        </p:txBody>
      </p:sp>
    </p:spTree>
    <p:extLst>
      <p:ext uri="{BB962C8B-B14F-4D97-AF65-F5344CB8AC3E}">
        <p14:creationId xmlns:p14="http://schemas.microsoft.com/office/powerpoint/2010/main" val="345656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로드시</a:t>
            </a:r>
            <a:r>
              <a:rPr lang="ko-KR" altLang="en-US" sz="2000" dirty="0"/>
              <a:t> 시작위치는 마을 고정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세이브</a:t>
            </a:r>
          </a:p>
        </p:txBody>
      </p:sp>
    </p:spTree>
    <p:extLst>
      <p:ext uri="{BB962C8B-B14F-4D97-AF65-F5344CB8AC3E}">
        <p14:creationId xmlns:p14="http://schemas.microsoft.com/office/powerpoint/2010/main" val="230916070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Floa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153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Microsoft GothicNeo</vt:lpstr>
      <vt:lpstr>Arial</vt:lpstr>
      <vt:lpstr>3DFloatVTI</vt:lpstr>
      <vt:lpstr>기획서 </vt:lpstr>
      <vt:lpstr>PowerPoint 프레젠테이션</vt:lpstr>
      <vt:lpstr>게임의 장르 : 2D 횡스크롤 싱글 액션 어드벤처</vt:lpstr>
      <vt:lpstr>PowerPoint 프레젠테이션</vt:lpstr>
      <vt:lpstr>PowerPoint 프레젠테이션</vt:lpstr>
      <vt:lpstr>PowerPoint 프레젠테이션</vt:lpstr>
      <vt:lpstr>재화 존재 이유 기본적으로 난이도를 높게 잡는다. 어려운 게임에 지속적으로 죽는 거에 스트레스를 받는 유저들을 위해  업그레이드를 하여 플레이 난이도를 완화하는 역할을 위해 기획</vt:lpstr>
      <vt:lpstr>로드시 시작위치는 마을 고정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기획서 </dc:title>
  <dc:creator>이연상</dc:creator>
  <cp:lastModifiedBy>이연상</cp:lastModifiedBy>
  <cp:revision>3</cp:revision>
  <dcterms:created xsi:type="dcterms:W3CDTF">2023-05-14T13:34:57Z</dcterms:created>
  <dcterms:modified xsi:type="dcterms:W3CDTF">2023-05-15T14:44:23Z</dcterms:modified>
</cp:coreProperties>
</file>