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5" r:id="rId2"/>
  </p:sldMasterIdLst>
  <p:handoutMasterIdLst>
    <p:handoutMasterId r:id="rId52"/>
  </p:handoutMasterIdLst>
  <p:sldIdLst>
    <p:sldId id="256" r:id="rId3"/>
    <p:sldId id="318" r:id="rId4"/>
    <p:sldId id="257" r:id="rId5"/>
    <p:sldId id="284" r:id="rId6"/>
    <p:sldId id="271" r:id="rId7"/>
    <p:sldId id="270" r:id="rId8"/>
    <p:sldId id="268" r:id="rId9"/>
    <p:sldId id="296" r:id="rId10"/>
    <p:sldId id="269" r:id="rId11"/>
    <p:sldId id="297" r:id="rId12"/>
    <p:sldId id="272" r:id="rId13"/>
    <p:sldId id="299" r:id="rId14"/>
    <p:sldId id="289" r:id="rId15"/>
    <p:sldId id="298" r:id="rId16"/>
    <p:sldId id="285" r:id="rId17"/>
    <p:sldId id="300" r:id="rId18"/>
    <p:sldId id="291" r:id="rId19"/>
    <p:sldId id="302" r:id="rId20"/>
    <p:sldId id="287" r:id="rId21"/>
    <p:sldId id="303" r:id="rId22"/>
    <p:sldId id="288" r:id="rId23"/>
    <p:sldId id="290" r:id="rId24"/>
    <p:sldId id="267" r:id="rId25"/>
    <p:sldId id="282" r:id="rId26"/>
    <p:sldId id="281" r:id="rId27"/>
    <p:sldId id="279" r:id="rId28"/>
    <p:sldId id="276" r:id="rId29"/>
    <p:sldId id="277" r:id="rId30"/>
    <p:sldId id="294" r:id="rId31"/>
    <p:sldId id="283" r:id="rId32"/>
    <p:sldId id="295" r:id="rId33"/>
    <p:sldId id="311" r:id="rId34"/>
    <p:sldId id="312" r:id="rId35"/>
    <p:sldId id="313" r:id="rId36"/>
    <p:sldId id="314" r:id="rId37"/>
    <p:sldId id="315" r:id="rId38"/>
    <p:sldId id="316" r:id="rId39"/>
    <p:sldId id="309" r:id="rId40"/>
    <p:sldId id="310" r:id="rId41"/>
    <p:sldId id="258" r:id="rId42"/>
    <p:sldId id="265" r:id="rId43"/>
    <p:sldId id="266" r:id="rId44"/>
    <p:sldId id="263" r:id="rId45"/>
    <p:sldId id="261" r:id="rId46"/>
    <p:sldId id="292" r:id="rId47"/>
    <p:sldId id="262" r:id="rId48"/>
    <p:sldId id="293" r:id="rId49"/>
    <p:sldId id="260" r:id="rId50"/>
    <p:sldId id="31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aXbi dataXbi" userId="40ca6edd-13bc-4aa9-915f-b5699626d65b" providerId="ADAL" clId="{3EAF99E4-218B-450A-AC4D-FA75CDCDEDA0}"/>
    <pc:docChg chg="custSel addSld modSld">
      <pc:chgData name="dataXbi dataXbi" userId="40ca6edd-13bc-4aa9-915f-b5699626d65b" providerId="ADAL" clId="{3EAF99E4-218B-450A-AC4D-FA75CDCDEDA0}" dt="2022-10-17T08:10:57.178" v="67" actId="20577"/>
      <pc:docMkLst>
        <pc:docMk/>
      </pc:docMkLst>
      <pc:sldChg chg="modSp mod">
        <pc:chgData name="dataXbi dataXbi" userId="40ca6edd-13bc-4aa9-915f-b5699626d65b" providerId="ADAL" clId="{3EAF99E4-218B-450A-AC4D-FA75CDCDEDA0}" dt="2022-10-16T17:46:13.602" v="41" actId="1076"/>
        <pc:sldMkLst>
          <pc:docMk/>
          <pc:sldMk cId="2156822634" sldId="256"/>
        </pc:sldMkLst>
        <pc:spChg chg="mod">
          <ac:chgData name="dataXbi dataXbi" userId="40ca6edd-13bc-4aa9-915f-b5699626d65b" providerId="ADAL" clId="{3EAF99E4-218B-450A-AC4D-FA75CDCDEDA0}" dt="2022-10-16T17:46:09.251" v="40" actId="14100"/>
          <ac:spMkLst>
            <pc:docMk/>
            <pc:sldMk cId="2156822634" sldId="256"/>
            <ac:spMk id="2" creationId="{00000000-0000-0000-0000-000000000000}"/>
          </ac:spMkLst>
        </pc:spChg>
        <pc:spChg chg="mod">
          <ac:chgData name="dataXbi dataXbi" userId="40ca6edd-13bc-4aa9-915f-b5699626d65b" providerId="ADAL" clId="{3EAF99E4-218B-450A-AC4D-FA75CDCDEDA0}" dt="2022-10-16T17:46:13.602" v="41" actId="1076"/>
          <ac:spMkLst>
            <pc:docMk/>
            <pc:sldMk cId="2156822634" sldId="256"/>
            <ac:spMk id="9" creationId="{D399152A-D62B-4CAB-A536-12462FB6C323}"/>
          </ac:spMkLst>
        </pc:spChg>
      </pc:sldChg>
      <pc:sldChg chg="modSp mod">
        <pc:chgData name="dataXbi dataXbi" userId="40ca6edd-13bc-4aa9-915f-b5699626d65b" providerId="ADAL" clId="{3EAF99E4-218B-450A-AC4D-FA75CDCDEDA0}" dt="2022-10-17T08:10:57.178" v="67" actId="20577"/>
        <pc:sldMkLst>
          <pc:docMk/>
          <pc:sldMk cId="1858468704" sldId="314"/>
        </pc:sldMkLst>
        <pc:graphicFrameChg chg="modGraphic">
          <ac:chgData name="dataXbi dataXbi" userId="40ca6edd-13bc-4aa9-915f-b5699626d65b" providerId="ADAL" clId="{3EAF99E4-218B-450A-AC4D-FA75CDCDEDA0}" dt="2022-10-17T08:10:57.178" v="67" actId="20577"/>
          <ac:graphicFrameMkLst>
            <pc:docMk/>
            <pc:sldMk cId="1858468704" sldId="314"/>
            <ac:graphicFrameMk id="4" creationId="{00000000-0000-0000-0000-000000000000}"/>
          </ac:graphicFrameMkLst>
        </pc:graphicFrameChg>
      </pc:sldChg>
      <pc:sldChg chg="modSp new mod">
        <pc:chgData name="dataXbi dataXbi" userId="40ca6edd-13bc-4aa9-915f-b5699626d65b" providerId="ADAL" clId="{3EAF99E4-218B-450A-AC4D-FA75CDCDEDA0}" dt="2022-10-16T17:46:38.651" v="65" actId="20577"/>
        <pc:sldMkLst>
          <pc:docMk/>
          <pc:sldMk cId="108140414" sldId="318"/>
        </pc:sldMkLst>
        <pc:spChg chg="mod">
          <ac:chgData name="dataXbi dataXbi" userId="40ca6edd-13bc-4aa9-915f-b5699626d65b" providerId="ADAL" clId="{3EAF99E4-218B-450A-AC4D-FA75CDCDEDA0}" dt="2022-10-16T17:46:38.651" v="65" actId="20577"/>
          <ac:spMkLst>
            <pc:docMk/>
            <pc:sldMk cId="108140414" sldId="318"/>
            <ac:spMk id="2" creationId="{D591B2F3-662B-33F3-D34A-0796F5335377}"/>
          </ac:spMkLst>
        </pc:spChg>
        <pc:spChg chg="mod">
          <ac:chgData name="dataXbi dataXbi" userId="40ca6edd-13bc-4aa9-915f-b5699626d65b" providerId="ADAL" clId="{3EAF99E4-218B-450A-AC4D-FA75CDCDEDA0}" dt="2022-10-16T17:45:41.491" v="20" actId="12"/>
          <ac:spMkLst>
            <pc:docMk/>
            <pc:sldMk cId="108140414" sldId="318"/>
            <ac:spMk id="3" creationId="{40C8FD86-96C6-CA88-F644-E4442486368B}"/>
          </ac:spMkLst>
        </pc:spChg>
      </pc:sldChg>
    </pc:docChg>
  </pc:docChgLst>
  <pc:docChgLst>
    <pc:chgData name="dataXbi dataXbi" userId="40ca6edd-13bc-4aa9-915f-b5699626d65b" providerId="ADAL" clId="{98AC476C-920F-426E-8F45-02A84D152044}"/>
    <pc:docChg chg="custSel modSld">
      <pc:chgData name="dataXbi dataXbi" userId="40ca6edd-13bc-4aa9-915f-b5699626d65b" providerId="ADAL" clId="{98AC476C-920F-426E-8F45-02A84D152044}" dt="2022-10-25T08:07:36.513" v="25" actId="6549"/>
      <pc:docMkLst>
        <pc:docMk/>
      </pc:docMkLst>
      <pc:sldChg chg="modSp mod">
        <pc:chgData name="dataXbi dataXbi" userId="40ca6edd-13bc-4aa9-915f-b5699626d65b" providerId="ADAL" clId="{98AC476C-920F-426E-8F45-02A84D152044}" dt="2022-10-24T07:04:23.726" v="11" actId="20577"/>
        <pc:sldMkLst>
          <pc:docMk/>
          <pc:sldMk cId="2156822634" sldId="256"/>
        </pc:sldMkLst>
        <pc:spChg chg="mod">
          <ac:chgData name="dataXbi dataXbi" userId="40ca6edd-13bc-4aa9-915f-b5699626d65b" providerId="ADAL" clId="{98AC476C-920F-426E-8F45-02A84D152044}" dt="2022-10-24T07:04:23.726" v="11" actId="20577"/>
          <ac:spMkLst>
            <pc:docMk/>
            <pc:sldMk cId="2156822634" sldId="256"/>
            <ac:spMk id="2" creationId="{00000000-0000-0000-0000-000000000000}"/>
          </ac:spMkLst>
        </pc:spChg>
      </pc:sldChg>
      <pc:sldChg chg="modSp mod">
        <pc:chgData name="dataXbi dataXbi" userId="40ca6edd-13bc-4aa9-915f-b5699626d65b" providerId="ADAL" clId="{98AC476C-920F-426E-8F45-02A84D152044}" dt="2022-10-25T08:07:36.513" v="25" actId="6549"/>
        <pc:sldMkLst>
          <pc:docMk/>
          <pc:sldMk cId="2849307271" sldId="290"/>
        </pc:sldMkLst>
        <pc:spChg chg="mod">
          <ac:chgData name="dataXbi dataXbi" userId="40ca6edd-13bc-4aa9-915f-b5699626d65b" providerId="ADAL" clId="{98AC476C-920F-426E-8F45-02A84D152044}" dt="2022-10-25T08:07:36.513" v="25" actId="6549"/>
          <ac:spMkLst>
            <pc:docMk/>
            <pc:sldMk cId="2849307271" sldId="290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98AC476C-920F-426E-8F45-02A84D152044}" dt="2022-10-24T07:12:40.487" v="22" actId="20577"/>
        <pc:sldMkLst>
          <pc:docMk/>
          <pc:sldMk cId="108140414" sldId="318"/>
        </pc:sldMkLst>
        <pc:spChg chg="mod">
          <ac:chgData name="dataXbi dataXbi" userId="40ca6edd-13bc-4aa9-915f-b5699626d65b" providerId="ADAL" clId="{98AC476C-920F-426E-8F45-02A84D152044}" dt="2022-10-24T07:12:40.487" v="22" actId="20577"/>
          <ac:spMkLst>
            <pc:docMk/>
            <pc:sldMk cId="108140414" sldId="318"/>
            <ac:spMk id="3" creationId="{40C8FD86-96C6-CA88-F644-E4442486368B}"/>
          </ac:spMkLst>
        </pc:spChg>
      </pc:sldChg>
    </pc:docChg>
  </pc:docChgLst>
  <pc:docChgLst>
    <pc:chgData name="dataXbi dataXbi" userId="40ca6edd-13bc-4aa9-915f-b5699626d65b" providerId="ADAL" clId="{E9D0BEAA-D582-455C-96EC-DDBC9FD315C0}"/>
    <pc:docChg chg="undo custSel modSld">
      <pc:chgData name="dataXbi dataXbi" userId="40ca6edd-13bc-4aa9-915f-b5699626d65b" providerId="ADAL" clId="{E9D0BEAA-D582-455C-96EC-DDBC9FD315C0}" dt="2022-05-30T13:49:28.324" v="597" actId="14100"/>
      <pc:docMkLst>
        <pc:docMk/>
      </pc:docMkLst>
      <pc:sldChg chg="addSp delSp modSp mod setBg">
        <pc:chgData name="dataXbi dataXbi" userId="40ca6edd-13bc-4aa9-915f-b5699626d65b" providerId="ADAL" clId="{E9D0BEAA-D582-455C-96EC-DDBC9FD315C0}" dt="2022-05-30T10:02:52.345" v="596"/>
        <pc:sldMkLst>
          <pc:docMk/>
          <pc:sldMk cId="2156822634" sldId="256"/>
        </pc:sldMkLst>
        <pc:spChg chg="mod ord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2" creationId="{00000000-0000-0000-0000-000000000000}"/>
          </ac:spMkLst>
        </pc:spChg>
        <pc:spChg chg="mod ord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3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8" creationId="{4C0648FB-4388-443C-8D4E-4A9FF0336078}"/>
          </ac:spMkLst>
        </pc:spChg>
        <pc:spChg chg="add del mod">
          <ac:chgData name="dataXbi dataXbi" userId="40ca6edd-13bc-4aa9-915f-b5699626d65b" providerId="ADAL" clId="{E9D0BEAA-D582-455C-96EC-DDBC9FD315C0}" dt="2022-05-30T10:02:31.509" v="595" actId="22"/>
          <ac:spMkLst>
            <pc:docMk/>
            <pc:sldMk cId="2156822634" sldId="256"/>
            <ac:spMk id="8" creationId="{7B1C1832-F1A1-B120-7C57-D892BE3C865F}"/>
          </ac:spMkLst>
        </pc:spChg>
        <pc:spChg chg="add mod">
          <ac:chgData name="dataXbi dataXbi" userId="40ca6edd-13bc-4aa9-915f-b5699626d65b" providerId="ADAL" clId="{E9D0BEAA-D582-455C-96EC-DDBC9FD315C0}" dt="2022-05-30T10:02:52.345" v="596"/>
          <ac:spMkLst>
            <pc:docMk/>
            <pc:sldMk cId="2156822634" sldId="256"/>
            <ac:spMk id="9" creationId="{D399152A-D62B-4CAB-A536-12462FB6C323}"/>
          </ac:spMkLst>
        </pc:spChg>
        <pc:spChg chg="add del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10" creationId="{4A8D762E-DA8D-419A-BA44-68B93D3D92F8}"/>
          </ac:spMkLst>
        </pc:spChg>
        <pc:spChg chg="add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17" creationId="{4BA0C938-1486-4635-9F6C-44D521FA6A4E}"/>
          </ac:spMkLst>
        </pc:spChg>
        <pc:spChg chg="add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19" creationId="{942A7ABB-6A86-4A02-A072-FA82CDCE533C}"/>
          </ac:spMkLst>
        </pc:spChg>
        <pc:cxnChg chg="add del">
          <ac:chgData name="dataXbi dataXbi" userId="40ca6edd-13bc-4aa9-915f-b5699626d65b" providerId="ADAL" clId="{E9D0BEAA-D582-455C-96EC-DDBC9FD315C0}" dt="2022-05-30T09:28:27.414" v="435" actId="26606"/>
          <ac:cxnSpMkLst>
            <pc:docMk/>
            <pc:sldMk cId="2156822634" sldId="256"/>
            <ac:cxnSpMk id="12" creationId="{47F95953-8E19-4C01-997F-0E959B52B7AB}"/>
          </ac:cxnSpMkLst>
        </pc:cxnChg>
        <pc:cxnChg chg="add">
          <ac:chgData name="dataXbi dataXbi" userId="40ca6edd-13bc-4aa9-915f-b5699626d65b" providerId="ADAL" clId="{E9D0BEAA-D582-455C-96EC-DDBC9FD315C0}" dt="2022-05-30T09:28:27.414" v="435" actId="26606"/>
          <ac:cxnSpMkLst>
            <pc:docMk/>
            <pc:sldMk cId="2156822634" sldId="256"/>
            <ac:cxnSpMk id="21" creationId="{B6916720-6D22-4D4B-BC19-23008C7DD487}"/>
          </ac:cxnSpMkLst>
        </pc:cxnChg>
      </pc:sldChg>
      <pc:sldChg chg="addSp delSp modSp mod setBg delDesignElem">
        <pc:chgData name="dataXbi dataXbi" userId="40ca6edd-13bc-4aa9-915f-b5699626d65b" providerId="ADAL" clId="{E9D0BEAA-D582-455C-96EC-DDBC9FD315C0}" dt="2022-05-30T09:57:44.201" v="591" actId="20577"/>
        <pc:sldMkLst>
          <pc:docMk/>
          <pc:sldMk cId="3562854594" sldId="257"/>
        </pc:sldMkLst>
        <pc:spChg chg="mod">
          <ac:chgData name="dataXbi dataXbi" userId="40ca6edd-13bc-4aa9-915f-b5699626d65b" providerId="ADAL" clId="{E9D0BEAA-D582-455C-96EC-DDBC9FD315C0}" dt="2022-05-30T09:28:20.009" v="434" actId="26606"/>
          <ac:spMkLst>
            <pc:docMk/>
            <pc:sldMk cId="3562854594" sldId="257"/>
            <ac:spMk id="2" creationId="{00000000-0000-0000-0000-000000000000}"/>
          </ac:spMkLst>
        </pc:spChg>
        <pc:spChg chg="del">
          <ac:chgData name="dataXbi dataXbi" userId="40ca6edd-13bc-4aa9-915f-b5699626d65b" providerId="ADAL" clId="{E9D0BEAA-D582-455C-96EC-DDBC9FD315C0}" dt="2022-05-30T08:30:26.559" v="0" actId="26606"/>
          <ac:spMkLst>
            <pc:docMk/>
            <pc:sldMk cId="3562854594" sldId="257"/>
            <ac:spMk id="3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8:33:52.232" v="73" actId="26606"/>
          <ac:spMkLst>
            <pc:docMk/>
            <pc:sldMk cId="3562854594" sldId="257"/>
            <ac:spMk id="7" creationId="{7E475056-B0EB-44BE-8568-61ABEFB2E99D}"/>
          </ac:spMkLst>
        </pc:spChg>
        <pc:spChg chg="add">
          <ac:chgData name="dataXbi dataXbi" userId="40ca6edd-13bc-4aa9-915f-b5699626d65b" providerId="ADAL" clId="{E9D0BEAA-D582-455C-96EC-DDBC9FD315C0}" dt="2022-05-30T09:28:20.009" v="434" actId="26606"/>
          <ac:spMkLst>
            <pc:docMk/>
            <pc:sldMk cId="3562854594" sldId="257"/>
            <ac:spMk id="8" creationId="{F7422F06-6017-4361-8872-E0E2CEB20B48}"/>
          </ac:spMkLst>
        </pc:spChg>
        <pc:spChg chg="add del">
          <ac:chgData name="dataXbi dataXbi" userId="40ca6edd-13bc-4aa9-915f-b5699626d65b" providerId="ADAL" clId="{E9D0BEAA-D582-455C-96EC-DDBC9FD315C0}" dt="2022-05-30T08:33:59.517" v="76" actId="26606"/>
          <ac:spMkLst>
            <pc:docMk/>
            <pc:sldMk cId="3562854594" sldId="257"/>
            <ac:spMk id="10" creationId="{F7422F06-6017-4361-8872-E0E2CEB20B48}"/>
          </ac:spMkLst>
        </pc:spChg>
        <pc:spChg chg="add del">
          <ac:chgData name="dataXbi dataXbi" userId="40ca6edd-13bc-4aa9-915f-b5699626d65b" providerId="ADAL" clId="{E9D0BEAA-D582-455C-96EC-DDBC9FD315C0}" dt="2022-05-30T08:33:52.232" v="73" actId="26606"/>
          <ac:spMkLst>
            <pc:docMk/>
            <pc:sldMk cId="3562854594" sldId="257"/>
            <ac:spMk id="14" creationId="{E82ABBDC-7A44-4AE8-A04F-B5495481B9F2}"/>
          </ac:spMkLst>
        </pc:spChg>
        <pc:graphicFrameChg chg="add mod modGraphic">
          <ac:chgData name="dataXbi dataXbi" userId="40ca6edd-13bc-4aa9-915f-b5699626d65b" providerId="ADAL" clId="{E9D0BEAA-D582-455C-96EC-DDBC9FD315C0}" dt="2022-05-30T09:57:44.201" v="591" actId="20577"/>
          <ac:graphicFrameMkLst>
            <pc:docMk/>
            <pc:sldMk cId="3562854594" sldId="257"/>
            <ac:graphicFrameMk id="5" creationId="{5C02DA4E-9413-72E6-D800-E6AC91667F4F}"/>
          </ac:graphicFrameMkLst>
        </pc:graphicFrameChg>
        <pc:cxnChg chg="add del">
          <ac:chgData name="dataXbi dataXbi" userId="40ca6edd-13bc-4aa9-915f-b5699626d65b" providerId="ADAL" clId="{E9D0BEAA-D582-455C-96EC-DDBC9FD315C0}" dt="2022-05-30T08:33:52.232" v="73" actId="26606"/>
          <ac:cxnSpMkLst>
            <pc:docMk/>
            <pc:sldMk cId="3562854594" sldId="257"/>
            <ac:cxnSpMk id="12" creationId="{F2C8E2EC-73A4-48C2-B4D7-D7726BD908EE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12:28.790" v="281" actId="26606"/>
        <pc:sldMkLst>
          <pc:docMk/>
          <pc:sldMk cId="1724817194" sldId="258"/>
        </pc:sldMkLst>
        <pc:spChg chg="mod">
          <ac:chgData name="dataXbi dataXbi" userId="40ca6edd-13bc-4aa9-915f-b5699626d65b" providerId="ADAL" clId="{E9D0BEAA-D582-455C-96EC-DDBC9FD315C0}" dt="2022-05-30T09:12:28.790" v="281" actId="26606"/>
          <ac:spMkLst>
            <pc:docMk/>
            <pc:sldMk cId="1724817194" sldId="258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12:28.790" v="281" actId="26606"/>
          <ac:spMkLst>
            <pc:docMk/>
            <pc:sldMk cId="1724817194" sldId="258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12:28.790" v="281" actId="26606"/>
          <ac:spMkLst>
            <pc:docMk/>
            <pc:sldMk cId="1724817194" sldId="258"/>
            <ac:spMk id="8" creationId="{77D7B666-D5E6-48CE-B26A-FB5E5C34AF90}"/>
          </ac:spMkLst>
        </pc:spChg>
        <pc:spChg chg="add">
          <ac:chgData name="dataXbi dataXbi" userId="40ca6edd-13bc-4aa9-915f-b5699626d65b" providerId="ADAL" clId="{E9D0BEAA-D582-455C-96EC-DDBC9FD315C0}" dt="2022-05-30T09:12:28.790" v="281" actId="26606"/>
          <ac:spMkLst>
            <pc:docMk/>
            <pc:sldMk cId="1724817194" sldId="258"/>
            <ac:spMk id="10" creationId="{F6EE670A-A41A-44AD-BC1C-2090365EB5B3}"/>
          </ac:spMkLst>
        </pc:spChg>
      </pc:sldChg>
      <pc:sldChg chg="modSp mod setBg">
        <pc:chgData name="dataXbi dataXbi" userId="40ca6edd-13bc-4aa9-915f-b5699626d65b" providerId="ADAL" clId="{E9D0BEAA-D582-455C-96EC-DDBC9FD315C0}" dt="2022-05-30T09:27:19.745" v="425" actId="21"/>
        <pc:sldMkLst>
          <pc:docMk/>
          <pc:sldMk cId="1064726007" sldId="260"/>
        </pc:sldMkLst>
        <pc:spChg chg="mod">
          <ac:chgData name="dataXbi dataXbi" userId="40ca6edd-13bc-4aa9-915f-b5699626d65b" providerId="ADAL" clId="{E9D0BEAA-D582-455C-96EC-DDBC9FD315C0}" dt="2022-05-30T09:19:26.048" v="308" actId="26606"/>
          <ac:spMkLst>
            <pc:docMk/>
            <pc:sldMk cId="1064726007" sldId="260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27:19.745" v="425" actId="21"/>
          <ac:graphicFrameMkLst>
            <pc:docMk/>
            <pc:sldMk cId="1064726007" sldId="260"/>
            <ac:graphicFrameMk id="4" creationId="{00000000-0000-0000-0000-000000000000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14:50.293" v="296" actId="26606"/>
        <pc:sldMkLst>
          <pc:docMk/>
          <pc:sldMk cId="4005801066" sldId="261"/>
        </pc:sldMkLst>
        <pc:spChg chg="mod">
          <ac:chgData name="dataXbi dataXbi" userId="40ca6edd-13bc-4aa9-915f-b5699626d65b" providerId="ADAL" clId="{E9D0BEAA-D582-455C-96EC-DDBC9FD315C0}" dt="2022-05-30T09:14:50.293" v="296" actId="26606"/>
          <ac:spMkLst>
            <pc:docMk/>
            <pc:sldMk cId="4005801066" sldId="261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4:50.293" v="296" actId="26606"/>
          <ac:graphicFrameMkLst>
            <pc:docMk/>
            <pc:sldMk cId="4005801066" sldId="261"/>
            <ac:graphicFrameMk id="4" creationId="{00000000-0000-0000-0000-000000000000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19:16.580" v="306" actId="26606"/>
        <pc:sldMkLst>
          <pc:docMk/>
          <pc:sldMk cId="649115614" sldId="262"/>
        </pc:sldMkLst>
        <pc:spChg chg="mod">
          <ac:chgData name="dataXbi dataXbi" userId="40ca6edd-13bc-4aa9-915f-b5699626d65b" providerId="ADAL" clId="{E9D0BEAA-D582-455C-96EC-DDBC9FD315C0}" dt="2022-05-30T09:19:16.580" v="306" actId="26606"/>
          <ac:spMkLst>
            <pc:docMk/>
            <pc:sldMk cId="649115614" sldId="262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9:16.580" v="306" actId="26606"/>
          <ac:graphicFrameMkLst>
            <pc:docMk/>
            <pc:sldMk cId="649115614" sldId="262"/>
            <ac:graphicFrameMk id="5" creationId="{00000000-0000-0000-0000-000000000000}"/>
          </ac:graphicFrameMkLst>
        </pc:graphicFrameChg>
      </pc:sldChg>
      <pc:sldChg chg="addSp delSp modSp mod setBg">
        <pc:chgData name="dataXbi dataXbi" userId="40ca6edd-13bc-4aa9-915f-b5699626d65b" providerId="ADAL" clId="{E9D0BEAA-D582-455C-96EC-DDBC9FD315C0}" dt="2022-05-30T09:18:58.843" v="304"/>
        <pc:sldMkLst>
          <pc:docMk/>
          <pc:sldMk cId="1321816646" sldId="263"/>
        </pc:sldMkLst>
        <pc:spChg chg="mod">
          <ac:chgData name="dataXbi dataXbi" userId="40ca6edd-13bc-4aa9-915f-b5699626d65b" providerId="ADAL" clId="{E9D0BEAA-D582-455C-96EC-DDBC9FD315C0}" dt="2022-05-30T09:15:23.990" v="301" actId="26606"/>
          <ac:spMkLst>
            <pc:docMk/>
            <pc:sldMk cId="1321816646" sldId="263"/>
            <ac:spMk id="2" creationId="{00000000-0000-0000-0000-000000000000}"/>
          </ac:spMkLst>
        </pc:spChg>
        <pc:spChg chg="add del mod">
          <ac:chgData name="dataXbi dataXbi" userId="40ca6edd-13bc-4aa9-915f-b5699626d65b" providerId="ADAL" clId="{E9D0BEAA-D582-455C-96EC-DDBC9FD315C0}" dt="2022-05-30T09:15:23.990" v="301" actId="26606"/>
          <ac:spMkLst>
            <pc:docMk/>
            <pc:sldMk cId="1321816646" sldId="263"/>
            <ac:spMk id="3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9:15:23.974" v="300" actId="26606"/>
          <ac:spMkLst>
            <pc:docMk/>
            <pc:sldMk cId="1321816646" sldId="263"/>
            <ac:spMk id="9" creationId="{F7422F06-6017-4361-8872-E0E2CEB20B48}"/>
          </ac:spMkLst>
        </pc:spChg>
        <pc:graphicFrameChg chg="add del">
          <ac:chgData name="dataXbi dataXbi" userId="40ca6edd-13bc-4aa9-915f-b5699626d65b" providerId="ADAL" clId="{E9D0BEAA-D582-455C-96EC-DDBC9FD315C0}" dt="2022-05-30T09:15:18.852" v="298" actId="26606"/>
          <ac:graphicFrameMkLst>
            <pc:docMk/>
            <pc:sldMk cId="1321816646" sldId="263"/>
            <ac:graphicFrameMk id="5" creationId="{50892E05-4D8D-2610-FDFC-EE88C7628F22}"/>
          </ac:graphicFrameMkLst>
        </pc:graphicFrameChg>
        <pc:graphicFrameChg chg="add del">
          <ac:chgData name="dataXbi dataXbi" userId="40ca6edd-13bc-4aa9-915f-b5699626d65b" providerId="ADAL" clId="{E9D0BEAA-D582-455C-96EC-DDBC9FD315C0}" dt="2022-05-30T09:15:23.974" v="300" actId="26606"/>
          <ac:graphicFrameMkLst>
            <pc:docMk/>
            <pc:sldMk cId="1321816646" sldId="263"/>
            <ac:graphicFrameMk id="7" creationId="{C0C74248-F5FE-E382-2602-709506E68F17}"/>
          </ac:graphicFrameMkLst>
        </pc:graphicFrameChg>
        <pc:graphicFrameChg chg="add mod">
          <ac:chgData name="dataXbi dataXbi" userId="40ca6edd-13bc-4aa9-915f-b5699626d65b" providerId="ADAL" clId="{E9D0BEAA-D582-455C-96EC-DDBC9FD315C0}" dt="2022-05-30T09:18:58.843" v="304"/>
          <ac:graphicFrameMkLst>
            <pc:docMk/>
            <pc:sldMk cId="1321816646" sldId="263"/>
            <ac:graphicFrameMk id="11" creationId="{50892E05-4D8D-2610-FDFC-EE88C7628F22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13:49:28.324" v="597" actId="14100"/>
        <pc:sldMkLst>
          <pc:docMk/>
          <pc:sldMk cId="207552131" sldId="265"/>
        </pc:sldMkLst>
        <pc:spChg chg="mod">
          <ac:chgData name="dataXbi dataXbi" userId="40ca6edd-13bc-4aa9-915f-b5699626d65b" providerId="ADAL" clId="{E9D0BEAA-D582-455C-96EC-DDBC9FD315C0}" dt="2022-05-30T09:13:14.110" v="287" actId="26606"/>
          <ac:spMkLst>
            <pc:docMk/>
            <pc:sldMk cId="207552131" sldId="265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13:49:28.324" v="597" actId="14100"/>
          <ac:graphicFrameMkLst>
            <pc:docMk/>
            <pc:sldMk cId="207552131" sldId="265"/>
            <ac:graphicFrameMk id="6" creationId="{00000000-0000-0000-0000-000000000000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14:37.740" v="294" actId="26606"/>
        <pc:sldMkLst>
          <pc:docMk/>
          <pc:sldMk cId="4072171506" sldId="266"/>
        </pc:sldMkLst>
        <pc:spChg chg="mod">
          <ac:chgData name="dataXbi dataXbi" userId="40ca6edd-13bc-4aa9-915f-b5699626d65b" providerId="ADAL" clId="{E9D0BEAA-D582-455C-96EC-DDBC9FD315C0}" dt="2022-05-30T09:14:37.740" v="294" actId="26606"/>
          <ac:spMkLst>
            <pc:docMk/>
            <pc:sldMk cId="4072171506" sldId="266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4:37.740" v="294" actId="26606"/>
          <ac:graphicFrameMkLst>
            <pc:docMk/>
            <pc:sldMk cId="4072171506" sldId="266"/>
            <ac:graphicFrameMk id="6" creationId="{00000000-0000-0000-0000-000000000000}"/>
          </ac:graphicFrameMkLst>
        </pc:graphicFrameChg>
      </pc:sldChg>
      <pc:sldChg chg="addSp modSp mod setBg">
        <pc:chgData name="dataXbi dataXbi" userId="40ca6edd-13bc-4aa9-915f-b5699626d65b" providerId="ADAL" clId="{E9D0BEAA-D582-455C-96EC-DDBC9FD315C0}" dt="2022-05-30T09:35:33.625" v="562" actId="6549"/>
        <pc:sldMkLst>
          <pc:docMk/>
          <pc:sldMk cId="3514788268" sldId="267"/>
        </pc:sldMkLst>
        <pc:spChg chg="mod">
          <ac:chgData name="dataXbi dataXbi" userId="40ca6edd-13bc-4aa9-915f-b5699626d65b" providerId="ADAL" clId="{E9D0BEAA-D582-455C-96EC-DDBC9FD315C0}" dt="2022-05-30T09:35:16.743" v="560" actId="1076"/>
          <ac:spMkLst>
            <pc:docMk/>
            <pc:sldMk cId="3514788268" sldId="267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5:33.625" v="562" actId="6549"/>
          <ac:spMkLst>
            <pc:docMk/>
            <pc:sldMk cId="3514788268" sldId="267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5:15.040" v="559" actId="26606"/>
          <ac:spMkLst>
            <pc:docMk/>
            <pc:sldMk cId="3514788268" sldId="267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5:15.040" v="559" actId="26606"/>
          <ac:cxnSpMkLst>
            <pc:docMk/>
            <pc:sldMk cId="3514788268" sldId="267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29:36.943" v="447" actId="1076"/>
        <pc:sldMkLst>
          <pc:docMk/>
          <pc:sldMk cId="2009182461" sldId="268"/>
        </pc:sldMkLst>
        <pc:spChg chg="mod">
          <ac:chgData name="dataXbi dataXbi" userId="40ca6edd-13bc-4aa9-915f-b5699626d65b" providerId="ADAL" clId="{E9D0BEAA-D582-455C-96EC-DDBC9FD315C0}" dt="2022-05-30T09:29:12.298" v="442" actId="26606"/>
          <ac:spMkLst>
            <pc:docMk/>
            <pc:sldMk cId="2009182461" sldId="268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29:12.298" v="442" actId="26606"/>
          <ac:spMkLst>
            <pc:docMk/>
            <pc:sldMk cId="2009182461" sldId="268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29:12.298" v="442" actId="26606"/>
          <ac:spMkLst>
            <pc:docMk/>
            <pc:sldMk cId="2009182461" sldId="268"/>
            <ac:spMk id="11" creationId="{12A1F828-B549-4D9A-B091-4B2DC4B2B253}"/>
          </ac:spMkLst>
        </pc:spChg>
        <pc:spChg chg="add">
          <ac:chgData name="dataXbi dataXbi" userId="40ca6edd-13bc-4aa9-915f-b5699626d65b" providerId="ADAL" clId="{E9D0BEAA-D582-455C-96EC-DDBC9FD315C0}" dt="2022-05-30T09:29:12.298" v="442" actId="26606"/>
          <ac:spMkLst>
            <pc:docMk/>
            <pc:sldMk cId="2009182461" sldId="268"/>
            <ac:spMk id="13" creationId="{159EE9FC-03BF-4860-9A99-6B440AB430B4}"/>
          </ac:spMkLst>
        </pc:spChg>
        <pc:picChg chg="mod">
          <ac:chgData name="dataXbi dataXbi" userId="40ca6edd-13bc-4aa9-915f-b5699626d65b" providerId="ADAL" clId="{E9D0BEAA-D582-455C-96EC-DDBC9FD315C0}" dt="2022-05-30T09:29:36.943" v="447" actId="1076"/>
          <ac:picMkLst>
            <pc:docMk/>
            <pc:sldMk cId="2009182461" sldId="268"/>
            <ac:picMk id="4" creationId="{00000000-0000-0000-0000-000000000000}"/>
          </ac:picMkLst>
        </pc:picChg>
        <pc:picChg chg="mod ord">
          <ac:chgData name="dataXbi dataXbi" userId="40ca6edd-13bc-4aa9-915f-b5699626d65b" providerId="ADAL" clId="{E9D0BEAA-D582-455C-96EC-DDBC9FD315C0}" dt="2022-05-30T09:29:24.637" v="445" actId="1076"/>
          <ac:picMkLst>
            <pc:docMk/>
            <pc:sldMk cId="2009182461" sldId="268"/>
            <ac:picMk id="6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29:12.298" v="442" actId="26606"/>
          <ac:cxnSpMkLst>
            <pc:docMk/>
            <pc:sldMk cId="2009182461" sldId="268"/>
            <ac:cxnSpMk id="15" creationId="{8140078B-702A-463C-B633-546117AE10ED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0:44.889" v="450" actId="255"/>
        <pc:sldMkLst>
          <pc:docMk/>
          <pc:sldMk cId="265313057" sldId="269"/>
        </pc:sldMkLst>
        <pc:spChg chg="mod">
          <ac:chgData name="dataXbi dataXbi" userId="40ca6edd-13bc-4aa9-915f-b5699626d65b" providerId="ADAL" clId="{E9D0BEAA-D582-455C-96EC-DDBC9FD315C0}" dt="2022-05-30T09:30:26.453" v="449" actId="26606"/>
          <ac:spMkLst>
            <pc:docMk/>
            <pc:sldMk cId="265313057" sldId="26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0:44.889" v="450" actId="255"/>
          <ac:spMkLst>
            <pc:docMk/>
            <pc:sldMk cId="265313057" sldId="269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0:26.453" v="449" actId="26606"/>
          <ac:spMkLst>
            <pc:docMk/>
            <pc:sldMk cId="265313057" sldId="269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0:26.453" v="449" actId="26606"/>
          <ac:cxnSpMkLst>
            <pc:docMk/>
            <pc:sldMk cId="265313057" sldId="269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29:06.559" v="441" actId="26606"/>
        <pc:sldMkLst>
          <pc:docMk/>
          <pc:sldMk cId="3915631276" sldId="270"/>
        </pc:sldMkLst>
        <pc:spChg chg="mod">
          <ac:chgData name="dataXbi dataXbi" userId="40ca6edd-13bc-4aa9-915f-b5699626d65b" providerId="ADAL" clId="{E9D0BEAA-D582-455C-96EC-DDBC9FD315C0}" dt="2022-05-30T09:29:06.559" v="441" actId="26606"/>
          <ac:spMkLst>
            <pc:docMk/>
            <pc:sldMk cId="3915631276" sldId="270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29:06.559" v="441" actId="26606"/>
          <ac:spMkLst>
            <pc:docMk/>
            <pc:sldMk cId="3915631276" sldId="270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29:06.559" v="441" actId="26606"/>
          <ac:spMkLst>
            <pc:docMk/>
            <pc:sldMk cId="3915631276" sldId="270"/>
            <ac:spMk id="9" creationId="{CBDDD243-ED5F-4896-B18B-ABCF4B7E12C9}"/>
          </ac:spMkLst>
        </pc:spChg>
        <pc:spChg chg="add">
          <ac:chgData name="dataXbi dataXbi" userId="40ca6edd-13bc-4aa9-915f-b5699626d65b" providerId="ADAL" clId="{E9D0BEAA-D582-455C-96EC-DDBC9FD315C0}" dt="2022-05-30T09:29:06.559" v="441" actId="26606"/>
          <ac:spMkLst>
            <pc:docMk/>
            <pc:sldMk cId="3915631276" sldId="270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29:06.559" v="441" actId="26606"/>
          <ac:picMkLst>
            <pc:docMk/>
            <pc:sldMk cId="3915631276" sldId="270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29:06.559" v="441" actId="26606"/>
          <ac:cxnSpMkLst>
            <pc:docMk/>
            <pc:sldMk cId="3915631276" sldId="270"/>
            <ac:cxnSpMk id="13" creationId="{A61721DD-D110-44EE-82A7-D56AB687E614}"/>
          </ac:cxnSpMkLst>
        </pc:cxnChg>
      </pc:sldChg>
      <pc:sldChg chg="addSp delSp modSp mod setBg">
        <pc:chgData name="dataXbi dataXbi" userId="40ca6edd-13bc-4aa9-915f-b5699626d65b" providerId="ADAL" clId="{E9D0BEAA-D582-455C-96EC-DDBC9FD315C0}" dt="2022-05-30T09:29:00.338" v="440" actId="26606"/>
        <pc:sldMkLst>
          <pc:docMk/>
          <pc:sldMk cId="2842608573" sldId="271"/>
        </pc:sldMkLst>
        <pc:spChg chg="mod">
          <ac:chgData name="dataXbi dataXbi" userId="40ca6edd-13bc-4aa9-915f-b5699626d65b" providerId="ADAL" clId="{E9D0BEAA-D582-455C-96EC-DDBC9FD315C0}" dt="2022-05-30T09:29:00.338" v="440" actId="26606"/>
          <ac:spMkLst>
            <pc:docMk/>
            <pc:sldMk cId="2842608573" sldId="271"/>
            <ac:spMk id="2" creationId="{00000000-0000-0000-0000-000000000000}"/>
          </ac:spMkLst>
        </pc:spChg>
        <pc:spChg chg="mod ord">
          <ac:chgData name="dataXbi dataXbi" userId="40ca6edd-13bc-4aa9-915f-b5699626d65b" providerId="ADAL" clId="{E9D0BEAA-D582-455C-96EC-DDBC9FD315C0}" dt="2022-05-30T09:29:00.338" v="440" actId="26606"/>
          <ac:spMkLst>
            <pc:docMk/>
            <pc:sldMk cId="2842608573" sldId="271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29:00.338" v="440" actId="26606"/>
          <ac:spMkLst>
            <pc:docMk/>
            <pc:sldMk cId="2842608573" sldId="271"/>
            <ac:spMk id="6" creationId="{CBDDD243-ED5F-4896-B18B-ABCF4B7E12C9}"/>
          </ac:spMkLst>
        </pc:spChg>
        <pc:spChg chg="add del">
          <ac:chgData name="dataXbi dataXbi" userId="40ca6edd-13bc-4aa9-915f-b5699626d65b" providerId="ADAL" clId="{E9D0BEAA-D582-455C-96EC-DDBC9FD315C0}" dt="2022-05-30T09:28:57.110" v="437" actId="26606"/>
          <ac:spMkLst>
            <pc:docMk/>
            <pc:sldMk cId="2842608573" sldId="271"/>
            <ac:spMk id="9" creationId="{CA4D39DB-AFA4-47BA-A7F2-13A71D210C66}"/>
          </ac:spMkLst>
        </pc:spChg>
        <pc:spChg chg="add">
          <ac:chgData name="dataXbi dataXbi" userId="40ca6edd-13bc-4aa9-915f-b5699626d65b" providerId="ADAL" clId="{E9D0BEAA-D582-455C-96EC-DDBC9FD315C0}" dt="2022-05-30T09:29:00.338" v="440" actId="26606"/>
          <ac:spMkLst>
            <pc:docMk/>
            <pc:sldMk cId="2842608573" sldId="271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29:00.338" v="440" actId="26606"/>
          <ac:picMkLst>
            <pc:docMk/>
            <pc:sldMk cId="2842608573" sldId="271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29:00.338" v="440" actId="26606"/>
          <ac:cxnSpMkLst>
            <pc:docMk/>
            <pc:sldMk cId="2842608573" sldId="271"/>
            <ac:cxnSpMk id="13" creationId="{A61721DD-D110-44EE-82A7-D56AB687E614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1:09.623" v="453" actId="255"/>
        <pc:sldMkLst>
          <pc:docMk/>
          <pc:sldMk cId="412165994" sldId="272"/>
        </pc:sldMkLst>
        <pc:spChg chg="mod">
          <ac:chgData name="dataXbi dataXbi" userId="40ca6edd-13bc-4aa9-915f-b5699626d65b" providerId="ADAL" clId="{E9D0BEAA-D582-455C-96EC-DDBC9FD315C0}" dt="2022-05-30T09:31:01.190" v="452" actId="26606"/>
          <ac:spMkLst>
            <pc:docMk/>
            <pc:sldMk cId="412165994" sldId="272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09.623" v="453" actId="255"/>
          <ac:spMkLst>
            <pc:docMk/>
            <pc:sldMk cId="412165994" sldId="272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1:01.190" v="452" actId="26606"/>
          <ac:spMkLst>
            <pc:docMk/>
            <pc:sldMk cId="412165994" sldId="272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1:01.190" v="452" actId="26606"/>
          <ac:cxnSpMkLst>
            <pc:docMk/>
            <pc:sldMk cId="412165994" sldId="272"/>
            <ac:cxnSpMk id="10" creationId="{4D39B797-CDC6-4529-8A36-9CBFC9816337}"/>
          </ac:cxnSpMkLst>
        </pc:cxnChg>
      </pc:sldChg>
      <pc:sldChg chg="addSp delSp modSp mod">
        <pc:chgData name="dataXbi dataXbi" userId="40ca6edd-13bc-4aa9-915f-b5699626d65b" providerId="ADAL" clId="{E9D0BEAA-D582-455C-96EC-DDBC9FD315C0}" dt="2022-05-30T09:37:21.383" v="574" actId="26606"/>
        <pc:sldMkLst>
          <pc:docMk/>
          <pc:sldMk cId="2218764585" sldId="276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2218764585" sldId="276"/>
            <ac:spMk id="2" creationId="{00000000-0000-0000-0000-000000000000}"/>
          </ac:spMkLst>
        </pc:spChg>
        <pc:spChg chg="del mod">
          <ac:chgData name="dataXbi dataXbi" userId="40ca6edd-13bc-4aa9-915f-b5699626d65b" providerId="ADAL" clId="{E9D0BEAA-D582-455C-96EC-DDBC9FD315C0}" dt="2022-05-30T09:37:21.383" v="574" actId="26606"/>
          <ac:spMkLst>
            <pc:docMk/>
            <pc:sldMk cId="2218764585" sldId="276"/>
            <ac:spMk id="3" creationId="{00000000-0000-0000-0000-000000000000}"/>
          </ac:spMkLst>
        </pc:spChg>
        <pc:graphicFrameChg chg="add">
          <ac:chgData name="dataXbi dataXbi" userId="40ca6edd-13bc-4aa9-915f-b5699626d65b" providerId="ADAL" clId="{E9D0BEAA-D582-455C-96EC-DDBC9FD315C0}" dt="2022-05-30T09:37:21.383" v="574" actId="26606"/>
          <ac:graphicFrameMkLst>
            <pc:docMk/>
            <pc:sldMk cId="2218764585" sldId="276"/>
            <ac:graphicFrameMk id="5" creationId="{5D4F44AE-0106-52F5-921F-B92F45AFF0A8}"/>
          </ac:graphicFrameMkLst>
        </pc:graphicFrameChg>
      </pc:sldChg>
      <pc:sldChg chg="modSp mod">
        <pc:chgData name="dataXbi dataXbi" userId="40ca6edd-13bc-4aa9-915f-b5699626d65b" providerId="ADAL" clId="{E9D0BEAA-D582-455C-96EC-DDBC9FD315C0}" dt="2022-05-30T08:40:29.116" v="162" actId="113"/>
        <pc:sldMkLst>
          <pc:docMk/>
          <pc:sldMk cId="2447847537" sldId="277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2447847537" sldId="277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40:29.116" v="162" actId="113"/>
          <ac:spMkLst>
            <pc:docMk/>
            <pc:sldMk cId="2447847537" sldId="277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E9D0BEAA-D582-455C-96EC-DDBC9FD315C0}" dt="2022-05-30T08:33:53.528" v="75"/>
        <pc:sldMkLst>
          <pc:docMk/>
          <pc:sldMk cId="4271947333" sldId="279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4271947333" sldId="27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4271947333" sldId="279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E9D0BEAA-D582-455C-96EC-DDBC9FD315C0}" dt="2022-05-30T09:36:37.906" v="573" actId="207"/>
        <pc:sldMkLst>
          <pc:docMk/>
          <pc:sldMk cId="695911277" sldId="281"/>
        </pc:sldMkLst>
        <pc:spChg chg="mod">
          <ac:chgData name="dataXbi dataXbi" userId="40ca6edd-13bc-4aa9-915f-b5699626d65b" providerId="ADAL" clId="{E9D0BEAA-D582-455C-96EC-DDBC9FD315C0}" dt="2022-05-30T09:36:37.906" v="573" actId="207"/>
          <ac:spMkLst>
            <pc:docMk/>
            <pc:sldMk cId="695911277" sldId="281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695911277" sldId="281"/>
            <ac:spMk id="3" creationId="{00000000-0000-0000-0000-000000000000}"/>
          </ac:spMkLst>
        </pc:spChg>
      </pc:sldChg>
      <pc:sldChg chg="modSp">
        <pc:chgData name="dataXbi dataXbi" userId="40ca6edd-13bc-4aa9-915f-b5699626d65b" providerId="ADAL" clId="{E9D0BEAA-D582-455C-96EC-DDBC9FD315C0}" dt="2022-05-30T08:33:53.528" v="75"/>
        <pc:sldMkLst>
          <pc:docMk/>
          <pc:sldMk cId="2440342497" sldId="282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2440342497" sldId="282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2440342497" sldId="282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E9D0BEAA-D582-455C-96EC-DDBC9FD315C0}" dt="2022-05-30T08:33:53.528" v="75"/>
        <pc:sldMkLst>
          <pc:docMk/>
          <pc:sldMk cId="1112438960" sldId="283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112438960" sldId="283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112438960" sldId="283"/>
            <ac:spMk id="3" creationId="{00000000-0000-0000-0000-000000000000}"/>
          </ac:spMkLst>
        </pc:spChg>
      </pc:sldChg>
      <pc:sldChg chg="addSp delSp modSp mod setBg">
        <pc:chgData name="dataXbi dataXbi" userId="40ca6edd-13bc-4aa9-915f-b5699626d65b" providerId="ADAL" clId="{E9D0BEAA-D582-455C-96EC-DDBC9FD315C0}" dt="2022-05-30T08:37:15.099" v="145" actId="26606"/>
        <pc:sldMkLst>
          <pc:docMk/>
          <pc:sldMk cId="4046168339" sldId="284"/>
        </pc:sldMkLst>
        <pc:spChg chg="mod">
          <ac:chgData name="dataXbi dataXbi" userId="40ca6edd-13bc-4aa9-915f-b5699626d65b" providerId="ADAL" clId="{E9D0BEAA-D582-455C-96EC-DDBC9FD315C0}" dt="2022-05-30T08:37:15.099" v="145" actId="26606"/>
          <ac:spMkLst>
            <pc:docMk/>
            <pc:sldMk cId="4046168339" sldId="284"/>
            <ac:spMk id="2" creationId="{00000000-0000-0000-0000-000000000000}"/>
          </ac:spMkLst>
        </pc:spChg>
        <pc:spChg chg="add del mod">
          <ac:chgData name="dataXbi dataXbi" userId="40ca6edd-13bc-4aa9-915f-b5699626d65b" providerId="ADAL" clId="{E9D0BEAA-D582-455C-96EC-DDBC9FD315C0}" dt="2022-05-30T08:34:26.962" v="80" actId="26606"/>
          <ac:spMkLst>
            <pc:docMk/>
            <pc:sldMk cId="4046168339" sldId="284"/>
            <ac:spMk id="3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8:37:15.099" v="145" actId="26606"/>
          <ac:spMkLst>
            <pc:docMk/>
            <pc:sldMk cId="4046168339" sldId="284"/>
            <ac:spMk id="12" creationId="{FABE753E-4156-4486-B269-C34C2220E13B}"/>
          </ac:spMkLst>
        </pc:spChg>
        <pc:spChg chg="add del">
          <ac:chgData name="dataXbi dataXbi" userId="40ca6edd-13bc-4aa9-915f-b5699626d65b" providerId="ADAL" clId="{E9D0BEAA-D582-455C-96EC-DDBC9FD315C0}" dt="2022-05-30T08:37:15.099" v="145" actId="26606"/>
          <ac:spMkLst>
            <pc:docMk/>
            <pc:sldMk cId="4046168339" sldId="284"/>
            <ac:spMk id="14" creationId="{DB9BFE9F-67FE-4BBC-BFED-6AA4C51D0049}"/>
          </ac:spMkLst>
        </pc:spChg>
        <pc:spChg chg="add del">
          <ac:chgData name="dataXbi dataXbi" userId="40ca6edd-13bc-4aa9-915f-b5699626d65b" providerId="ADAL" clId="{E9D0BEAA-D582-455C-96EC-DDBC9FD315C0}" dt="2022-05-30T08:37:15.055" v="144" actId="26606"/>
          <ac:spMkLst>
            <pc:docMk/>
            <pc:sldMk cId="4046168339" sldId="284"/>
            <ac:spMk id="19" creationId="{FABE753E-4156-4486-B269-C34C2220E13B}"/>
          </ac:spMkLst>
        </pc:spChg>
        <pc:spChg chg="add del">
          <ac:chgData name="dataXbi dataXbi" userId="40ca6edd-13bc-4aa9-915f-b5699626d65b" providerId="ADAL" clId="{E9D0BEAA-D582-455C-96EC-DDBC9FD315C0}" dt="2022-05-30T08:37:15.055" v="144" actId="26606"/>
          <ac:spMkLst>
            <pc:docMk/>
            <pc:sldMk cId="4046168339" sldId="284"/>
            <ac:spMk id="21" creationId="{DB9BFE9F-67FE-4BBC-BFED-6AA4C51D0049}"/>
          </ac:spMkLst>
        </pc:spChg>
        <pc:spChg chg="add">
          <ac:chgData name="dataXbi dataXbi" userId="40ca6edd-13bc-4aa9-915f-b5699626d65b" providerId="ADAL" clId="{E9D0BEAA-D582-455C-96EC-DDBC9FD315C0}" dt="2022-05-30T08:37:15.099" v="145" actId="26606"/>
          <ac:spMkLst>
            <pc:docMk/>
            <pc:sldMk cId="4046168339" sldId="284"/>
            <ac:spMk id="23" creationId="{F7422F06-6017-4361-8872-E0E2CEB20B48}"/>
          </ac:spMkLst>
        </pc:spChg>
        <pc:graphicFrameChg chg="add del">
          <ac:chgData name="dataXbi dataXbi" userId="40ca6edd-13bc-4aa9-915f-b5699626d65b" providerId="ADAL" clId="{E9D0BEAA-D582-455C-96EC-DDBC9FD315C0}" dt="2022-05-30T08:34:26.941" v="79" actId="26606"/>
          <ac:graphicFrameMkLst>
            <pc:docMk/>
            <pc:sldMk cId="4046168339" sldId="284"/>
            <ac:graphicFrameMk id="5" creationId="{1A92DDCF-5689-85C9-B6D2-BB8C5342A619}"/>
          </ac:graphicFrameMkLst>
        </pc:graphicFrameChg>
        <pc:graphicFrameChg chg="add mod modGraphic">
          <ac:chgData name="dataXbi dataXbi" userId="40ca6edd-13bc-4aa9-915f-b5699626d65b" providerId="ADAL" clId="{E9D0BEAA-D582-455C-96EC-DDBC9FD315C0}" dt="2022-05-30T08:37:15.099" v="145" actId="26606"/>
          <ac:graphicFrameMkLst>
            <pc:docMk/>
            <pc:sldMk cId="4046168339" sldId="284"/>
            <ac:graphicFrameMk id="7" creationId="{B1BD18CE-16EA-18E1-AD9B-564D54B25F4B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31:47.789" v="457" actId="26606"/>
        <pc:sldMkLst>
          <pc:docMk/>
          <pc:sldMk cId="4214787017" sldId="285"/>
        </pc:sldMkLst>
        <pc:spChg chg="mod">
          <ac:chgData name="dataXbi dataXbi" userId="40ca6edd-13bc-4aa9-915f-b5699626d65b" providerId="ADAL" clId="{E9D0BEAA-D582-455C-96EC-DDBC9FD315C0}" dt="2022-05-30T09:31:47.789" v="457" actId="26606"/>
          <ac:spMkLst>
            <pc:docMk/>
            <pc:sldMk cId="4214787017" sldId="285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47.789" v="457" actId="26606"/>
          <ac:spMkLst>
            <pc:docMk/>
            <pc:sldMk cId="4214787017" sldId="285"/>
            <ac:spMk id="3" creationId="{00000000-0000-0000-0000-000000000000}"/>
          </ac:spMkLst>
        </pc:spChg>
        <pc:picChg chg="mod ord">
          <ac:chgData name="dataXbi dataXbi" userId="40ca6edd-13bc-4aa9-915f-b5699626d65b" providerId="ADAL" clId="{E9D0BEAA-D582-455C-96EC-DDBC9FD315C0}" dt="2022-05-30T09:31:47.789" v="457" actId="26606"/>
          <ac:picMkLst>
            <pc:docMk/>
            <pc:sldMk cId="4214787017" sldId="285"/>
            <ac:picMk id="6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1:47.789" v="457" actId="26606"/>
          <ac:picMkLst>
            <pc:docMk/>
            <pc:sldMk cId="4214787017" sldId="285"/>
            <ac:picMk id="7" creationId="{00000000-0000-0000-0000-000000000000}"/>
          </ac:picMkLst>
        </pc:picChg>
      </pc:sldChg>
      <pc:sldChg chg="addSp modSp mod setBg">
        <pc:chgData name="dataXbi dataXbi" userId="40ca6edd-13bc-4aa9-915f-b5699626d65b" providerId="ADAL" clId="{E9D0BEAA-D582-455C-96EC-DDBC9FD315C0}" dt="2022-05-30T09:33:39.263" v="515" actId="26606"/>
        <pc:sldMkLst>
          <pc:docMk/>
          <pc:sldMk cId="969397474" sldId="287"/>
        </pc:sldMkLst>
        <pc:spChg chg="mod">
          <ac:chgData name="dataXbi dataXbi" userId="40ca6edd-13bc-4aa9-915f-b5699626d65b" providerId="ADAL" clId="{E9D0BEAA-D582-455C-96EC-DDBC9FD315C0}" dt="2022-05-30T09:33:39.263" v="515" actId="26606"/>
          <ac:spMkLst>
            <pc:docMk/>
            <pc:sldMk cId="969397474" sldId="287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9.263" v="515" actId="26606"/>
          <ac:spMkLst>
            <pc:docMk/>
            <pc:sldMk cId="969397474" sldId="287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3:39.263" v="515" actId="26606"/>
          <ac:spMkLst>
            <pc:docMk/>
            <pc:sldMk cId="969397474" sldId="287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3:39.263" v="515" actId="26606"/>
          <ac:cxnSpMkLst>
            <pc:docMk/>
            <pc:sldMk cId="969397474" sldId="287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3:46.603" v="516" actId="26606"/>
        <pc:sldMkLst>
          <pc:docMk/>
          <pc:sldMk cId="342944139" sldId="288"/>
        </pc:sldMkLst>
        <pc:spChg chg="mod">
          <ac:chgData name="dataXbi dataXbi" userId="40ca6edd-13bc-4aa9-915f-b5699626d65b" providerId="ADAL" clId="{E9D0BEAA-D582-455C-96EC-DDBC9FD315C0}" dt="2022-05-30T09:33:46.603" v="516" actId="26606"/>
          <ac:spMkLst>
            <pc:docMk/>
            <pc:sldMk cId="342944139" sldId="288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46.603" v="516" actId="26606"/>
          <ac:spMkLst>
            <pc:docMk/>
            <pc:sldMk cId="342944139" sldId="288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3:46.603" v="516" actId="26606"/>
          <ac:spMkLst>
            <pc:docMk/>
            <pc:sldMk cId="342944139" sldId="288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3:46.603" v="516" actId="26606"/>
          <ac:cxnSpMkLst>
            <pc:docMk/>
            <pc:sldMk cId="342944139" sldId="288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1:23.114" v="455" actId="26606"/>
        <pc:sldMkLst>
          <pc:docMk/>
          <pc:sldMk cId="4045276486" sldId="289"/>
        </pc:sldMkLst>
        <pc:spChg chg="mod">
          <ac:chgData name="dataXbi dataXbi" userId="40ca6edd-13bc-4aa9-915f-b5699626d65b" providerId="ADAL" clId="{E9D0BEAA-D582-455C-96EC-DDBC9FD315C0}" dt="2022-05-30T09:31:23.114" v="455" actId="26606"/>
          <ac:spMkLst>
            <pc:docMk/>
            <pc:sldMk cId="4045276486" sldId="28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23.114" v="455" actId="26606"/>
          <ac:spMkLst>
            <pc:docMk/>
            <pc:sldMk cId="4045276486" sldId="289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1:23.114" v="455" actId="26606"/>
          <ac:spMkLst>
            <pc:docMk/>
            <pc:sldMk cId="4045276486" sldId="289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1:23.114" v="455" actId="26606"/>
          <ac:cxnSpMkLst>
            <pc:docMk/>
            <pc:sldMk cId="4045276486" sldId="289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5:09.301" v="558" actId="26606"/>
        <pc:sldMkLst>
          <pc:docMk/>
          <pc:sldMk cId="2849307271" sldId="290"/>
        </pc:sldMkLst>
        <pc:spChg chg="mod">
          <ac:chgData name="dataXbi dataXbi" userId="40ca6edd-13bc-4aa9-915f-b5699626d65b" providerId="ADAL" clId="{E9D0BEAA-D582-455C-96EC-DDBC9FD315C0}" dt="2022-05-30T09:35:09.301" v="558" actId="26606"/>
          <ac:spMkLst>
            <pc:docMk/>
            <pc:sldMk cId="2849307271" sldId="290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5:09.301" v="558" actId="26606"/>
          <ac:spMkLst>
            <pc:docMk/>
            <pc:sldMk cId="2849307271" sldId="290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5:09.301" v="558" actId="26606"/>
          <ac:spMkLst>
            <pc:docMk/>
            <pc:sldMk cId="2849307271" sldId="290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5:09.301" v="558" actId="26606"/>
          <ac:cxnSpMkLst>
            <pc:docMk/>
            <pc:sldMk cId="2849307271" sldId="290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3:07.593" v="513" actId="26606"/>
        <pc:sldMkLst>
          <pc:docMk/>
          <pc:sldMk cId="575506637" sldId="291"/>
        </pc:sldMkLst>
        <pc:spChg chg="mod">
          <ac:chgData name="dataXbi dataXbi" userId="40ca6edd-13bc-4aa9-915f-b5699626d65b" providerId="ADAL" clId="{E9D0BEAA-D582-455C-96EC-DDBC9FD315C0}" dt="2022-05-30T09:33:07.593" v="513" actId="26606"/>
          <ac:spMkLst>
            <pc:docMk/>
            <pc:sldMk cId="575506637" sldId="291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07.593" v="513" actId="26606"/>
          <ac:spMkLst>
            <pc:docMk/>
            <pc:sldMk cId="575506637" sldId="291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3:07.593" v="513" actId="26606"/>
          <ac:spMkLst>
            <pc:docMk/>
            <pc:sldMk cId="575506637" sldId="291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3:07.593" v="513" actId="26606"/>
          <ac:cxnSpMkLst>
            <pc:docMk/>
            <pc:sldMk cId="575506637" sldId="291"/>
            <ac:cxnSpMk id="10" creationId="{4D39B797-CDC6-4529-8A36-9CBFC9816337}"/>
          </ac:cxnSpMkLst>
        </pc:cxnChg>
      </pc:sldChg>
      <pc:sldChg chg="modSp mod setBg">
        <pc:chgData name="dataXbi dataXbi" userId="40ca6edd-13bc-4aa9-915f-b5699626d65b" providerId="ADAL" clId="{E9D0BEAA-D582-455C-96EC-DDBC9FD315C0}" dt="2022-05-30T09:19:11.176" v="305" actId="26606"/>
        <pc:sldMkLst>
          <pc:docMk/>
          <pc:sldMk cId="83982048" sldId="292"/>
        </pc:sldMkLst>
        <pc:spChg chg="mod">
          <ac:chgData name="dataXbi dataXbi" userId="40ca6edd-13bc-4aa9-915f-b5699626d65b" providerId="ADAL" clId="{E9D0BEAA-D582-455C-96EC-DDBC9FD315C0}" dt="2022-05-30T09:19:11.176" v="305" actId="26606"/>
          <ac:spMkLst>
            <pc:docMk/>
            <pc:sldMk cId="83982048" sldId="292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9:11.176" v="305" actId="26606"/>
          <ac:graphicFrameMkLst>
            <pc:docMk/>
            <pc:sldMk cId="83982048" sldId="292"/>
            <ac:graphicFrameMk id="4" creationId="{00000000-0000-0000-0000-000000000000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19:19.628" v="307" actId="26606"/>
        <pc:sldMkLst>
          <pc:docMk/>
          <pc:sldMk cId="3058632154" sldId="293"/>
        </pc:sldMkLst>
        <pc:spChg chg="mod">
          <ac:chgData name="dataXbi dataXbi" userId="40ca6edd-13bc-4aa9-915f-b5699626d65b" providerId="ADAL" clId="{E9D0BEAA-D582-455C-96EC-DDBC9FD315C0}" dt="2022-05-30T09:19:19.628" v="307" actId="26606"/>
          <ac:spMkLst>
            <pc:docMk/>
            <pc:sldMk cId="3058632154" sldId="293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9:19.628" v="307" actId="26606"/>
          <ac:graphicFrameMkLst>
            <pc:docMk/>
            <pc:sldMk cId="3058632154" sldId="293"/>
            <ac:graphicFrameMk id="5" creationId="{00000000-0000-0000-0000-000000000000}"/>
          </ac:graphicFrameMkLst>
        </pc:graphicFrameChg>
      </pc:sldChg>
      <pc:sldChg chg="addSp delSp modSp mod setBg">
        <pc:chgData name="dataXbi dataXbi" userId="40ca6edd-13bc-4aa9-915f-b5699626d65b" providerId="ADAL" clId="{E9D0BEAA-D582-455C-96EC-DDBC9FD315C0}" dt="2022-05-30T08:50:12.444" v="168"/>
        <pc:sldMkLst>
          <pc:docMk/>
          <pc:sldMk cId="2018742922" sldId="294"/>
        </pc:sldMkLst>
        <pc:spChg chg="mod">
          <ac:chgData name="dataXbi dataXbi" userId="40ca6edd-13bc-4aa9-915f-b5699626d65b" providerId="ADAL" clId="{E9D0BEAA-D582-455C-96EC-DDBC9FD315C0}" dt="2022-05-30T08:41:09.838" v="163" actId="26606"/>
          <ac:spMkLst>
            <pc:docMk/>
            <pc:sldMk cId="2018742922" sldId="294"/>
            <ac:spMk id="2" creationId="{00000000-0000-0000-0000-000000000000}"/>
          </ac:spMkLst>
        </pc:spChg>
        <pc:spChg chg="del mod">
          <ac:chgData name="dataXbi dataXbi" userId="40ca6edd-13bc-4aa9-915f-b5699626d65b" providerId="ADAL" clId="{E9D0BEAA-D582-455C-96EC-DDBC9FD315C0}" dt="2022-05-30T08:41:09.838" v="163" actId="26606"/>
          <ac:spMkLst>
            <pc:docMk/>
            <pc:sldMk cId="2018742922" sldId="294"/>
            <ac:spMk id="3" creationId="{00000000-0000-0000-0000-000000000000}"/>
          </ac:spMkLst>
        </pc:spChg>
        <pc:graphicFrameChg chg="add mod">
          <ac:chgData name="dataXbi dataXbi" userId="40ca6edd-13bc-4aa9-915f-b5699626d65b" providerId="ADAL" clId="{E9D0BEAA-D582-455C-96EC-DDBC9FD315C0}" dt="2022-05-30T08:50:12.444" v="168"/>
          <ac:graphicFrameMkLst>
            <pc:docMk/>
            <pc:sldMk cId="2018742922" sldId="294"/>
            <ac:graphicFrameMk id="5" creationId="{186A55C5-3789-5370-B4C3-6C5269376228}"/>
          </ac:graphicFrameMkLst>
        </pc:graphicFrameChg>
      </pc:sldChg>
      <pc:sldChg chg="modSp mod">
        <pc:chgData name="dataXbi dataXbi" userId="40ca6edd-13bc-4aa9-915f-b5699626d65b" providerId="ADAL" clId="{E9D0BEAA-D582-455C-96EC-DDBC9FD315C0}" dt="2022-05-30T08:33:53.528" v="75"/>
        <pc:sldMkLst>
          <pc:docMk/>
          <pc:sldMk cId="3792954722" sldId="295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3792954722" sldId="295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1.125" v="72"/>
          <ac:spMkLst>
            <pc:docMk/>
            <pc:sldMk cId="3792954722" sldId="295"/>
            <ac:spMk id="3" creationId="{00000000-0000-0000-0000-000000000000}"/>
          </ac:spMkLst>
        </pc:spChg>
      </pc:sldChg>
      <pc:sldChg chg="addSp modSp mod setBg">
        <pc:chgData name="dataXbi dataXbi" userId="40ca6edd-13bc-4aa9-915f-b5699626d65b" providerId="ADAL" clId="{E9D0BEAA-D582-455C-96EC-DDBC9FD315C0}" dt="2022-05-30T09:29:58.569" v="448" actId="26606"/>
        <pc:sldMkLst>
          <pc:docMk/>
          <pc:sldMk cId="1353123788" sldId="296"/>
        </pc:sldMkLst>
        <pc:spChg chg="mod">
          <ac:chgData name="dataXbi dataXbi" userId="40ca6edd-13bc-4aa9-915f-b5699626d65b" providerId="ADAL" clId="{E9D0BEAA-D582-455C-96EC-DDBC9FD315C0}" dt="2022-05-30T09:29:58.569" v="448" actId="26606"/>
          <ac:spMkLst>
            <pc:docMk/>
            <pc:sldMk cId="1353123788" sldId="296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29:58.569" v="448" actId="26606"/>
          <ac:spMkLst>
            <pc:docMk/>
            <pc:sldMk cId="1353123788" sldId="296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29:58.569" v="448" actId="26606"/>
          <ac:spMkLst>
            <pc:docMk/>
            <pc:sldMk cId="1353123788" sldId="296"/>
            <ac:spMk id="9" creationId="{CBDDD243-ED5F-4896-B18B-ABCF4B7E12C9}"/>
          </ac:spMkLst>
        </pc:spChg>
        <pc:spChg chg="add">
          <ac:chgData name="dataXbi dataXbi" userId="40ca6edd-13bc-4aa9-915f-b5699626d65b" providerId="ADAL" clId="{E9D0BEAA-D582-455C-96EC-DDBC9FD315C0}" dt="2022-05-30T09:29:58.569" v="448" actId="26606"/>
          <ac:spMkLst>
            <pc:docMk/>
            <pc:sldMk cId="1353123788" sldId="296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29:58.569" v="448" actId="26606"/>
          <ac:picMkLst>
            <pc:docMk/>
            <pc:sldMk cId="1353123788" sldId="296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29:58.569" v="448" actId="26606"/>
          <ac:cxnSpMkLst>
            <pc:docMk/>
            <pc:sldMk cId="1353123788" sldId="296"/>
            <ac:cxnSpMk id="13" creationId="{A61721DD-D110-44EE-82A7-D56AB687E614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0:50.014" v="451" actId="26606"/>
        <pc:sldMkLst>
          <pc:docMk/>
          <pc:sldMk cId="3317558541" sldId="297"/>
        </pc:sldMkLst>
        <pc:spChg chg="mod">
          <ac:chgData name="dataXbi dataXbi" userId="40ca6edd-13bc-4aa9-915f-b5699626d65b" providerId="ADAL" clId="{E9D0BEAA-D582-455C-96EC-DDBC9FD315C0}" dt="2022-05-30T09:30:50.014" v="451" actId="26606"/>
          <ac:spMkLst>
            <pc:docMk/>
            <pc:sldMk cId="3317558541" sldId="297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0:50.014" v="451" actId="26606"/>
          <ac:spMkLst>
            <pc:docMk/>
            <pc:sldMk cId="3317558541" sldId="297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0:50.014" v="451" actId="26606"/>
          <ac:spMkLst>
            <pc:docMk/>
            <pc:sldMk cId="3317558541" sldId="297"/>
            <ac:spMk id="9" creationId="{CBDDD243-ED5F-4896-B18B-ABCF4B7E12C9}"/>
          </ac:spMkLst>
        </pc:spChg>
        <pc:spChg chg="add">
          <ac:chgData name="dataXbi dataXbi" userId="40ca6edd-13bc-4aa9-915f-b5699626d65b" providerId="ADAL" clId="{E9D0BEAA-D582-455C-96EC-DDBC9FD315C0}" dt="2022-05-30T09:30:50.014" v="451" actId="26606"/>
          <ac:spMkLst>
            <pc:docMk/>
            <pc:sldMk cId="3317558541" sldId="297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30:50.014" v="451" actId="26606"/>
          <ac:picMkLst>
            <pc:docMk/>
            <pc:sldMk cId="3317558541" sldId="297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30:50.014" v="451" actId="26606"/>
          <ac:cxnSpMkLst>
            <pc:docMk/>
            <pc:sldMk cId="3317558541" sldId="297"/>
            <ac:cxnSpMk id="13" creationId="{A61721DD-D110-44EE-82A7-D56AB687E614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1:40.660" v="456" actId="26606"/>
        <pc:sldMkLst>
          <pc:docMk/>
          <pc:sldMk cId="4291032123" sldId="298"/>
        </pc:sldMkLst>
        <pc:spChg chg="mod">
          <ac:chgData name="dataXbi dataXbi" userId="40ca6edd-13bc-4aa9-915f-b5699626d65b" providerId="ADAL" clId="{E9D0BEAA-D582-455C-96EC-DDBC9FD315C0}" dt="2022-05-30T09:31:40.660" v="456" actId="26606"/>
          <ac:spMkLst>
            <pc:docMk/>
            <pc:sldMk cId="4291032123" sldId="298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40.660" v="456" actId="26606"/>
          <ac:spMkLst>
            <pc:docMk/>
            <pc:sldMk cId="4291032123" sldId="298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1:40.660" v="456" actId="26606"/>
          <ac:spMkLst>
            <pc:docMk/>
            <pc:sldMk cId="4291032123" sldId="298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1:40.660" v="456" actId="26606"/>
          <ac:cxnSpMkLst>
            <pc:docMk/>
            <pc:sldMk cId="4291032123" sldId="298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1:13.196" v="454" actId="26606"/>
        <pc:sldMkLst>
          <pc:docMk/>
          <pc:sldMk cId="1373565567" sldId="299"/>
        </pc:sldMkLst>
        <pc:spChg chg="mod">
          <ac:chgData name="dataXbi dataXbi" userId="40ca6edd-13bc-4aa9-915f-b5699626d65b" providerId="ADAL" clId="{E9D0BEAA-D582-455C-96EC-DDBC9FD315C0}" dt="2022-05-30T09:31:13.196" v="454" actId="26606"/>
          <ac:spMkLst>
            <pc:docMk/>
            <pc:sldMk cId="1373565567" sldId="29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13.196" v="454" actId="26606"/>
          <ac:spMkLst>
            <pc:docMk/>
            <pc:sldMk cId="1373565567" sldId="299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1:13.196" v="454" actId="26606"/>
          <ac:spMkLst>
            <pc:docMk/>
            <pc:sldMk cId="1373565567" sldId="299"/>
            <ac:spMk id="9" creationId="{CBDDD243-ED5F-4896-B18B-ABCF4B7E12C9}"/>
          </ac:spMkLst>
        </pc:spChg>
        <pc:spChg chg="add">
          <ac:chgData name="dataXbi dataXbi" userId="40ca6edd-13bc-4aa9-915f-b5699626d65b" providerId="ADAL" clId="{E9D0BEAA-D582-455C-96EC-DDBC9FD315C0}" dt="2022-05-30T09:31:13.196" v="454" actId="26606"/>
          <ac:spMkLst>
            <pc:docMk/>
            <pc:sldMk cId="1373565567" sldId="299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31:13.196" v="454" actId="26606"/>
          <ac:picMkLst>
            <pc:docMk/>
            <pc:sldMk cId="1373565567" sldId="299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31:13.196" v="454" actId="26606"/>
          <ac:cxnSpMkLst>
            <pc:docMk/>
            <pc:sldMk cId="1373565567" sldId="299"/>
            <ac:cxnSpMk id="13" creationId="{A61721DD-D110-44EE-82A7-D56AB687E614}"/>
          </ac:cxnSpMkLst>
        </pc:cxnChg>
      </pc:sldChg>
      <pc:sldChg chg="modSp mod">
        <pc:chgData name="dataXbi dataXbi" userId="40ca6edd-13bc-4aa9-915f-b5699626d65b" providerId="ADAL" clId="{E9D0BEAA-D582-455C-96EC-DDBC9FD315C0}" dt="2022-05-30T09:32:21.673" v="512" actId="1037"/>
        <pc:sldMkLst>
          <pc:docMk/>
          <pc:sldMk cId="1358597756" sldId="300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358597756" sldId="300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2:21.673" v="512" actId="1037"/>
          <ac:spMkLst>
            <pc:docMk/>
            <pc:sldMk cId="1358597756" sldId="300"/>
            <ac:spMk id="10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2:21.673" v="512" actId="1037"/>
          <ac:spMkLst>
            <pc:docMk/>
            <pc:sldMk cId="1358597756" sldId="300"/>
            <ac:spMk id="11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2:21.673" v="512" actId="1037"/>
          <ac:spMkLst>
            <pc:docMk/>
            <pc:sldMk cId="1358597756" sldId="300"/>
            <ac:spMk id="1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2:21.673" v="512" actId="1037"/>
          <ac:spMkLst>
            <pc:docMk/>
            <pc:sldMk cId="1358597756" sldId="300"/>
            <ac:spMk id="13" creationId="{00000000-0000-0000-0000-000000000000}"/>
          </ac:spMkLst>
        </pc:spChg>
        <pc:picChg chg="mod">
          <ac:chgData name="dataXbi dataXbi" userId="40ca6edd-13bc-4aa9-915f-b5699626d65b" providerId="ADAL" clId="{E9D0BEAA-D582-455C-96EC-DDBC9FD315C0}" dt="2022-05-30T09:32:21.673" v="512" actId="1037"/>
          <ac:picMkLst>
            <pc:docMk/>
            <pc:sldMk cId="1358597756" sldId="300"/>
            <ac:picMk id="5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2:21.673" v="512" actId="1037"/>
          <ac:picMkLst>
            <pc:docMk/>
            <pc:sldMk cId="1358597756" sldId="300"/>
            <ac:picMk id="7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2:21.673" v="512" actId="1037"/>
          <ac:picMkLst>
            <pc:docMk/>
            <pc:sldMk cId="1358597756" sldId="300"/>
            <ac:picMk id="8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2:21.673" v="512" actId="1037"/>
          <ac:picMkLst>
            <pc:docMk/>
            <pc:sldMk cId="1358597756" sldId="300"/>
            <ac:picMk id="9" creationId="{00000000-0000-0000-0000-000000000000}"/>
          </ac:picMkLst>
        </pc:picChg>
      </pc:sldChg>
      <pc:sldChg chg="modSp mod">
        <pc:chgData name="dataXbi dataXbi" userId="40ca6edd-13bc-4aa9-915f-b5699626d65b" providerId="ADAL" clId="{E9D0BEAA-D582-455C-96EC-DDBC9FD315C0}" dt="2022-05-30T09:33:34.031" v="514" actId="1076"/>
        <pc:sldMkLst>
          <pc:docMk/>
          <pc:sldMk cId="3223556102" sldId="302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3223556102" sldId="302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4.031" v="514" actId="1076"/>
          <ac:spMkLst>
            <pc:docMk/>
            <pc:sldMk cId="3223556102" sldId="302"/>
            <ac:spMk id="10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4.031" v="514" actId="1076"/>
          <ac:spMkLst>
            <pc:docMk/>
            <pc:sldMk cId="3223556102" sldId="302"/>
            <ac:spMk id="11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4.031" v="514" actId="1076"/>
          <ac:spMkLst>
            <pc:docMk/>
            <pc:sldMk cId="3223556102" sldId="302"/>
            <ac:spMk id="1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4.031" v="514" actId="1076"/>
          <ac:spMkLst>
            <pc:docMk/>
            <pc:sldMk cId="3223556102" sldId="302"/>
            <ac:spMk id="13" creationId="{00000000-0000-0000-0000-000000000000}"/>
          </ac:spMkLst>
        </pc:spChg>
        <pc:picChg chg="mod">
          <ac:chgData name="dataXbi dataXbi" userId="40ca6edd-13bc-4aa9-915f-b5699626d65b" providerId="ADAL" clId="{E9D0BEAA-D582-455C-96EC-DDBC9FD315C0}" dt="2022-05-30T09:33:34.031" v="514" actId="1076"/>
          <ac:picMkLst>
            <pc:docMk/>
            <pc:sldMk cId="3223556102" sldId="302"/>
            <ac:picMk id="3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3:34.031" v="514" actId="1076"/>
          <ac:picMkLst>
            <pc:docMk/>
            <pc:sldMk cId="3223556102" sldId="302"/>
            <ac:picMk id="4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3:34.031" v="514" actId="1076"/>
          <ac:picMkLst>
            <pc:docMk/>
            <pc:sldMk cId="3223556102" sldId="302"/>
            <ac:picMk id="6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3:34.031" v="514" actId="1076"/>
          <ac:picMkLst>
            <pc:docMk/>
            <pc:sldMk cId="3223556102" sldId="302"/>
            <ac:picMk id="14" creationId="{00000000-0000-0000-0000-000000000000}"/>
          </ac:picMkLst>
        </pc:picChg>
      </pc:sldChg>
      <pc:sldChg chg="modSp mod">
        <pc:chgData name="dataXbi dataXbi" userId="40ca6edd-13bc-4aa9-915f-b5699626d65b" providerId="ADAL" clId="{E9D0BEAA-D582-455C-96EC-DDBC9FD315C0}" dt="2022-05-30T09:35:03.301" v="557" actId="1076"/>
        <pc:sldMkLst>
          <pc:docMk/>
          <pc:sldMk cId="1421955092" sldId="303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421955092" sldId="303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50.453" v="554" actId="1076"/>
          <ac:spMkLst>
            <pc:docMk/>
            <pc:sldMk cId="1421955092" sldId="303"/>
            <ac:spMk id="10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59.609" v="556" actId="1076"/>
          <ac:spMkLst>
            <pc:docMk/>
            <pc:sldMk cId="1421955092" sldId="303"/>
            <ac:spMk id="11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53.777" v="555" actId="1076"/>
          <ac:spMkLst>
            <pc:docMk/>
            <pc:sldMk cId="1421955092" sldId="303"/>
            <ac:spMk id="1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5:03.301" v="557" actId="1076"/>
          <ac:spMkLst>
            <pc:docMk/>
            <pc:sldMk cId="1421955092" sldId="303"/>
            <ac:spMk id="13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46.144" v="553" actId="1076"/>
          <ac:spMkLst>
            <pc:docMk/>
            <pc:sldMk cId="1421955092" sldId="303"/>
            <ac:spMk id="15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46.144" v="553" actId="1076"/>
          <ac:spMkLst>
            <pc:docMk/>
            <pc:sldMk cId="1421955092" sldId="303"/>
            <ac:spMk id="16" creationId="{00000000-0000-0000-0000-000000000000}"/>
          </ac:spMkLst>
        </pc:spChg>
        <pc:picChg chg="mod">
          <ac:chgData name="dataXbi dataXbi" userId="40ca6edd-13bc-4aa9-915f-b5699626d65b" providerId="ADAL" clId="{E9D0BEAA-D582-455C-96EC-DDBC9FD315C0}" dt="2022-05-30T09:34:46.144" v="553" actId="1076"/>
          <ac:picMkLst>
            <pc:docMk/>
            <pc:sldMk cId="1421955092" sldId="303"/>
            <ac:picMk id="5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4:46.144" v="553" actId="1076"/>
          <ac:picMkLst>
            <pc:docMk/>
            <pc:sldMk cId="1421955092" sldId="303"/>
            <ac:picMk id="7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4:46.144" v="553" actId="1076"/>
          <ac:picMkLst>
            <pc:docMk/>
            <pc:sldMk cId="1421955092" sldId="303"/>
            <ac:picMk id="8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4:46.144" v="553" actId="1076"/>
          <ac:picMkLst>
            <pc:docMk/>
            <pc:sldMk cId="1421955092" sldId="303"/>
            <ac:picMk id="9" creationId="{00000000-0000-0000-0000-000000000000}"/>
          </ac:picMkLst>
        </pc:picChg>
      </pc:sldChg>
      <pc:sldChg chg="modSp">
        <pc:chgData name="dataXbi dataXbi" userId="40ca6edd-13bc-4aa9-915f-b5699626d65b" providerId="ADAL" clId="{E9D0BEAA-D582-455C-96EC-DDBC9FD315C0}" dt="2022-05-30T08:33:53.528" v="75"/>
        <pc:sldMkLst>
          <pc:docMk/>
          <pc:sldMk cId="1133167541" sldId="309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133167541" sldId="30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133167541" sldId="309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E9D0BEAA-D582-455C-96EC-DDBC9FD315C0}" dt="2022-05-30T09:12:17.655" v="280" actId="1076"/>
        <pc:sldMkLst>
          <pc:docMk/>
          <pc:sldMk cId="3365467210" sldId="310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3365467210" sldId="310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11:39.221" v="278" actId="12"/>
          <ac:spMkLst>
            <pc:docMk/>
            <pc:sldMk cId="3365467210" sldId="310"/>
            <ac:spMk id="3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12:17.655" v="280" actId="1076"/>
          <ac:spMkLst>
            <pc:docMk/>
            <pc:sldMk cId="3365467210" sldId="310"/>
            <ac:spMk id="9" creationId="{00000000-0000-0000-0000-000000000000}"/>
          </ac:spMkLst>
        </pc:spChg>
      </pc:sldChg>
      <pc:sldChg chg="addSp modSp mod setBg">
        <pc:chgData name="dataXbi dataXbi" userId="40ca6edd-13bc-4aa9-915f-b5699626d65b" providerId="ADAL" clId="{E9D0BEAA-D582-455C-96EC-DDBC9FD315C0}" dt="2022-05-30T08:52:40.447" v="182" actId="26606"/>
        <pc:sldMkLst>
          <pc:docMk/>
          <pc:sldMk cId="166516523" sldId="311"/>
        </pc:sldMkLst>
        <pc:spChg chg="mod">
          <ac:chgData name="dataXbi dataXbi" userId="40ca6edd-13bc-4aa9-915f-b5699626d65b" providerId="ADAL" clId="{E9D0BEAA-D582-455C-96EC-DDBC9FD315C0}" dt="2022-05-30T08:52:40.447" v="182" actId="26606"/>
          <ac:spMkLst>
            <pc:docMk/>
            <pc:sldMk cId="166516523" sldId="311"/>
            <ac:spMk id="2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8:52:40.447" v="182" actId="26606"/>
          <ac:spMkLst>
            <pc:docMk/>
            <pc:sldMk cId="166516523" sldId="311"/>
            <ac:spMk id="11" creationId="{90AAC386-A18D-4525-AD1B-4D227ED34C84}"/>
          </ac:spMkLst>
        </pc:spChg>
        <pc:graphicFrameChg chg="add mod modGraphic">
          <ac:chgData name="dataXbi dataXbi" userId="40ca6edd-13bc-4aa9-915f-b5699626d65b" providerId="ADAL" clId="{E9D0BEAA-D582-455C-96EC-DDBC9FD315C0}" dt="2022-05-30T08:52:40.447" v="182" actId="26606"/>
          <ac:graphicFrameMkLst>
            <pc:docMk/>
            <pc:sldMk cId="166516523" sldId="311"/>
            <ac:graphicFrameMk id="6" creationId="{00000000-0000-0000-0000-000000000000}"/>
          </ac:graphicFrameMkLst>
        </pc:graphicFrameChg>
        <pc:cxnChg chg="add">
          <ac:chgData name="dataXbi dataXbi" userId="40ca6edd-13bc-4aa9-915f-b5699626d65b" providerId="ADAL" clId="{E9D0BEAA-D582-455C-96EC-DDBC9FD315C0}" dt="2022-05-30T08:52:40.447" v="182" actId="26606"/>
          <ac:cxnSpMkLst>
            <pc:docMk/>
            <pc:sldMk cId="166516523" sldId="311"/>
            <ac:cxnSpMk id="13" creationId="{C34C4AD0-FE94-4E84-ACA6-CC5BF1A11822}"/>
          </ac:cxnSpMkLst>
        </pc:cxnChg>
      </pc:sldChg>
      <pc:sldChg chg="addSp delSp modSp mod setBg">
        <pc:chgData name="dataXbi dataXbi" userId="40ca6edd-13bc-4aa9-915f-b5699626d65b" providerId="ADAL" clId="{E9D0BEAA-D582-455C-96EC-DDBC9FD315C0}" dt="2022-05-30T08:52:56.553" v="183" actId="26606"/>
        <pc:sldMkLst>
          <pc:docMk/>
          <pc:sldMk cId="1616925333" sldId="312"/>
        </pc:sldMkLst>
        <pc:spChg chg="mod">
          <ac:chgData name="dataXbi dataXbi" userId="40ca6edd-13bc-4aa9-915f-b5699626d65b" providerId="ADAL" clId="{E9D0BEAA-D582-455C-96EC-DDBC9FD315C0}" dt="2022-05-30T08:52:01.695" v="177" actId="26606"/>
          <ac:spMkLst>
            <pc:docMk/>
            <pc:sldMk cId="1616925333" sldId="312"/>
            <ac:spMk id="2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6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7" creationId="{BFF30785-305E-45D7-984F-5AA93D3CA561}"/>
          </ac:spMkLst>
        </pc:spChg>
        <pc:spChg chg="add del">
          <ac:chgData name="dataXbi dataXbi" userId="40ca6edd-13bc-4aa9-915f-b5699626d65b" providerId="ADAL" clId="{E9D0BEAA-D582-455C-96EC-DDBC9FD315C0}" dt="2022-05-30T08:51:00.605" v="172" actId="26606"/>
          <ac:spMkLst>
            <pc:docMk/>
            <pc:sldMk cId="1616925333" sldId="312"/>
            <ac:spMk id="9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10" creationId="{CA73784B-AC76-4BAD-93AF-C72D0EDFD715}"/>
          </ac:spMkLst>
        </pc:spChg>
        <pc:spChg chg="add del">
          <ac:chgData name="dataXbi dataXbi" userId="40ca6edd-13bc-4aa9-915f-b5699626d65b" providerId="ADAL" clId="{E9D0BEAA-D582-455C-96EC-DDBC9FD315C0}" dt="2022-05-30T08:51:00.605" v="172" actId="26606"/>
          <ac:spMkLst>
            <pc:docMk/>
            <pc:sldMk cId="1616925333" sldId="312"/>
            <ac:spMk id="11" creationId="{BFF30785-305E-45D7-984F-5AA93D3CA561}"/>
          </ac:spMkLst>
        </pc:spChg>
        <pc:spChg chg="add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14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1:00.605" v="172" actId="26606"/>
          <ac:spMkLst>
            <pc:docMk/>
            <pc:sldMk cId="1616925333" sldId="312"/>
            <ac:spMk id="15" creationId="{CA73784B-AC76-4BAD-93AF-C72D0EDFD715}"/>
          </ac:spMkLst>
        </pc:spChg>
        <pc:spChg chg="add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16" creationId="{BFF30785-305E-45D7-984F-5AA93D3CA561}"/>
          </ac:spMkLst>
        </pc:spChg>
        <pc:spChg chg="add del">
          <ac:chgData name="dataXbi dataXbi" userId="40ca6edd-13bc-4aa9-915f-b5699626d65b" providerId="ADAL" clId="{E9D0BEAA-D582-455C-96EC-DDBC9FD315C0}" dt="2022-05-30T08:51:14.281" v="174" actId="26606"/>
          <ac:spMkLst>
            <pc:docMk/>
            <pc:sldMk cId="1616925333" sldId="312"/>
            <ac:spMk id="20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1:14.281" v="174" actId="26606"/>
          <ac:spMkLst>
            <pc:docMk/>
            <pc:sldMk cId="1616925333" sldId="312"/>
            <ac:spMk id="21" creationId="{BFF30785-305E-45D7-984F-5AA93D3CA561}"/>
          </ac:spMkLst>
        </pc:spChg>
        <pc:spChg chg="add del">
          <ac:chgData name="dataXbi dataXbi" userId="40ca6edd-13bc-4aa9-915f-b5699626d65b" providerId="ADAL" clId="{E9D0BEAA-D582-455C-96EC-DDBC9FD315C0}" dt="2022-05-30T08:51:14.281" v="174" actId="26606"/>
          <ac:spMkLst>
            <pc:docMk/>
            <pc:sldMk cId="1616925333" sldId="312"/>
            <ac:spMk id="23" creationId="{42DD0C21-8FEE-4C18-8789-CC8ABE206FE6}"/>
          </ac:spMkLst>
        </pc:spChg>
        <pc:spChg chg="add del">
          <ac:chgData name="dataXbi dataXbi" userId="40ca6edd-13bc-4aa9-915f-b5699626d65b" providerId="ADAL" clId="{E9D0BEAA-D582-455C-96EC-DDBC9FD315C0}" dt="2022-05-30T08:51:14.281" v="174" actId="26606"/>
          <ac:spMkLst>
            <pc:docMk/>
            <pc:sldMk cId="1616925333" sldId="312"/>
            <ac:spMk id="24" creationId="{A4B51757-7607-4CEA-A0EE-3C5BDC2C1CFB}"/>
          </ac:spMkLst>
        </pc:spChg>
        <pc:spChg chg="add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26" creationId="{CA73784B-AC76-4BAD-93AF-C72D0EDFD715}"/>
          </ac:spMkLst>
        </pc:spChg>
        <pc:graphicFrameChg chg="mod modGraphic">
          <ac:chgData name="dataXbi dataXbi" userId="40ca6edd-13bc-4aa9-915f-b5699626d65b" providerId="ADAL" clId="{E9D0BEAA-D582-455C-96EC-DDBC9FD315C0}" dt="2022-05-30T08:52:56.553" v="183" actId="26606"/>
          <ac:graphicFrameMkLst>
            <pc:docMk/>
            <pc:sldMk cId="1616925333" sldId="312"/>
            <ac:graphicFrameMk id="4" creationId="{00000000-0000-0000-0000-000000000000}"/>
          </ac:graphicFrameMkLst>
        </pc:graphicFrameChg>
        <pc:cxnChg chg="add del">
          <ac:chgData name="dataXbi dataXbi" userId="40ca6edd-13bc-4aa9-915f-b5699626d65b" providerId="ADAL" clId="{E9D0BEAA-D582-455C-96EC-DDBC9FD315C0}" dt="2022-05-30T08:52:56.553" v="183" actId="26606"/>
          <ac:cxnSpMkLst>
            <pc:docMk/>
            <pc:sldMk cId="1616925333" sldId="312"/>
            <ac:cxnSpMk id="8" creationId="{15E01FA5-D766-43CA-A83D-E7CF3F04E96F}"/>
          </ac:cxnSpMkLst>
        </pc:cxnChg>
        <pc:cxnChg chg="add del">
          <ac:chgData name="dataXbi dataXbi" userId="40ca6edd-13bc-4aa9-915f-b5699626d65b" providerId="ADAL" clId="{E9D0BEAA-D582-455C-96EC-DDBC9FD315C0}" dt="2022-05-30T08:52:56.553" v="183" actId="26606"/>
          <ac:cxnSpMkLst>
            <pc:docMk/>
            <pc:sldMk cId="1616925333" sldId="312"/>
            <ac:cxnSpMk id="12" creationId="{811DCF04-0C7C-44FC-8246-FC8D736B1A71}"/>
          </ac:cxnSpMkLst>
        </pc:cxnChg>
        <pc:cxnChg chg="add del">
          <ac:chgData name="dataXbi dataXbi" userId="40ca6edd-13bc-4aa9-915f-b5699626d65b" providerId="ADAL" clId="{E9D0BEAA-D582-455C-96EC-DDBC9FD315C0}" dt="2022-05-30T08:51:00.605" v="172" actId="26606"/>
          <ac:cxnSpMkLst>
            <pc:docMk/>
            <pc:sldMk cId="1616925333" sldId="312"/>
            <ac:cxnSpMk id="13" creationId="{15E01FA5-D766-43CA-A83D-E7CF3F04E96F}"/>
          </ac:cxnSpMkLst>
        </pc:cxnChg>
        <pc:cxnChg chg="add del">
          <ac:chgData name="dataXbi dataXbi" userId="40ca6edd-13bc-4aa9-915f-b5699626d65b" providerId="ADAL" clId="{E9D0BEAA-D582-455C-96EC-DDBC9FD315C0}" dt="2022-05-30T08:51:00.605" v="172" actId="26606"/>
          <ac:cxnSpMkLst>
            <pc:docMk/>
            <pc:sldMk cId="1616925333" sldId="312"/>
            <ac:cxnSpMk id="17" creationId="{811DCF04-0C7C-44FC-8246-FC8D736B1A71}"/>
          </ac:cxnSpMkLst>
        </pc:cxnChg>
        <pc:cxnChg chg="add">
          <ac:chgData name="dataXbi dataXbi" userId="40ca6edd-13bc-4aa9-915f-b5699626d65b" providerId="ADAL" clId="{E9D0BEAA-D582-455C-96EC-DDBC9FD315C0}" dt="2022-05-30T08:52:56.553" v="183" actId="26606"/>
          <ac:cxnSpMkLst>
            <pc:docMk/>
            <pc:sldMk cId="1616925333" sldId="312"/>
            <ac:cxnSpMk id="18" creationId="{15E01FA5-D766-43CA-A83D-E7CF3F04E96F}"/>
          </ac:cxnSpMkLst>
        </pc:cxnChg>
        <pc:cxnChg chg="add del">
          <ac:chgData name="dataXbi dataXbi" userId="40ca6edd-13bc-4aa9-915f-b5699626d65b" providerId="ADAL" clId="{E9D0BEAA-D582-455C-96EC-DDBC9FD315C0}" dt="2022-05-30T08:51:14.281" v="174" actId="26606"/>
          <ac:cxnSpMkLst>
            <pc:docMk/>
            <pc:sldMk cId="1616925333" sldId="312"/>
            <ac:cxnSpMk id="19" creationId="{FEF39256-F095-41C8-8707-6C1A665E8F2F}"/>
          </ac:cxnSpMkLst>
        </pc:cxnChg>
        <pc:cxnChg chg="add del">
          <ac:chgData name="dataXbi dataXbi" userId="40ca6edd-13bc-4aa9-915f-b5699626d65b" providerId="ADAL" clId="{E9D0BEAA-D582-455C-96EC-DDBC9FD315C0}" dt="2022-05-30T08:51:14.281" v="174" actId="26606"/>
          <ac:cxnSpMkLst>
            <pc:docMk/>
            <pc:sldMk cId="1616925333" sldId="312"/>
            <ac:cxnSpMk id="22" creationId="{15E01FA5-D766-43CA-A83D-E7CF3F04E96F}"/>
          </ac:cxnSpMkLst>
        </pc:cxnChg>
        <pc:cxnChg chg="add">
          <ac:chgData name="dataXbi dataXbi" userId="40ca6edd-13bc-4aa9-915f-b5699626d65b" providerId="ADAL" clId="{E9D0BEAA-D582-455C-96EC-DDBC9FD315C0}" dt="2022-05-30T08:52:56.553" v="183" actId="26606"/>
          <ac:cxnSpMkLst>
            <pc:docMk/>
            <pc:sldMk cId="1616925333" sldId="312"/>
            <ac:cxnSpMk id="25" creationId="{811DCF04-0C7C-44FC-8246-FC8D736B1A71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8:53:21.503" v="186" actId="26606"/>
        <pc:sldMkLst>
          <pc:docMk/>
          <pc:sldMk cId="313012390" sldId="313"/>
        </pc:sldMkLst>
        <pc:spChg chg="mod">
          <ac:chgData name="dataXbi dataXbi" userId="40ca6edd-13bc-4aa9-915f-b5699626d65b" providerId="ADAL" clId="{E9D0BEAA-D582-455C-96EC-DDBC9FD315C0}" dt="2022-05-30T08:53:21.503" v="186" actId="26606"/>
          <ac:spMkLst>
            <pc:docMk/>
            <pc:sldMk cId="313012390" sldId="313"/>
            <ac:spMk id="2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8:53:21.503" v="186" actId="26606"/>
          <ac:spMkLst>
            <pc:docMk/>
            <pc:sldMk cId="313012390" sldId="313"/>
            <ac:spMk id="9" creationId="{90AAC386-A18D-4525-AD1B-4D227ED34C84}"/>
          </ac:spMkLst>
        </pc:spChg>
        <pc:graphicFrameChg chg="mod modGraphic">
          <ac:chgData name="dataXbi dataXbi" userId="40ca6edd-13bc-4aa9-915f-b5699626d65b" providerId="ADAL" clId="{E9D0BEAA-D582-455C-96EC-DDBC9FD315C0}" dt="2022-05-30T08:53:21.503" v="186" actId="26606"/>
          <ac:graphicFrameMkLst>
            <pc:docMk/>
            <pc:sldMk cId="313012390" sldId="313"/>
            <ac:graphicFrameMk id="4" creationId="{00000000-0000-0000-0000-000000000000}"/>
          </ac:graphicFrameMkLst>
        </pc:graphicFrameChg>
        <pc:cxnChg chg="add">
          <ac:chgData name="dataXbi dataXbi" userId="40ca6edd-13bc-4aa9-915f-b5699626d65b" providerId="ADAL" clId="{E9D0BEAA-D582-455C-96EC-DDBC9FD315C0}" dt="2022-05-30T08:53:21.503" v="186" actId="26606"/>
          <ac:cxnSpMkLst>
            <pc:docMk/>
            <pc:sldMk cId="313012390" sldId="313"/>
            <ac:cxnSpMk id="11" creationId="{C34C4AD0-FE94-4E84-ACA6-CC5BF1A11822}"/>
          </ac:cxnSpMkLst>
        </pc:cxnChg>
      </pc:sldChg>
      <pc:sldChg chg="addSp delSp modSp mod setBg">
        <pc:chgData name="dataXbi dataXbi" userId="40ca6edd-13bc-4aa9-915f-b5699626d65b" providerId="ADAL" clId="{E9D0BEAA-D582-455C-96EC-DDBC9FD315C0}" dt="2022-05-30T09:08:19.314" v="271" actId="20577"/>
        <pc:sldMkLst>
          <pc:docMk/>
          <pc:sldMk cId="1858468704" sldId="314"/>
        </pc:sldMkLst>
        <pc:spChg chg="mod">
          <ac:chgData name="dataXbi dataXbi" userId="40ca6edd-13bc-4aa9-915f-b5699626d65b" providerId="ADAL" clId="{E9D0BEAA-D582-455C-96EC-DDBC9FD315C0}" dt="2022-05-30T08:53:35.706" v="187" actId="26606"/>
          <ac:spMkLst>
            <pc:docMk/>
            <pc:sldMk cId="1858468704" sldId="314"/>
            <ac:spMk id="2" creationId="{00000000-0000-0000-0000-000000000000}"/>
          </ac:spMkLst>
        </pc:spChg>
        <pc:graphicFrameChg chg="add mod modGraphic">
          <ac:chgData name="dataXbi dataXbi" userId="40ca6edd-13bc-4aa9-915f-b5699626d65b" providerId="ADAL" clId="{E9D0BEAA-D582-455C-96EC-DDBC9FD315C0}" dt="2022-05-30T09:08:19.314" v="271" actId="20577"/>
          <ac:graphicFrameMkLst>
            <pc:docMk/>
            <pc:sldMk cId="1858468704" sldId="314"/>
            <ac:graphicFrameMk id="4" creationId="{00000000-0000-0000-0000-000000000000}"/>
          </ac:graphicFrameMkLst>
        </pc:graphicFrameChg>
        <pc:picChg chg="add del mod">
          <ac:chgData name="dataXbi dataXbi" userId="40ca6edd-13bc-4aa9-915f-b5699626d65b" providerId="ADAL" clId="{E9D0BEAA-D582-455C-96EC-DDBC9FD315C0}" dt="2022-05-30T09:04:29.405" v="253" actId="478"/>
          <ac:picMkLst>
            <pc:docMk/>
            <pc:sldMk cId="1858468704" sldId="314"/>
            <ac:picMk id="5" creationId="{6C687305-146E-4D76-0253-2DFBAE98C704}"/>
          </ac:picMkLst>
        </pc:picChg>
      </pc:sldChg>
      <pc:sldChg chg="addSp delSp modSp mod setBg">
        <pc:chgData name="dataXbi dataXbi" userId="40ca6edd-13bc-4aa9-915f-b5699626d65b" providerId="ADAL" clId="{E9D0BEAA-D582-455C-96EC-DDBC9FD315C0}" dt="2022-05-30T08:59:33.576" v="226" actId="6549"/>
        <pc:sldMkLst>
          <pc:docMk/>
          <pc:sldMk cId="1813241720" sldId="315"/>
        </pc:sldMkLst>
        <pc:spChg chg="mod">
          <ac:chgData name="dataXbi dataXbi" userId="40ca6edd-13bc-4aa9-915f-b5699626d65b" providerId="ADAL" clId="{E9D0BEAA-D582-455C-96EC-DDBC9FD315C0}" dt="2022-05-30T08:55:12.634" v="194" actId="26606"/>
          <ac:spMkLst>
            <pc:docMk/>
            <pc:sldMk cId="1813241720" sldId="315"/>
            <ac:spMk id="2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8:54:43.904" v="193" actId="26606"/>
          <ac:spMkLst>
            <pc:docMk/>
            <pc:sldMk cId="1813241720" sldId="315"/>
            <ac:spMk id="9" creationId="{3C6F2C62-514C-BD52-44CB-9562DCA0E951}"/>
          </ac:spMkLst>
        </pc:spChg>
        <pc:spChg chg="add del">
          <ac:chgData name="dataXbi dataXbi" userId="40ca6edd-13bc-4aa9-915f-b5699626d65b" providerId="ADAL" clId="{E9D0BEAA-D582-455C-96EC-DDBC9FD315C0}" dt="2022-05-30T08:54:42.438" v="191" actId="26606"/>
          <ac:spMkLst>
            <pc:docMk/>
            <pc:sldMk cId="1813241720" sldId="315"/>
            <ac:spMk id="12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4:42.438" v="191" actId="26606"/>
          <ac:spMkLst>
            <pc:docMk/>
            <pc:sldMk cId="1813241720" sldId="315"/>
            <ac:spMk id="14" creationId="{BFF30785-305E-45D7-984F-5AA93D3CA561}"/>
          </ac:spMkLst>
        </pc:spChg>
        <pc:spChg chg="add del">
          <ac:chgData name="dataXbi dataXbi" userId="40ca6edd-13bc-4aa9-915f-b5699626d65b" providerId="ADAL" clId="{E9D0BEAA-D582-455C-96EC-DDBC9FD315C0}" dt="2022-05-30T08:54:42.438" v="191" actId="26606"/>
          <ac:spMkLst>
            <pc:docMk/>
            <pc:sldMk cId="1813241720" sldId="315"/>
            <ac:spMk id="18" creationId="{CA73784B-AC76-4BAD-93AF-C72D0EDFD715}"/>
          </ac:spMkLst>
        </pc:spChg>
        <pc:graphicFrameChg chg="add del mod modGraphic">
          <ac:chgData name="dataXbi dataXbi" userId="40ca6edd-13bc-4aa9-915f-b5699626d65b" providerId="ADAL" clId="{E9D0BEAA-D582-455C-96EC-DDBC9FD315C0}" dt="2022-05-30T08:59:33.576" v="226" actId="6549"/>
          <ac:graphicFrameMkLst>
            <pc:docMk/>
            <pc:sldMk cId="1813241720" sldId="315"/>
            <ac:graphicFrameMk id="4" creationId="{00000000-0000-0000-0000-000000000000}"/>
          </ac:graphicFrameMkLst>
        </pc:graphicFrameChg>
        <pc:graphicFrameChg chg="add del mod modGraphic">
          <ac:chgData name="dataXbi dataXbi" userId="40ca6edd-13bc-4aa9-915f-b5699626d65b" providerId="ADAL" clId="{E9D0BEAA-D582-455C-96EC-DDBC9FD315C0}" dt="2022-05-30T08:54:43.904" v="193" actId="26606"/>
          <ac:graphicFrameMkLst>
            <pc:docMk/>
            <pc:sldMk cId="1813241720" sldId="315"/>
            <ac:graphicFrameMk id="7" creationId="{00000000-0000-0000-0000-000000000000}"/>
          </ac:graphicFrameMkLst>
        </pc:graphicFrameChg>
        <pc:cxnChg chg="add del">
          <ac:chgData name="dataXbi dataXbi" userId="40ca6edd-13bc-4aa9-915f-b5699626d65b" providerId="ADAL" clId="{E9D0BEAA-D582-455C-96EC-DDBC9FD315C0}" dt="2022-05-30T08:54:42.438" v="191" actId="26606"/>
          <ac:cxnSpMkLst>
            <pc:docMk/>
            <pc:sldMk cId="1813241720" sldId="315"/>
            <ac:cxnSpMk id="16" creationId="{15E01FA5-D766-43CA-A83D-E7CF3F04E96F}"/>
          </ac:cxnSpMkLst>
        </pc:cxnChg>
        <pc:cxnChg chg="add del">
          <ac:chgData name="dataXbi dataXbi" userId="40ca6edd-13bc-4aa9-915f-b5699626d65b" providerId="ADAL" clId="{E9D0BEAA-D582-455C-96EC-DDBC9FD315C0}" dt="2022-05-30T08:54:42.438" v="191" actId="26606"/>
          <ac:cxnSpMkLst>
            <pc:docMk/>
            <pc:sldMk cId="1813241720" sldId="315"/>
            <ac:cxnSpMk id="20" creationId="{811DCF04-0C7C-44FC-8246-FC8D736B1A71}"/>
          </ac:cxnSpMkLst>
        </pc:cxnChg>
      </pc:sldChg>
      <pc:sldChg chg="modSp mod">
        <pc:chgData name="dataXbi dataXbi" userId="40ca6edd-13bc-4aa9-915f-b5699626d65b" providerId="ADAL" clId="{E9D0BEAA-D582-455C-96EC-DDBC9FD315C0}" dt="2022-05-30T09:09:03.432" v="274"/>
        <pc:sldMkLst>
          <pc:docMk/>
          <pc:sldMk cId="757345112" sldId="316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757345112" sldId="316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09:03.432" v="274"/>
          <ac:spMkLst>
            <pc:docMk/>
            <pc:sldMk cId="757345112" sldId="316"/>
            <ac:spMk id="3" creationId="{00000000-0000-0000-0000-000000000000}"/>
          </ac:spMkLst>
        </pc:spChg>
      </pc:sldChg>
      <pc:sldChg chg="modSp mod setBg">
        <pc:chgData name="dataXbi dataXbi" userId="40ca6edd-13bc-4aa9-915f-b5699626d65b" providerId="ADAL" clId="{E9D0BEAA-D582-455C-96EC-DDBC9FD315C0}" dt="2022-05-30T09:28:08.481" v="433" actId="14100"/>
        <pc:sldMkLst>
          <pc:docMk/>
          <pc:sldMk cId="1250747834" sldId="317"/>
        </pc:sldMkLst>
        <pc:spChg chg="mod">
          <ac:chgData name="dataXbi dataXbi" userId="40ca6edd-13bc-4aa9-915f-b5699626d65b" providerId="ADAL" clId="{E9D0BEAA-D582-455C-96EC-DDBC9FD315C0}" dt="2022-05-30T09:19:36.071" v="309" actId="26606"/>
          <ac:spMkLst>
            <pc:docMk/>
            <pc:sldMk cId="1250747834" sldId="317"/>
            <ac:spMk id="2" creationId="{00000000-0000-0000-0000-000000000000}"/>
          </ac:spMkLst>
        </pc:spChg>
        <pc:graphicFrameChg chg="add mod modGraphic">
          <ac:chgData name="dataXbi dataXbi" userId="40ca6edd-13bc-4aa9-915f-b5699626d65b" providerId="ADAL" clId="{E9D0BEAA-D582-455C-96EC-DDBC9FD315C0}" dt="2022-05-30T09:28:08.481" v="433" actId="14100"/>
          <ac:graphicFrameMkLst>
            <pc:docMk/>
            <pc:sldMk cId="1250747834" sldId="317"/>
            <ac:graphicFrameMk id="4" creationId="{00000000-0000-0000-0000-000000000000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945BA2-9DAC-4052-8883-9FF077A783F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0C77C2-64FD-420C-AB0A-C3D80844B2EE}">
      <dgm:prSet/>
      <dgm:spPr/>
      <dgm:t>
        <a:bodyPr/>
        <a:lstStyle/>
        <a:p>
          <a:r>
            <a:rPr lang="es-ES" dirty="0"/>
            <a:t>Introducción</a:t>
          </a:r>
          <a:endParaRPr lang="en-US" dirty="0"/>
        </a:p>
      </dgm:t>
    </dgm:pt>
    <dgm:pt modelId="{04C74088-3326-49D7-901D-B787CA64D9F0}" type="parTrans" cxnId="{46CBDF00-F8B3-499F-A16F-E2DEA1F3204B}">
      <dgm:prSet/>
      <dgm:spPr/>
      <dgm:t>
        <a:bodyPr/>
        <a:lstStyle/>
        <a:p>
          <a:endParaRPr lang="en-US"/>
        </a:p>
      </dgm:t>
    </dgm:pt>
    <dgm:pt modelId="{29CC3C7D-EFDE-4010-A3B4-6D814EC86B27}" type="sibTrans" cxnId="{46CBDF00-F8B3-499F-A16F-E2DEA1F3204B}">
      <dgm:prSet/>
      <dgm:spPr/>
      <dgm:t>
        <a:bodyPr/>
        <a:lstStyle/>
        <a:p>
          <a:endParaRPr lang="en-US"/>
        </a:p>
      </dgm:t>
    </dgm:pt>
    <dgm:pt modelId="{A5135C3C-060B-4CE1-ACE8-A18590FAC493}">
      <dgm:prSet/>
      <dgm:spPr/>
      <dgm:t>
        <a:bodyPr/>
        <a:lstStyle/>
        <a:p>
          <a:r>
            <a:rPr lang="es-ES" dirty="0"/>
            <a:t>Celdas, rangos, hojas, libros</a:t>
          </a:r>
          <a:endParaRPr lang="en-US" dirty="0"/>
        </a:p>
      </dgm:t>
    </dgm:pt>
    <dgm:pt modelId="{D3FF902C-43A8-4469-A016-F32B57C15CFB}" type="parTrans" cxnId="{8D83DEA3-BD36-42F3-8FD1-2A712D97B730}">
      <dgm:prSet/>
      <dgm:spPr/>
      <dgm:t>
        <a:bodyPr/>
        <a:lstStyle/>
        <a:p>
          <a:endParaRPr lang="en-US"/>
        </a:p>
      </dgm:t>
    </dgm:pt>
    <dgm:pt modelId="{1452A252-E27F-4B67-92AD-31A5F7AF89A7}" type="sibTrans" cxnId="{8D83DEA3-BD36-42F3-8FD1-2A712D97B730}">
      <dgm:prSet/>
      <dgm:spPr/>
      <dgm:t>
        <a:bodyPr/>
        <a:lstStyle/>
        <a:p>
          <a:endParaRPr lang="en-US"/>
        </a:p>
      </dgm:t>
    </dgm:pt>
    <dgm:pt modelId="{72431565-05AB-45B6-9D3C-48F590D7301B}">
      <dgm:prSet/>
      <dgm:spPr/>
      <dgm:t>
        <a:bodyPr/>
        <a:lstStyle/>
        <a:p>
          <a:r>
            <a:rPr lang="es-ES"/>
            <a:t>Referencias</a:t>
          </a:r>
          <a:endParaRPr lang="en-US"/>
        </a:p>
      </dgm:t>
    </dgm:pt>
    <dgm:pt modelId="{E090944E-7F0E-4463-9252-2CEFCA5D189D}" type="parTrans" cxnId="{C5D50A8A-207C-4946-AC58-4C175BBB571D}">
      <dgm:prSet/>
      <dgm:spPr/>
      <dgm:t>
        <a:bodyPr/>
        <a:lstStyle/>
        <a:p>
          <a:endParaRPr lang="en-US"/>
        </a:p>
      </dgm:t>
    </dgm:pt>
    <dgm:pt modelId="{C12D63D8-8B22-4D99-A425-60C42B35C22D}" type="sibTrans" cxnId="{C5D50A8A-207C-4946-AC58-4C175BBB571D}">
      <dgm:prSet/>
      <dgm:spPr/>
      <dgm:t>
        <a:bodyPr/>
        <a:lstStyle/>
        <a:p>
          <a:endParaRPr lang="en-US"/>
        </a:p>
      </dgm:t>
    </dgm:pt>
    <dgm:pt modelId="{BA7FDC7B-9F57-45AD-A8AF-A728C2AD7243}">
      <dgm:prSet/>
      <dgm:spPr/>
      <dgm:t>
        <a:bodyPr/>
        <a:lstStyle/>
        <a:p>
          <a:r>
            <a:rPr lang="es-ES" dirty="0"/>
            <a:t>Tipos de datos</a:t>
          </a:r>
          <a:endParaRPr lang="en-US" dirty="0"/>
        </a:p>
      </dgm:t>
    </dgm:pt>
    <dgm:pt modelId="{D29BEB9C-41C8-47EF-863B-F4AA072BD603}" type="parTrans" cxnId="{0B3735A5-848A-4B91-B211-EBE73BB78BBD}">
      <dgm:prSet/>
      <dgm:spPr/>
      <dgm:t>
        <a:bodyPr/>
        <a:lstStyle/>
        <a:p>
          <a:endParaRPr lang="en-US"/>
        </a:p>
      </dgm:t>
    </dgm:pt>
    <dgm:pt modelId="{9CBE4130-4AB5-4664-996A-8A40C62A0FB8}" type="sibTrans" cxnId="{0B3735A5-848A-4B91-B211-EBE73BB78BBD}">
      <dgm:prSet/>
      <dgm:spPr/>
      <dgm:t>
        <a:bodyPr/>
        <a:lstStyle/>
        <a:p>
          <a:endParaRPr lang="en-US"/>
        </a:p>
      </dgm:t>
    </dgm:pt>
    <dgm:pt modelId="{212AE7E6-A027-4DCB-B466-FF4EC48EC5B8}">
      <dgm:prSet/>
      <dgm:spPr/>
      <dgm:t>
        <a:bodyPr/>
        <a:lstStyle/>
        <a:p>
          <a:r>
            <a:rPr lang="es-ES" dirty="0"/>
            <a:t>Fórmulas</a:t>
          </a:r>
          <a:endParaRPr lang="en-US" dirty="0"/>
        </a:p>
      </dgm:t>
    </dgm:pt>
    <dgm:pt modelId="{1CC1D8F3-6F6A-477B-88BB-9D20F14FA54F}" type="parTrans" cxnId="{6C611419-F246-448B-A600-FA8143E07BF4}">
      <dgm:prSet/>
      <dgm:spPr/>
      <dgm:t>
        <a:bodyPr/>
        <a:lstStyle/>
        <a:p>
          <a:endParaRPr lang="en-US"/>
        </a:p>
      </dgm:t>
    </dgm:pt>
    <dgm:pt modelId="{6540B91F-264F-48B3-BD5B-4E85E9D0C3E4}" type="sibTrans" cxnId="{6C611419-F246-448B-A600-FA8143E07BF4}">
      <dgm:prSet/>
      <dgm:spPr/>
      <dgm:t>
        <a:bodyPr/>
        <a:lstStyle/>
        <a:p>
          <a:endParaRPr lang="en-US"/>
        </a:p>
      </dgm:t>
    </dgm:pt>
    <dgm:pt modelId="{3E118CC5-C239-4AC0-B777-60644A7C0798}">
      <dgm:prSet/>
      <dgm:spPr/>
      <dgm:t>
        <a:bodyPr/>
        <a:lstStyle/>
        <a:p>
          <a:r>
            <a:rPr lang="en-US" dirty="0" err="1"/>
            <a:t>Funciones</a:t>
          </a:r>
          <a:endParaRPr lang="en-US" dirty="0"/>
        </a:p>
      </dgm:t>
    </dgm:pt>
    <dgm:pt modelId="{174DF860-1F2A-4735-8814-41A7B63A0DD0}" type="parTrans" cxnId="{828C6228-2552-4CAB-B539-5A2FD803D9E8}">
      <dgm:prSet/>
      <dgm:spPr/>
      <dgm:t>
        <a:bodyPr/>
        <a:lstStyle/>
        <a:p>
          <a:endParaRPr lang="en-US"/>
        </a:p>
      </dgm:t>
    </dgm:pt>
    <dgm:pt modelId="{FD00DAF4-D041-4AE0-B575-CF44768A4240}" type="sibTrans" cxnId="{828C6228-2552-4CAB-B539-5A2FD803D9E8}">
      <dgm:prSet/>
      <dgm:spPr/>
      <dgm:t>
        <a:bodyPr/>
        <a:lstStyle/>
        <a:p>
          <a:endParaRPr lang="en-US"/>
        </a:p>
      </dgm:t>
    </dgm:pt>
    <dgm:pt modelId="{A0C0463D-B2AA-4496-AF3A-EC5A8D03BFAC}" type="pres">
      <dgm:prSet presAssocID="{C5945BA2-9DAC-4052-8883-9FF077A783F1}" presName="vert0" presStyleCnt="0">
        <dgm:presLayoutVars>
          <dgm:dir/>
          <dgm:animOne val="branch"/>
          <dgm:animLvl val="lvl"/>
        </dgm:presLayoutVars>
      </dgm:prSet>
      <dgm:spPr/>
    </dgm:pt>
    <dgm:pt modelId="{2E6CEC43-023A-47A8-A4D8-F143BE752C6D}" type="pres">
      <dgm:prSet presAssocID="{2D0C77C2-64FD-420C-AB0A-C3D80844B2EE}" presName="thickLine" presStyleLbl="alignNode1" presStyleIdx="0" presStyleCnt="6"/>
      <dgm:spPr/>
    </dgm:pt>
    <dgm:pt modelId="{5204DDB1-32CF-4C51-B4B8-34CCE3A385FA}" type="pres">
      <dgm:prSet presAssocID="{2D0C77C2-64FD-420C-AB0A-C3D80844B2EE}" presName="horz1" presStyleCnt="0"/>
      <dgm:spPr/>
    </dgm:pt>
    <dgm:pt modelId="{B579B148-63BA-44C9-8ACB-0142380B756F}" type="pres">
      <dgm:prSet presAssocID="{2D0C77C2-64FD-420C-AB0A-C3D80844B2EE}" presName="tx1" presStyleLbl="revTx" presStyleIdx="0" presStyleCnt="6"/>
      <dgm:spPr/>
    </dgm:pt>
    <dgm:pt modelId="{E0FCC83B-E4AD-4245-8A33-D33318FBF767}" type="pres">
      <dgm:prSet presAssocID="{2D0C77C2-64FD-420C-AB0A-C3D80844B2EE}" presName="vert1" presStyleCnt="0"/>
      <dgm:spPr/>
    </dgm:pt>
    <dgm:pt modelId="{F01E32E7-06FC-419D-A648-738AA2F42F5C}" type="pres">
      <dgm:prSet presAssocID="{A5135C3C-060B-4CE1-ACE8-A18590FAC493}" presName="thickLine" presStyleLbl="alignNode1" presStyleIdx="1" presStyleCnt="6"/>
      <dgm:spPr/>
    </dgm:pt>
    <dgm:pt modelId="{A001595C-777B-4CB5-B4E8-7E90BE395925}" type="pres">
      <dgm:prSet presAssocID="{A5135C3C-060B-4CE1-ACE8-A18590FAC493}" presName="horz1" presStyleCnt="0"/>
      <dgm:spPr/>
    </dgm:pt>
    <dgm:pt modelId="{7F5E8E3D-3BFA-445D-BAFD-9CDAFE95886E}" type="pres">
      <dgm:prSet presAssocID="{A5135C3C-060B-4CE1-ACE8-A18590FAC493}" presName="tx1" presStyleLbl="revTx" presStyleIdx="1" presStyleCnt="6"/>
      <dgm:spPr/>
    </dgm:pt>
    <dgm:pt modelId="{4C56DD77-2D40-415E-9A7B-97D2D21BC453}" type="pres">
      <dgm:prSet presAssocID="{A5135C3C-060B-4CE1-ACE8-A18590FAC493}" presName="vert1" presStyleCnt="0"/>
      <dgm:spPr/>
    </dgm:pt>
    <dgm:pt modelId="{1433C21B-E849-40AB-B4D9-D48D027A215E}" type="pres">
      <dgm:prSet presAssocID="{72431565-05AB-45B6-9D3C-48F590D7301B}" presName="thickLine" presStyleLbl="alignNode1" presStyleIdx="2" presStyleCnt="6"/>
      <dgm:spPr/>
    </dgm:pt>
    <dgm:pt modelId="{A312B761-577C-4406-9999-864C8648018A}" type="pres">
      <dgm:prSet presAssocID="{72431565-05AB-45B6-9D3C-48F590D7301B}" presName="horz1" presStyleCnt="0"/>
      <dgm:spPr/>
    </dgm:pt>
    <dgm:pt modelId="{A9C83B0E-3FD2-4E29-8B3F-7E6628E0F9F9}" type="pres">
      <dgm:prSet presAssocID="{72431565-05AB-45B6-9D3C-48F590D7301B}" presName="tx1" presStyleLbl="revTx" presStyleIdx="2" presStyleCnt="6"/>
      <dgm:spPr/>
    </dgm:pt>
    <dgm:pt modelId="{AAB3EF81-E546-4FFB-A166-E645F4C801CD}" type="pres">
      <dgm:prSet presAssocID="{72431565-05AB-45B6-9D3C-48F590D7301B}" presName="vert1" presStyleCnt="0"/>
      <dgm:spPr/>
    </dgm:pt>
    <dgm:pt modelId="{9794398E-5DD3-4947-B699-B9556A42824C}" type="pres">
      <dgm:prSet presAssocID="{BA7FDC7B-9F57-45AD-A8AF-A728C2AD7243}" presName="thickLine" presStyleLbl="alignNode1" presStyleIdx="3" presStyleCnt="6"/>
      <dgm:spPr/>
    </dgm:pt>
    <dgm:pt modelId="{7E4203CD-D005-4B13-A70A-C7BD80E5CC58}" type="pres">
      <dgm:prSet presAssocID="{BA7FDC7B-9F57-45AD-A8AF-A728C2AD7243}" presName="horz1" presStyleCnt="0"/>
      <dgm:spPr/>
    </dgm:pt>
    <dgm:pt modelId="{1CC104BF-FA74-4BE7-8E2B-1117D1C5F6C6}" type="pres">
      <dgm:prSet presAssocID="{BA7FDC7B-9F57-45AD-A8AF-A728C2AD7243}" presName="tx1" presStyleLbl="revTx" presStyleIdx="3" presStyleCnt="6"/>
      <dgm:spPr/>
    </dgm:pt>
    <dgm:pt modelId="{1A11139F-A092-4074-A700-9A04F07D49CF}" type="pres">
      <dgm:prSet presAssocID="{BA7FDC7B-9F57-45AD-A8AF-A728C2AD7243}" presName="vert1" presStyleCnt="0"/>
      <dgm:spPr/>
    </dgm:pt>
    <dgm:pt modelId="{77C18BEE-54F2-46E2-BBE7-2C2216A59ABF}" type="pres">
      <dgm:prSet presAssocID="{212AE7E6-A027-4DCB-B466-FF4EC48EC5B8}" presName="thickLine" presStyleLbl="alignNode1" presStyleIdx="4" presStyleCnt="6"/>
      <dgm:spPr/>
    </dgm:pt>
    <dgm:pt modelId="{4A437FB4-7EB5-412D-B925-DD4E56939B0F}" type="pres">
      <dgm:prSet presAssocID="{212AE7E6-A027-4DCB-B466-FF4EC48EC5B8}" presName="horz1" presStyleCnt="0"/>
      <dgm:spPr/>
    </dgm:pt>
    <dgm:pt modelId="{8CA377B5-312D-430D-B3EE-C56FE04F83E9}" type="pres">
      <dgm:prSet presAssocID="{212AE7E6-A027-4DCB-B466-FF4EC48EC5B8}" presName="tx1" presStyleLbl="revTx" presStyleIdx="4" presStyleCnt="6"/>
      <dgm:spPr/>
    </dgm:pt>
    <dgm:pt modelId="{B078EAD0-887B-4B4F-A67B-0C0F34086E2E}" type="pres">
      <dgm:prSet presAssocID="{212AE7E6-A027-4DCB-B466-FF4EC48EC5B8}" presName="vert1" presStyleCnt="0"/>
      <dgm:spPr/>
    </dgm:pt>
    <dgm:pt modelId="{665201D3-7904-4663-BF1D-5DE2B4301452}" type="pres">
      <dgm:prSet presAssocID="{3E118CC5-C239-4AC0-B777-60644A7C0798}" presName="thickLine" presStyleLbl="alignNode1" presStyleIdx="5" presStyleCnt="6"/>
      <dgm:spPr/>
    </dgm:pt>
    <dgm:pt modelId="{DF259DA2-4CF9-4B98-BCEF-E8E865154C7B}" type="pres">
      <dgm:prSet presAssocID="{3E118CC5-C239-4AC0-B777-60644A7C0798}" presName="horz1" presStyleCnt="0"/>
      <dgm:spPr/>
    </dgm:pt>
    <dgm:pt modelId="{9DA4DFDB-75B0-4FD4-93B7-328475954EF2}" type="pres">
      <dgm:prSet presAssocID="{3E118CC5-C239-4AC0-B777-60644A7C0798}" presName="tx1" presStyleLbl="revTx" presStyleIdx="5" presStyleCnt="6"/>
      <dgm:spPr/>
    </dgm:pt>
    <dgm:pt modelId="{7714982D-C716-4A64-A84A-1F4BEFAE06E4}" type="pres">
      <dgm:prSet presAssocID="{3E118CC5-C239-4AC0-B777-60644A7C0798}" presName="vert1" presStyleCnt="0"/>
      <dgm:spPr/>
    </dgm:pt>
  </dgm:ptLst>
  <dgm:cxnLst>
    <dgm:cxn modelId="{46CBDF00-F8B3-499F-A16F-E2DEA1F3204B}" srcId="{C5945BA2-9DAC-4052-8883-9FF077A783F1}" destId="{2D0C77C2-64FD-420C-AB0A-C3D80844B2EE}" srcOrd="0" destOrd="0" parTransId="{04C74088-3326-49D7-901D-B787CA64D9F0}" sibTransId="{29CC3C7D-EFDE-4010-A3B4-6D814EC86B27}"/>
    <dgm:cxn modelId="{6C611419-F246-448B-A600-FA8143E07BF4}" srcId="{C5945BA2-9DAC-4052-8883-9FF077A783F1}" destId="{212AE7E6-A027-4DCB-B466-FF4EC48EC5B8}" srcOrd="4" destOrd="0" parTransId="{1CC1D8F3-6F6A-477B-88BB-9D20F14FA54F}" sibTransId="{6540B91F-264F-48B3-BD5B-4E85E9D0C3E4}"/>
    <dgm:cxn modelId="{828C6228-2552-4CAB-B539-5A2FD803D9E8}" srcId="{C5945BA2-9DAC-4052-8883-9FF077A783F1}" destId="{3E118CC5-C239-4AC0-B777-60644A7C0798}" srcOrd="5" destOrd="0" parTransId="{174DF860-1F2A-4735-8814-41A7B63A0DD0}" sibTransId="{FD00DAF4-D041-4AE0-B575-CF44768A4240}"/>
    <dgm:cxn modelId="{BC8BB865-5719-4DAA-8B9F-AC1C837012E2}" type="presOf" srcId="{212AE7E6-A027-4DCB-B466-FF4EC48EC5B8}" destId="{8CA377B5-312D-430D-B3EE-C56FE04F83E9}" srcOrd="0" destOrd="0" presId="urn:microsoft.com/office/officeart/2008/layout/LinedList"/>
    <dgm:cxn modelId="{F83AA683-1E45-4E6B-B283-1A409A26181A}" type="presOf" srcId="{A5135C3C-060B-4CE1-ACE8-A18590FAC493}" destId="{7F5E8E3D-3BFA-445D-BAFD-9CDAFE95886E}" srcOrd="0" destOrd="0" presId="urn:microsoft.com/office/officeart/2008/layout/LinedList"/>
    <dgm:cxn modelId="{C5D50A8A-207C-4946-AC58-4C175BBB571D}" srcId="{C5945BA2-9DAC-4052-8883-9FF077A783F1}" destId="{72431565-05AB-45B6-9D3C-48F590D7301B}" srcOrd="2" destOrd="0" parTransId="{E090944E-7F0E-4463-9252-2CEFCA5D189D}" sibTransId="{C12D63D8-8B22-4D99-A425-60C42B35C22D}"/>
    <dgm:cxn modelId="{8D83DEA3-BD36-42F3-8FD1-2A712D97B730}" srcId="{C5945BA2-9DAC-4052-8883-9FF077A783F1}" destId="{A5135C3C-060B-4CE1-ACE8-A18590FAC493}" srcOrd="1" destOrd="0" parTransId="{D3FF902C-43A8-4469-A016-F32B57C15CFB}" sibTransId="{1452A252-E27F-4B67-92AD-31A5F7AF89A7}"/>
    <dgm:cxn modelId="{0B3735A5-848A-4B91-B211-EBE73BB78BBD}" srcId="{C5945BA2-9DAC-4052-8883-9FF077A783F1}" destId="{BA7FDC7B-9F57-45AD-A8AF-A728C2AD7243}" srcOrd="3" destOrd="0" parTransId="{D29BEB9C-41C8-47EF-863B-F4AA072BD603}" sibTransId="{9CBE4130-4AB5-4664-996A-8A40C62A0FB8}"/>
    <dgm:cxn modelId="{4C48E0A8-38D1-4D18-89FD-A69DE5538B6E}" type="presOf" srcId="{BA7FDC7B-9F57-45AD-A8AF-A728C2AD7243}" destId="{1CC104BF-FA74-4BE7-8E2B-1117D1C5F6C6}" srcOrd="0" destOrd="0" presId="urn:microsoft.com/office/officeart/2008/layout/LinedList"/>
    <dgm:cxn modelId="{8E6EFDA8-10F9-4512-B67F-3B15BDEBD612}" type="presOf" srcId="{3E118CC5-C239-4AC0-B777-60644A7C0798}" destId="{9DA4DFDB-75B0-4FD4-93B7-328475954EF2}" srcOrd="0" destOrd="0" presId="urn:microsoft.com/office/officeart/2008/layout/LinedList"/>
    <dgm:cxn modelId="{79FB57BF-73B8-4746-B4B3-2FA8E045C3C4}" type="presOf" srcId="{72431565-05AB-45B6-9D3C-48F590D7301B}" destId="{A9C83B0E-3FD2-4E29-8B3F-7E6628E0F9F9}" srcOrd="0" destOrd="0" presId="urn:microsoft.com/office/officeart/2008/layout/LinedList"/>
    <dgm:cxn modelId="{DD273FC4-C452-40E2-96AF-062F65C76E73}" type="presOf" srcId="{C5945BA2-9DAC-4052-8883-9FF077A783F1}" destId="{A0C0463D-B2AA-4496-AF3A-EC5A8D03BFAC}" srcOrd="0" destOrd="0" presId="urn:microsoft.com/office/officeart/2008/layout/LinedList"/>
    <dgm:cxn modelId="{EAF221E1-0D3D-47F7-AFF1-F7A1566F8B2D}" type="presOf" srcId="{2D0C77C2-64FD-420C-AB0A-C3D80844B2EE}" destId="{B579B148-63BA-44C9-8ACB-0142380B756F}" srcOrd="0" destOrd="0" presId="urn:microsoft.com/office/officeart/2008/layout/LinedList"/>
    <dgm:cxn modelId="{FFD845D4-14D5-4816-AF72-811D2A1FFFD6}" type="presParOf" srcId="{A0C0463D-B2AA-4496-AF3A-EC5A8D03BFAC}" destId="{2E6CEC43-023A-47A8-A4D8-F143BE752C6D}" srcOrd="0" destOrd="0" presId="urn:microsoft.com/office/officeart/2008/layout/LinedList"/>
    <dgm:cxn modelId="{486D64B8-731A-4C0B-9176-58FD8D3FCDF8}" type="presParOf" srcId="{A0C0463D-B2AA-4496-AF3A-EC5A8D03BFAC}" destId="{5204DDB1-32CF-4C51-B4B8-34CCE3A385FA}" srcOrd="1" destOrd="0" presId="urn:microsoft.com/office/officeart/2008/layout/LinedList"/>
    <dgm:cxn modelId="{CDF366DD-B88A-49C2-B5D0-CC9F2B57AC59}" type="presParOf" srcId="{5204DDB1-32CF-4C51-B4B8-34CCE3A385FA}" destId="{B579B148-63BA-44C9-8ACB-0142380B756F}" srcOrd="0" destOrd="0" presId="urn:microsoft.com/office/officeart/2008/layout/LinedList"/>
    <dgm:cxn modelId="{C5FF1673-A74C-4EBF-B1C8-E7C07E97FF04}" type="presParOf" srcId="{5204DDB1-32CF-4C51-B4B8-34CCE3A385FA}" destId="{E0FCC83B-E4AD-4245-8A33-D33318FBF767}" srcOrd="1" destOrd="0" presId="urn:microsoft.com/office/officeart/2008/layout/LinedList"/>
    <dgm:cxn modelId="{E45A08B2-B9B0-4FD5-94BB-BD28F4E01272}" type="presParOf" srcId="{A0C0463D-B2AA-4496-AF3A-EC5A8D03BFAC}" destId="{F01E32E7-06FC-419D-A648-738AA2F42F5C}" srcOrd="2" destOrd="0" presId="urn:microsoft.com/office/officeart/2008/layout/LinedList"/>
    <dgm:cxn modelId="{11337636-8082-4DD8-9CEC-F9F94A49D107}" type="presParOf" srcId="{A0C0463D-B2AA-4496-AF3A-EC5A8D03BFAC}" destId="{A001595C-777B-4CB5-B4E8-7E90BE395925}" srcOrd="3" destOrd="0" presId="urn:microsoft.com/office/officeart/2008/layout/LinedList"/>
    <dgm:cxn modelId="{E917433E-BA52-4401-B848-BE4E3CF2DE17}" type="presParOf" srcId="{A001595C-777B-4CB5-B4E8-7E90BE395925}" destId="{7F5E8E3D-3BFA-445D-BAFD-9CDAFE95886E}" srcOrd="0" destOrd="0" presId="urn:microsoft.com/office/officeart/2008/layout/LinedList"/>
    <dgm:cxn modelId="{E2A833F8-B722-45D4-9232-6532EE85DE20}" type="presParOf" srcId="{A001595C-777B-4CB5-B4E8-7E90BE395925}" destId="{4C56DD77-2D40-415E-9A7B-97D2D21BC453}" srcOrd="1" destOrd="0" presId="urn:microsoft.com/office/officeart/2008/layout/LinedList"/>
    <dgm:cxn modelId="{4CF3DEE4-5C7D-4157-B19F-3436180B61DF}" type="presParOf" srcId="{A0C0463D-B2AA-4496-AF3A-EC5A8D03BFAC}" destId="{1433C21B-E849-40AB-B4D9-D48D027A215E}" srcOrd="4" destOrd="0" presId="urn:microsoft.com/office/officeart/2008/layout/LinedList"/>
    <dgm:cxn modelId="{C249CC6E-D167-492B-89A4-59AC94679DDA}" type="presParOf" srcId="{A0C0463D-B2AA-4496-AF3A-EC5A8D03BFAC}" destId="{A312B761-577C-4406-9999-864C8648018A}" srcOrd="5" destOrd="0" presId="urn:microsoft.com/office/officeart/2008/layout/LinedList"/>
    <dgm:cxn modelId="{333E86F9-9C46-481B-B820-3EB4B9542777}" type="presParOf" srcId="{A312B761-577C-4406-9999-864C8648018A}" destId="{A9C83B0E-3FD2-4E29-8B3F-7E6628E0F9F9}" srcOrd="0" destOrd="0" presId="urn:microsoft.com/office/officeart/2008/layout/LinedList"/>
    <dgm:cxn modelId="{8DE69748-408E-4E52-80BE-20898A139A83}" type="presParOf" srcId="{A312B761-577C-4406-9999-864C8648018A}" destId="{AAB3EF81-E546-4FFB-A166-E645F4C801CD}" srcOrd="1" destOrd="0" presId="urn:microsoft.com/office/officeart/2008/layout/LinedList"/>
    <dgm:cxn modelId="{4E7FA149-79C5-4D94-A322-78A4116DB200}" type="presParOf" srcId="{A0C0463D-B2AA-4496-AF3A-EC5A8D03BFAC}" destId="{9794398E-5DD3-4947-B699-B9556A42824C}" srcOrd="6" destOrd="0" presId="urn:microsoft.com/office/officeart/2008/layout/LinedList"/>
    <dgm:cxn modelId="{6614F549-A072-4526-8FBE-5948E5C374E9}" type="presParOf" srcId="{A0C0463D-B2AA-4496-AF3A-EC5A8D03BFAC}" destId="{7E4203CD-D005-4B13-A70A-C7BD80E5CC58}" srcOrd="7" destOrd="0" presId="urn:microsoft.com/office/officeart/2008/layout/LinedList"/>
    <dgm:cxn modelId="{DE797B72-7F77-45BD-9289-1B80580CF50E}" type="presParOf" srcId="{7E4203CD-D005-4B13-A70A-C7BD80E5CC58}" destId="{1CC104BF-FA74-4BE7-8E2B-1117D1C5F6C6}" srcOrd="0" destOrd="0" presId="urn:microsoft.com/office/officeart/2008/layout/LinedList"/>
    <dgm:cxn modelId="{800CA8DD-EC24-431D-A691-BEBD9DD240C2}" type="presParOf" srcId="{7E4203CD-D005-4B13-A70A-C7BD80E5CC58}" destId="{1A11139F-A092-4074-A700-9A04F07D49CF}" srcOrd="1" destOrd="0" presId="urn:microsoft.com/office/officeart/2008/layout/LinedList"/>
    <dgm:cxn modelId="{8477AF29-1C20-4DD1-AC76-0B1049B29289}" type="presParOf" srcId="{A0C0463D-B2AA-4496-AF3A-EC5A8D03BFAC}" destId="{77C18BEE-54F2-46E2-BBE7-2C2216A59ABF}" srcOrd="8" destOrd="0" presId="urn:microsoft.com/office/officeart/2008/layout/LinedList"/>
    <dgm:cxn modelId="{9479C48F-243D-4A8D-8B11-898A857609BF}" type="presParOf" srcId="{A0C0463D-B2AA-4496-AF3A-EC5A8D03BFAC}" destId="{4A437FB4-7EB5-412D-B925-DD4E56939B0F}" srcOrd="9" destOrd="0" presId="urn:microsoft.com/office/officeart/2008/layout/LinedList"/>
    <dgm:cxn modelId="{80C4B0B5-D903-4919-B886-85493D5E580C}" type="presParOf" srcId="{4A437FB4-7EB5-412D-B925-DD4E56939B0F}" destId="{8CA377B5-312D-430D-B3EE-C56FE04F83E9}" srcOrd="0" destOrd="0" presId="urn:microsoft.com/office/officeart/2008/layout/LinedList"/>
    <dgm:cxn modelId="{57B5F904-0742-411E-89F8-8AA108D33A20}" type="presParOf" srcId="{4A437FB4-7EB5-412D-B925-DD4E56939B0F}" destId="{B078EAD0-887B-4B4F-A67B-0C0F34086E2E}" srcOrd="1" destOrd="0" presId="urn:microsoft.com/office/officeart/2008/layout/LinedList"/>
    <dgm:cxn modelId="{5382FB8A-5ED6-465A-8028-F159FA8C3916}" type="presParOf" srcId="{A0C0463D-B2AA-4496-AF3A-EC5A8D03BFAC}" destId="{665201D3-7904-4663-BF1D-5DE2B4301452}" srcOrd="10" destOrd="0" presId="urn:microsoft.com/office/officeart/2008/layout/LinedList"/>
    <dgm:cxn modelId="{7F8E90AD-D3A9-495D-926C-E48F52BAAE15}" type="presParOf" srcId="{A0C0463D-B2AA-4496-AF3A-EC5A8D03BFAC}" destId="{DF259DA2-4CF9-4B98-BCEF-E8E865154C7B}" srcOrd="11" destOrd="0" presId="urn:microsoft.com/office/officeart/2008/layout/LinedList"/>
    <dgm:cxn modelId="{4F34365D-85A3-4C37-B856-DE5187228E19}" type="presParOf" srcId="{DF259DA2-4CF9-4B98-BCEF-E8E865154C7B}" destId="{9DA4DFDB-75B0-4FD4-93B7-328475954EF2}" srcOrd="0" destOrd="0" presId="urn:microsoft.com/office/officeart/2008/layout/LinedList"/>
    <dgm:cxn modelId="{D0FC60C6-6CFF-4992-98F6-C3EC858791D6}" type="presParOf" srcId="{DF259DA2-4CF9-4B98-BCEF-E8E865154C7B}" destId="{7714982D-C716-4A64-A84A-1F4BEFAE06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5215E1-8F3F-4EF8-839B-7CF2199D033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49871E-B023-4127-873B-0119166DF3E9}">
      <dgm:prSet/>
      <dgm:spPr/>
      <dgm:t>
        <a:bodyPr/>
        <a:lstStyle/>
        <a:p>
          <a:pPr>
            <a:defRPr b="1"/>
          </a:pPr>
          <a:r>
            <a:rPr lang="es-ES"/>
            <a:t>Es un programa de hoja de cálculo.</a:t>
          </a:r>
          <a:endParaRPr lang="en-US"/>
        </a:p>
      </dgm:t>
    </dgm:pt>
    <dgm:pt modelId="{57A6593C-50E0-4A5C-A1AC-FF50D8506A4E}" type="parTrans" cxnId="{C385FC3F-6BFE-47B9-9E49-C1472E3DCB1D}">
      <dgm:prSet/>
      <dgm:spPr/>
      <dgm:t>
        <a:bodyPr/>
        <a:lstStyle/>
        <a:p>
          <a:endParaRPr lang="en-US"/>
        </a:p>
      </dgm:t>
    </dgm:pt>
    <dgm:pt modelId="{6711CA54-F34D-4858-9942-EAAE1BC9840E}" type="sibTrans" cxnId="{C385FC3F-6BFE-47B9-9E49-C1472E3DCB1D}">
      <dgm:prSet/>
      <dgm:spPr/>
      <dgm:t>
        <a:bodyPr/>
        <a:lstStyle/>
        <a:p>
          <a:endParaRPr lang="en-US"/>
        </a:p>
      </dgm:t>
    </dgm:pt>
    <dgm:pt modelId="{B029C268-7523-44ED-9E50-85B85648AB06}">
      <dgm:prSet/>
      <dgm:spPr/>
      <dgm:t>
        <a:bodyPr/>
        <a:lstStyle/>
        <a:p>
          <a:pPr>
            <a:defRPr b="1"/>
          </a:pPr>
          <a:r>
            <a:rPr lang="es-ES"/>
            <a:t>Forma parte de Microsoft Office.</a:t>
          </a:r>
          <a:endParaRPr lang="en-US"/>
        </a:p>
      </dgm:t>
    </dgm:pt>
    <dgm:pt modelId="{0CFA74A7-7693-4667-A046-616C92B160F6}" type="parTrans" cxnId="{EDD6C536-4C39-4E09-8C42-947AF155E1AC}">
      <dgm:prSet/>
      <dgm:spPr/>
      <dgm:t>
        <a:bodyPr/>
        <a:lstStyle/>
        <a:p>
          <a:endParaRPr lang="en-US"/>
        </a:p>
      </dgm:t>
    </dgm:pt>
    <dgm:pt modelId="{6DFB13D9-ACAD-46F2-9141-9F376040091B}" type="sibTrans" cxnId="{EDD6C536-4C39-4E09-8C42-947AF155E1AC}">
      <dgm:prSet/>
      <dgm:spPr/>
      <dgm:t>
        <a:bodyPr/>
        <a:lstStyle/>
        <a:p>
          <a:endParaRPr lang="en-US"/>
        </a:p>
      </dgm:t>
    </dgm:pt>
    <dgm:pt modelId="{7207EC66-43C5-490B-ACB7-ABBE65655BF5}">
      <dgm:prSet/>
      <dgm:spPr/>
      <dgm:t>
        <a:bodyPr/>
        <a:lstStyle/>
        <a:p>
          <a:pPr>
            <a:defRPr b="1"/>
          </a:pPr>
          <a:r>
            <a:rPr lang="es-ES"/>
            <a:t>Nos permite:</a:t>
          </a:r>
          <a:endParaRPr lang="en-US"/>
        </a:p>
      </dgm:t>
    </dgm:pt>
    <dgm:pt modelId="{7B004EBA-0E8D-4EAB-9DE1-53E40C8EFE8F}" type="parTrans" cxnId="{AB833DB2-EF05-4D1E-B891-2404ED5E3952}">
      <dgm:prSet/>
      <dgm:spPr/>
      <dgm:t>
        <a:bodyPr/>
        <a:lstStyle/>
        <a:p>
          <a:endParaRPr lang="en-US"/>
        </a:p>
      </dgm:t>
    </dgm:pt>
    <dgm:pt modelId="{0CC19B06-9274-44F6-B631-FB6CD175FA80}" type="sibTrans" cxnId="{AB833DB2-EF05-4D1E-B891-2404ED5E3952}">
      <dgm:prSet/>
      <dgm:spPr/>
      <dgm:t>
        <a:bodyPr/>
        <a:lstStyle/>
        <a:p>
          <a:endParaRPr lang="en-US"/>
        </a:p>
      </dgm:t>
    </dgm:pt>
    <dgm:pt modelId="{68677E57-68AC-4ACF-9DDA-55D748D7E32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Importar datos de distintos orígenes: Bases de datos, páginas webs, archivos, etc.</a:t>
          </a:r>
          <a:endParaRPr lang="en-US" dirty="0"/>
        </a:p>
      </dgm:t>
    </dgm:pt>
    <dgm:pt modelId="{CEB7002A-2DC7-4986-BADE-027BE2A6AC62}" type="parTrans" cxnId="{53B6B3E0-3475-4C2C-9805-F17AD49071B3}">
      <dgm:prSet/>
      <dgm:spPr/>
      <dgm:t>
        <a:bodyPr/>
        <a:lstStyle/>
        <a:p>
          <a:endParaRPr lang="en-US"/>
        </a:p>
      </dgm:t>
    </dgm:pt>
    <dgm:pt modelId="{1C995F74-15E7-40E4-A473-2E3BE54BB74F}" type="sibTrans" cxnId="{53B6B3E0-3475-4C2C-9805-F17AD49071B3}">
      <dgm:prSet/>
      <dgm:spPr/>
      <dgm:t>
        <a:bodyPr/>
        <a:lstStyle/>
        <a:p>
          <a:endParaRPr lang="en-US"/>
        </a:p>
      </dgm:t>
    </dgm:pt>
    <dgm:pt modelId="{6B998262-C670-4605-A50F-BA340866D56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Realizar análisis de los datos: financieros, estadísticos, etc.</a:t>
          </a:r>
          <a:endParaRPr lang="en-US"/>
        </a:p>
      </dgm:t>
    </dgm:pt>
    <dgm:pt modelId="{6BA7A95A-29F2-4A9E-8012-A067D6C8D8DF}" type="parTrans" cxnId="{560ED84A-D16C-4917-AC00-AAF5B14DF1AC}">
      <dgm:prSet/>
      <dgm:spPr/>
      <dgm:t>
        <a:bodyPr/>
        <a:lstStyle/>
        <a:p>
          <a:endParaRPr lang="en-US"/>
        </a:p>
      </dgm:t>
    </dgm:pt>
    <dgm:pt modelId="{23CDBDF5-54C1-40E3-B700-7067E4D783CC}" type="sibTrans" cxnId="{560ED84A-D16C-4917-AC00-AAF5B14DF1AC}">
      <dgm:prSet/>
      <dgm:spPr/>
      <dgm:t>
        <a:bodyPr/>
        <a:lstStyle/>
        <a:p>
          <a:endParaRPr lang="en-US"/>
        </a:p>
      </dgm:t>
    </dgm:pt>
    <dgm:pt modelId="{5426CDFC-4FAD-45EE-B1B6-8DF0CB5EF7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Hacer gráficas.</a:t>
          </a:r>
          <a:endParaRPr lang="en-US" dirty="0"/>
        </a:p>
      </dgm:t>
    </dgm:pt>
    <dgm:pt modelId="{E51CD58F-D418-4581-A64C-25679EDF6427}" type="parTrans" cxnId="{6D94725B-85AC-4A50-831B-551EA825EB5C}">
      <dgm:prSet/>
      <dgm:spPr/>
      <dgm:t>
        <a:bodyPr/>
        <a:lstStyle/>
        <a:p>
          <a:endParaRPr lang="en-US"/>
        </a:p>
      </dgm:t>
    </dgm:pt>
    <dgm:pt modelId="{A68AFE7B-CF95-49F4-9A00-7CA57DBFC4CC}" type="sibTrans" cxnId="{6D94725B-85AC-4A50-831B-551EA825EB5C}">
      <dgm:prSet/>
      <dgm:spPr/>
      <dgm:t>
        <a:bodyPr/>
        <a:lstStyle/>
        <a:p>
          <a:endParaRPr lang="en-US"/>
        </a:p>
      </dgm:t>
    </dgm:pt>
    <dgm:pt modelId="{10B4F56D-FB2D-4483-AB17-1FFD1D9CC5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Crear tableros de mando. </a:t>
          </a:r>
          <a:endParaRPr lang="en-US" dirty="0"/>
        </a:p>
      </dgm:t>
    </dgm:pt>
    <dgm:pt modelId="{6ABCA699-40A2-4BDA-8F7C-5DACD8C56555}" type="parTrans" cxnId="{BF9DD51B-26FE-4D1C-930B-2FA2F98F3076}">
      <dgm:prSet/>
      <dgm:spPr/>
      <dgm:t>
        <a:bodyPr/>
        <a:lstStyle/>
        <a:p>
          <a:endParaRPr lang="en-US"/>
        </a:p>
      </dgm:t>
    </dgm:pt>
    <dgm:pt modelId="{6F7E7BF1-33FB-4A32-A329-722A4243AF8E}" type="sibTrans" cxnId="{BF9DD51B-26FE-4D1C-930B-2FA2F98F3076}">
      <dgm:prSet/>
      <dgm:spPr/>
      <dgm:t>
        <a:bodyPr/>
        <a:lstStyle/>
        <a:p>
          <a:endParaRPr lang="en-US"/>
        </a:p>
      </dgm:t>
    </dgm:pt>
    <dgm:pt modelId="{454D7997-A7AC-499A-A2EB-E05BE6075D10}" type="pres">
      <dgm:prSet presAssocID="{AE5215E1-8F3F-4EF8-839B-7CF2199D0333}" presName="linear" presStyleCnt="0">
        <dgm:presLayoutVars>
          <dgm:dir/>
          <dgm:animLvl val="lvl"/>
          <dgm:resizeHandles val="exact"/>
        </dgm:presLayoutVars>
      </dgm:prSet>
      <dgm:spPr/>
    </dgm:pt>
    <dgm:pt modelId="{9900CC07-C791-484A-ABE7-51B30FD6830C}" type="pres">
      <dgm:prSet presAssocID="{D549871E-B023-4127-873B-0119166DF3E9}" presName="parentLin" presStyleCnt="0"/>
      <dgm:spPr/>
    </dgm:pt>
    <dgm:pt modelId="{C45B0A40-AF1C-42BE-BEAD-4BCF05C1DC65}" type="pres">
      <dgm:prSet presAssocID="{D549871E-B023-4127-873B-0119166DF3E9}" presName="parentLeftMargin" presStyleLbl="node1" presStyleIdx="0" presStyleCnt="3"/>
      <dgm:spPr/>
    </dgm:pt>
    <dgm:pt modelId="{DEF8610D-A3DC-4A36-8F98-963A85D71A4C}" type="pres">
      <dgm:prSet presAssocID="{D549871E-B023-4127-873B-0119166DF3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A8A5DC-6465-4DF1-93EF-6917E9757E78}" type="pres">
      <dgm:prSet presAssocID="{D549871E-B023-4127-873B-0119166DF3E9}" presName="negativeSpace" presStyleCnt="0"/>
      <dgm:spPr/>
    </dgm:pt>
    <dgm:pt modelId="{64927BC8-9111-426C-8928-49E9C9851B83}" type="pres">
      <dgm:prSet presAssocID="{D549871E-B023-4127-873B-0119166DF3E9}" presName="childText" presStyleLbl="conFgAcc1" presStyleIdx="0" presStyleCnt="3">
        <dgm:presLayoutVars>
          <dgm:bulletEnabled val="1"/>
        </dgm:presLayoutVars>
      </dgm:prSet>
      <dgm:spPr/>
    </dgm:pt>
    <dgm:pt modelId="{2AEFE7E4-5C1E-4F98-A92C-55D01A6789AB}" type="pres">
      <dgm:prSet presAssocID="{6711CA54-F34D-4858-9942-EAAE1BC9840E}" presName="spaceBetweenRectangles" presStyleCnt="0"/>
      <dgm:spPr/>
    </dgm:pt>
    <dgm:pt modelId="{5D9A0226-9D01-48F5-9B90-A22C7266B51A}" type="pres">
      <dgm:prSet presAssocID="{B029C268-7523-44ED-9E50-85B85648AB06}" presName="parentLin" presStyleCnt="0"/>
      <dgm:spPr/>
    </dgm:pt>
    <dgm:pt modelId="{F5B19DB1-ADE9-4D16-966B-61408E69FFAD}" type="pres">
      <dgm:prSet presAssocID="{B029C268-7523-44ED-9E50-85B85648AB06}" presName="parentLeftMargin" presStyleLbl="node1" presStyleIdx="0" presStyleCnt="3"/>
      <dgm:spPr/>
    </dgm:pt>
    <dgm:pt modelId="{702C900C-7F8C-4806-A232-4FF19789AC98}" type="pres">
      <dgm:prSet presAssocID="{B029C268-7523-44ED-9E50-85B85648AB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45A05B-0F8F-4688-B342-B2A57A4DBB6C}" type="pres">
      <dgm:prSet presAssocID="{B029C268-7523-44ED-9E50-85B85648AB06}" presName="negativeSpace" presStyleCnt="0"/>
      <dgm:spPr/>
    </dgm:pt>
    <dgm:pt modelId="{7EA73977-E31C-4760-8326-6FAF982989A4}" type="pres">
      <dgm:prSet presAssocID="{B029C268-7523-44ED-9E50-85B85648AB06}" presName="childText" presStyleLbl="conFgAcc1" presStyleIdx="1" presStyleCnt="3">
        <dgm:presLayoutVars>
          <dgm:bulletEnabled val="1"/>
        </dgm:presLayoutVars>
      </dgm:prSet>
      <dgm:spPr/>
    </dgm:pt>
    <dgm:pt modelId="{7A9DD4F7-866A-49A8-8F15-E5527CB641B5}" type="pres">
      <dgm:prSet presAssocID="{6DFB13D9-ACAD-46F2-9141-9F376040091B}" presName="spaceBetweenRectangles" presStyleCnt="0"/>
      <dgm:spPr/>
    </dgm:pt>
    <dgm:pt modelId="{4D9B1127-2C7C-47CF-9C27-8AB8041C9157}" type="pres">
      <dgm:prSet presAssocID="{7207EC66-43C5-490B-ACB7-ABBE65655BF5}" presName="parentLin" presStyleCnt="0"/>
      <dgm:spPr/>
    </dgm:pt>
    <dgm:pt modelId="{13A7F69E-0527-4B0D-9C27-4EDBE9C0612D}" type="pres">
      <dgm:prSet presAssocID="{7207EC66-43C5-490B-ACB7-ABBE65655BF5}" presName="parentLeftMargin" presStyleLbl="node1" presStyleIdx="1" presStyleCnt="3"/>
      <dgm:spPr/>
    </dgm:pt>
    <dgm:pt modelId="{50EEB2A3-E10B-4094-9E40-5AD5BFEDF1CB}" type="pres">
      <dgm:prSet presAssocID="{7207EC66-43C5-490B-ACB7-ABBE65655B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4755B6-A54D-4CB0-979E-D547B3EDF843}" type="pres">
      <dgm:prSet presAssocID="{7207EC66-43C5-490B-ACB7-ABBE65655BF5}" presName="negativeSpace" presStyleCnt="0"/>
      <dgm:spPr/>
    </dgm:pt>
    <dgm:pt modelId="{D55638F1-4512-48E4-BC07-C32E866DA2E5}" type="pres">
      <dgm:prSet presAssocID="{7207EC66-43C5-490B-ACB7-ABBE65655B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7C3BC13-4353-40CF-9076-BDB04743B519}" type="presOf" srcId="{B029C268-7523-44ED-9E50-85B85648AB06}" destId="{702C900C-7F8C-4806-A232-4FF19789AC98}" srcOrd="1" destOrd="0" presId="urn:microsoft.com/office/officeart/2005/8/layout/list1"/>
    <dgm:cxn modelId="{BF9DD51B-26FE-4D1C-930B-2FA2F98F3076}" srcId="{7207EC66-43C5-490B-ACB7-ABBE65655BF5}" destId="{10B4F56D-FB2D-4483-AB17-1FFD1D9CC52C}" srcOrd="3" destOrd="0" parTransId="{6ABCA699-40A2-4BDA-8F7C-5DACD8C56555}" sibTransId="{6F7E7BF1-33FB-4A32-A329-722A4243AF8E}"/>
    <dgm:cxn modelId="{863E3725-195D-42EA-BD32-7D15C642E95F}" type="presOf" srcId="{7207EC66-43C5-490B-ACB7-ABBE65655BF5}" destId="{50EEB2A3-E10B-4094-9E40-5AD5BFEDF1CB}" srcOrd="1" destOrd="0" presId="urn:microsoft.com/office/officeart/2005/8/layout/list1"/>
    <dgm:cxn modelId="{BACF4E26-E5E7-4F20-9306-6D9F25C8D1C6}" type="presOf" srcId="{7207EC66-43C5-490B-ACB7-ABBE65655BF5}" destId="{13A7F69E-0527-4B0D-9C27-4EDBE9C0612D}" srcOrd="0" destOrd="0" presId="urn:microsoft.com/office/officeart/2005/8/layout/list1"/>
    <dgm:cxn modelId="{72616429-BD8E-4115-A13F-7033881E560C}" type="presOf" srcId="{6B998262-C670-4605-A50F-BA340866D563}" destId="{D55638F1-4512-48E4-BC07-C32E866DA2E5}" srcOrd="0" destOrd="1" presId="urn:microsoft.com/office/officeart/2005/8/layout/list1"/>
    <dgm:cxn modelId="{EDD6C536-4C39-4E09-8C42-947AF155E1AC}" srcId="{AE5215E1-8F3F-4EF8-839B-7CF2199D0333}" destId="{B029C268-7523-44ED-9E50-85B85648AB06}" srcOrd="1" destOrd="0" parTransId="{0CFA74A7-7693-4667-A046-616C92B160F6}" sibTransId="{6DFB13D9-ACAD-46F2-9141-9F376040091B}"/>
    <dgm:cxn modelId="{C385FC3F-6BFE-47B9-9E49-C1472E3DCB1D}" srcId="{AE5215E1-8F3F-4EF8-839B-7CF2199D0333}" destId="{D549871E-B023-4127-873B-0119166DF3E9}" srcOrd="0" destOrd="0" parTransId="{57A6593C-50E0-4A5C-A1AC-FF50D8506A4E}" sibTransId="{6711CA54-F34D-4858-9942-EAAE1BC9840E}"/>
    <dgm:cxn modelId="{6D94725B-85AC-4A50-831B-551EA825EB5C}" srcId="{7207EC66-43C5-490B-ACB7-ABBE65655BF5}" destId="{5426CDFC-4FAD-45EE-B1B6-8DF0CB5EF75D}" srcOrd="2" destOrd="0" parTransId="{E51CD58F-D418-4581-A64C-25679EDF6427}" sibTransId="{A68AFE7B-CF95-49F4-9A00-7CA57DBFC4CC}"/>
    <dgm:cxn modelId="{AD705243-F4F1-451D-9825-A20B8A7ACF0E}" type="presOf" srcId="{10B4F56D-FB2D-4483-AB17-1FFD1D9CC52C}" destId="{D55638F1-4512-48E4-BC07-C32E866DA2E5}" srcOrd="0" destOrd="3" presId="urn:microsoft.com/office/officeart/2005/8/layout/list1"/>
    <dgm:cxn modelId="{45D0FF48-1FDE-49F8-A828-3A12FBE99D87}" type="presOf" srcId="{D549871E-B023-4127-873B-0119166DF3E9}" destId="{DEF8610D-A3DC-4A36-8F98-963A85D71A4C}" srcOrd="1" destOrd="0" presId="urn:microsoft.com/office/officeart/2005/8/layout/list1"/>
    <dgm:cxn modelId="{560ED84A-D16C-4917-AC00-AAF5B14DF1AC}" srcId="{7207EC66-43C5-490B-ACB7-ABBE65655BF5}" destId="{6B998262-C670-4605-A50F-BA340866D563}" srcOrd="1" destOrd="0" parTransId="{6BA7A95A-29F2-4A9E-8012-A067D6C8D8DF}" sibTransId="{23CDBDF5-54C1-40E3-B700-7067E4D783CC}"/>
    <dgm:cxn modelId="{4C6F4759-9D50-4495-8D3D-860BC7288058}" type="presOf" srcId="{D549871E-B023-4127-873B-0119166DF3E9}" destId="{C45B0A40-AF1C-42BE-BEAD-4BCF05C1DC65}" srcOrd="0" destOrd="0" presId="urn:microsoft.com/office/officeart/2005/8/layout/list1"/>
    <dgm:cxn modelId="{7F8F927D-A998-431A-851E-074CDF2599DD}" type="presOf" srcId="{5426CDFC-4FAD-45EE-B1B6-8DF0CB5EF75D}" destId="{D55638F1-4512-48E4-BC07-C32E866DA2E5}" srcOrd="0" destOrd="2" presId="urn:microsoft.com/office/officeart/2005/8/layout/list1"/>
    <dgm:cxn modelId="{05FA0496-59E7-4A0D-8F5A-DEB74FE7B58B}" type="presOf" srcId="{AE5215E1-8F3F-4EF8-839B-7CF2199D0333}" destId="{454D7997-A7AC-499A-A2EB-E05BE6075D10}" srcOrd="0" destOrd="0" presId="urn:microsoft.com/office/officeart/2005/8/layout/list1"/>
    <dgm:cxn modelId="{AB833DB2-EF05-4D1E-B891-2404ED5E3952}" srcId="{AE5215E1-8F3F-4EF8-839B-7CF2199D0333}" destId="{7207EC66-43C5-490B-ACB7-ABBE65655BF5}" srcOrd="2" destOrd="0" parTransId="{7B004EBA-0E8D-4EAB-9DE1-53E40C8EFE8F}" sibTransId="{0CC19B06-9274-44F6-B631-FB6CD175FA80}"/>
    <dgm:cxn modelId="{64DC05C4-2A88-4863-BF5F-661448884E71}" type="presOf" srcId="{B029C268-7523-44ED-9E50-85B85648AB06}" destId="{F5B19DB1-ADE9-4D16-966B-61408E69FFAD}" srcOrd="0" destOrd="0" presId="urn:microsoft.com/office/officeart/2005/8/layout/list1"/>
    <dgm:cxn modelId="{53B6B3E0-3475-4C2C-9805-F17AD49071B3}" srcId="{7207EC66-43C5-490B-ACB7-ABBE65655BF5}" destId="{68677E57-68AC-4ACF-9DDA-55D748D7E323}" srcOrd="0" destOrd="0" parTransId="{CEB7002A-2DC7-4986-BADE-027BE2A6AC62}" sibTransId="{1C995F74-15E7-40E4-A473-2E3BE54BB74F}"/>
    <dgm:cxn modelId="{96D405F3-F5EE-4C3D-8EA9-B69AA4A9A947}" type="presOf" srcId="{68677E57-68AC-4ACF-9DDA-55D748D7E323}" destId="{D55638F1-4512-48E4-BC07-C32E866DA2E5}" srcOrd="0" destOrd="0" presId="urn:microsoft.com/office/officeart/2005/8/layout/list1"/>
    <dgm:cxn modelId="{4AD59CD0-8118-422C-B08A-07FC5669D567}" type="presParOf" srcId="{454D7997-A7AC-499A-A2EB-E05BE6075D10}" destId="{9900CC07-C791-484A-ABE7-51B30FD6830C}" srcOrd="0" destOrd="0" presId="urn:microsoft.com/office/officeart/2005/8/layout/list1"/>
    <dgm:cxn modelId="{524D38B6-4780-4301-BDE7-440CCD748448}" type="presParOf" srcId="{9900CC07-C791-484A-ABE7-51B30FD6830C}" destId="{C45B0A40-AF1C-42BE-BEAD-4BCF05C1DC65}" srcOrd="0" destOrd="0" presId="urn:microsoft.com/office/officeart/2005/8/layout/list1"/>
    <dgm:cxn modelId="{8631E8E0-5D3F-4919-BB05-2C3D9DB44E87}" type="presParOf" srcId="{9900CC07-C791-484A-ABE7-51B30FD6830C}" destId="{DEF8610D-A3DC-4A36-8F98-963A85D71A4C}" srcOrd="1" destOrd="0" presId="urn:microsoft.com/office/officeart/2005/8/layout/list1"/>
    <dgm:cxn modelId="{EEB42FE4-7653-4DD9-8807-E474E21A5A33}" type="presParOf" srcId="{454D7997-A7AC-499A-A2EB-E05BE6075D10}" destId="{ACA8A5DC-6465-4DF1-93EF-6917E9757E78}" srcOrd="1" destOrd="0" presId="urn:microsoft.com/office/officeart/2005/8/layout/list1"/>
    <dgm:cxn modelId="{A57F4771-094E-4EE0-9852-F2757108A311}" type="presParOf" srcId="{454D7997-A7AC-499A-A2EB-E05BE6075D10}" destId="{64927BC8-9111-426C-8928-49E9C9851B83}" srcOrd="2" destOrd="0" presId="urn:microsoft.com/office/officeart/2005/8/layout/list1"/>
    <dgm:cxn modelId="{511EE155-6607-48C7-8702-7A1F41707625}" type="presParOf" srcId="{454D7997-A7AC-499A-A2EB-E05BE6075D10}" destId="{2AEFE7E4-5C1E-4F98-A92C-55D01A6789AB}" srcOrd="3" destOrd="0" presId="urn:microsoft.com/office/officeart/2005/8/layout/list1"/>
    <dgm:cxn modelId="{ACA4E348-B0EA-4581-8579-E490C563CB5E}" type="presParOf" srcId="{454D7997-A7AC-499A-A2EB-E05BE6075D10}" destId="{5D9A0226-9D01-48F5-9B90-A22C7266B51A}" srcOrd="4" destOrd="0" presId="urn:microsoft.com/office/officeart/2005/8/layout/list1"/>
    <dgm:cxn modelId="{DF0B345D-AF9B-4862-87A7-ED5FEDF1B1E3}" type="presParOf" srcId="{5D9A0226-9D01-48F5-9B90-A22C7266B51A}" destId="{F5B19DB1-ADE9-4D16-966B-61408E69FFAD}" srcOrd="0" destOrd="0" presId="urn:microsoft.com/office/officeart/2005/8/layout/list1"/>
    <dgm:cxn modelId="{0D2685CD-0AE0-4E26-9B9F-577387913FDB}" type="presParOf" srcId="{5D9A0226-9D01-48F5-9B90-A22C7266B51A}" destId="{702C900C-7F8C-4806-A232-4FF19789AC98}" srcOrd="1" destOrd="0" presId="urn:microsoft.com/office/officeart/2005/8/layout/list1"/>
    <dgm:cxn modelId="{5A0F90E2-69DA-4C78-B108-89F1E6C88807}" type="presParOf" srcId="{454D7997-A7AC-499A-A2EB-E05BE6075D10}" destId="{2A45A05B-0F8F-4688-B342-B2A57A4DBB6C}" srcOrd="5" destOrd="0" presId="urn:microsoft.com/office/officeart/2005/8/layout/list1"/>
    <dgm:cxn modelId="{AF938361-8553-428D-B604-E5319942B755}" type="presParOf" srcId="{454D7997-A7AC-499A-A2EB-E05BE6075D10}" destId="{7EA73977-E31C-4760-8326-6FAF982989A4}" srcOrd="6" destOrd="0" presId="urn:microsoft.com/office/officeart/2005/8/layout/list1"/>
    <dgm:cxn modelId="{ED3B0116-B6BF-490E-A016-9C933E654DE3}" type="presParOf" srcId="{454D7997-A7AC-499A-A2EB-E05BE6075D10}" destId="{7A9DD4F7-866A-49A8-8F15-E5527CB641B5}" srcOrd="7" destOrd="0" presId="urn:microsoft.com/office/officeart/2005/8/layout/list1"/>
    <dgm:cxn modelId="{1C4F17F0-1D63-47AB-AD59-7FC4EC0E4FBD}" type="presParOf" srcId="{454D7997-A7AC-499A-A2EB-E05BE6075D10}" destId="{4D9B1127-2C7C-47CF-9C27-8AB8041C9157}" srcOrd="8" destOrd="0" presId="urn:microsoft.com/office/officeart/2005/8/layout/list1"/>
    <dgm:cxn modelId="{DEBCC74C-27F6-40A8-96DE-EBB4BDE4F6CB}" type="presParOf" srcId="{4D9B1127-2C7C-47CF-9C27-8AB8041C9157}" destId="{13A7F69E-0527-4B0D-9C27-4EDBE9C0612D}" srcOrd="0" destOrd="0" presId="urn:microsoft.com/office/officeart/2005/8/layout/list1"/>
    <dgm:cxn modelId="{66CEACED-9712-4E96-80C6-3B9D9FC6BA8A}" type="presParOf" srcId="{4D9B1127-2C7C-47CF-9C27-8AB8041C9157}" destId="{50EEB2A3-E10B-4094-9E40-5AD5BFEDF1CB}" srcOrd="1" destOrd="0" presId="urn:microsoft.com/office/officeart/2005/8/layout/list1"/>
    <dgm:cxn modelId="{09066A51-81BB-4975-A9CC-B64E2FB5FFA8}" type="presParOf" srcId="{454D7997-A7AC-499A-A2EB-E05BE6075D10}" destId="{C74755B6-A54D-4CB0-979E-D547B3EDF843}" srcOrd="9" destOrd="0" presId="urn:microsoft.com/office/officeart/2005/8/layout/list1"/>
    <dgm:cxn modelId="{A916180A-D8E3-47CE-B099-FCB946DD7680}" type="presParOf" srcId="{454D7997-A7AC-499A-A2EB-E05BE6075D10}" destId="{D55638F1-4512-48E4-BC07-C32E866DA2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732A1D-4001-45C3-A905-219BBB8322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F6A52A-41EA-4060-ACE5-01CE4D162790}">
      <dgm:prSet/>
      <dgm:spPr/>
      <dgm:t>
        <a:bodyPr/>
        <a:lstStyle/>
        <a:p>
          <a:r>
            <a:rPr lang="es-ES"/>
            <a:t>Es el formato </a:t>
          </a:r>
          <a:r>
            <a:rPr lang="es-ES" b="1"/>
            <a:t>predeterminado</a:t>
          </a:r>
          <a:r>
            <a:rPr lang="es-ES"/>
            <a:t> para las celdas de las hojas de Excel.</a:t>
          </a:r>
          <a:endParaRPr lang="en-US"/>
        </a:p>
      </dgm:t>
    </dgm:pt>
    <dgm:pt modelId="{3E0B9820-341E-4440-91A8-CF21651DE425}" type="parTrans" cxnId="{002BBB86-F24A-4A50-914F-36846477D76F}">
      <dgm:prSet/>
      <dgm:spPr/>
      <dgm:t>
        <a:bodyPr/>
        <a:lstStyle/>
        <a:p>
          <a:endParaRPr lang="en-US"/>
        </a:p>
      </dgm:t>
    </dgm:pt>
    <dgm:pt modelId="{8076D90C-57AD-41D7-8F85-432F17876C2A}" type="sibTrans" cxnId="{002BBB86-F24A-4A50-914F-36846477D76F}">
      <dgm:prSet/>
      <dgm:spPr/>
      <dgm:t>
        <a:bodyPr/>
        <a:lstStyle/>
        <a:p>
          <a:endParaRPr lang="en-US"/>
        </a:p>
      </dgm:t>
    </dgm:pt>
    <dgm:pt modelId="{B27A78C0-4C16-4F74-BD13-7653E1D35954}">
      <dgm:prSet/>
      <dgm:spPr/>
      <dgm:t>
        <a:bodyPr/>
        <a:lstStyle/>
        <a:p>
          <a:r>
            <a:rPr lang="es-ES"/>
            <a:t>No tiene un formato específico de número. El número se muestra tal y como se escribe.</a:t>
          </a:r>
          <a:endParaRPr lang="en-US"/>
        </a:p>
      </dgm:t>
    </dgm:pt>
    <dgm:pt modelId="{DD8A62BE-598B-4649-8BA4-D10D75DEC0C8}" type="parTrans" cxnId="{A6FC2A52-01A2-4E52-93FC-EF323B8A74CB}">
      <dgm:prSet/>
      <dgm:spPr/>
      <dgm:t>
        <a:bodyPr/>
        <a:lstStyle/>
        <a:p>
          <a:endParaRPr lang="en-US"/>
        </a:p>
      </dgm:t>
    </dgm:pt>
    <dgm:pt modelId="{2486D28C-3581-4191-A9D5-CCF63F085459}" type="sibTrans" cxnId="{A6FC2A52-01A2-4E52-93FC-EF323B8A74CB}">
      <dgm:prSet/>
      <dgm:spPr/>
      <dgm:t>
        <a:bodyPr/>
        <a:lstStyle/>
        <a:p>
          <a:endParaRPr lang="en-US"/>
        </a:p>
      </dgm:t>
    </dgm:pt>
    <dgm:pt modelId="{D3E12FE2-EDE0-4D88-9B9E-734A868911BD}">
      <dgm:prSet/>
      <dgm:spPr/>
      <dgm:t>
        <a:bodyPr/>
        <a:lstStyle/>
        <a:p>
          <a:r>
            <a:rPr lang="es-ES"/>
            <a:t>12,56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12,56</a:t>
          </a:r>
          <a:endParaRPr lang="en-US"/>
        </a:p>
      </dgm:t>
    </dgm:pt>
    <dgm:pt modelId="{91055DF0-7E6E-48CD-B78D-CA7AAC4438B7}" type="parTrans" cxnId="{41C0B383-FE59-4C8E-AC9A-3BA6E22FE2E8}">
      <dgm:prSet/>
      <dgm:spPr/>
      <dgm:t>
        <a:bodyPr/>
        <a:lstStyle/>
        <a:p>
          <a:endParaRPr lang="en-US"/>
        </a:p>
      </dgm:t>
    </dgm:pt>
    <dgm:pt modelId="{C8FF0C02-04E0-4FE1-8470-82B1306B3B2D}" type="sibTrans" cxnId="{41C0B383-FE59-4C8E-AC9A-3BA6E22FE2E8}">
      <dgm:prSet/>
      <dgm:spPr/>
      <dgm:t>
        <a:bodyPr/>
        <a:lstStyle/>
        <a:p>
          <a:endParaRPr lang="en-US"/>
        </a:p>
      </dgm:t>
    </dgm:pt>
    <dgm:pt modelId="{62F4F506-A4F7-4C6D-902A-C6CBFF921D7F}">
      <dgm:prSet/>
      <dgm:spPr/>
      <dgm:t>
        <a:bodyPr/>
        <a:lstStyle/>
        <a:p>
          <a:r>
            <a:rPr lang="es-ES"/>
            <a:t>Si escribe un número decimal que tiene mayor longitud que el ancho de la celda lo redondea. </a:t>
          </a:r>
          <a:endParaRPr lang="en-US"/>
        </a:p>
      </dgm:t>
    </dgm:pt>
    <dgm:pt modelId="{0F7A5783-AAA1-4E5F-BAF3-DC3027459EC1}" type="parTrans" cxnId="{4D98AD55-2ACF-4126-AFF0-309FB19C4564}">
      <dgm:prSet/>
      <dgm:spPr/>
      <dgm:t>
        <a:bodyPr/>
        <a:lstStyle/>
        <a:p>
          <a:endParaRPr lang="en-US"/>
        </a:p>
      </dgm:t>
    </dgm:pt>
    <dgm:pt modelId="{ED3CD144-DA1E-4379-B7C5-898E50B77277}" type="sibTrans" cxnId="{4D98AD55-2ACF-4126-AFF0-309FB19C4564}">
      <dgm:prSet/>
      <dgm:spPr/>
      <dgm:t>
        <a:bodyPr/>
        <a:lstStyle/>
        <a:p>
          <a:endParaRPr lang="en-US"/>
        </a:p>
      </dgm:t>
    </dgm:pt>
    <dgm:pt modelId="{2BD6B731-8686-4977-86BE-F3A1FAE3206D}">
      <dgm:prSet/>
      <dgm:spPr/>
      <dgm:t>
        <a:bodyPr/>
        <a:lstStyle/>
        <a:p>
          <a:r>
            <a:rPr lang="es-ES"/>
            <a:t>12,6789004678578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12,67890047</a:t>
          </a:r>
          <a:endParaRPr lang="en-US"/>
        </a:p>
      </dgm:t>
    </dgm:pt>
    <dgm:pt modelId="{B7C53125-6078-4F47-9A1F-A15B53A684C9}" type="parTrans" cxnId="{5768C53C-CCB5-42BA-94CA-17C54E265BAC}">
      <dgm:prSet/>
      <dgm:spPr/>
      <dgm:t>
        <a:bodyPr/>
        <a:lstStyle/>
        <a:p>
          <a:endParaRPr lang="en-US"/>
        </a:p>
      </dgm:t>
    </dgm:pt>
    <dgm:pt modelId="{8847E73D-1649-4EDC-ABCD-F1A56F34C0C7}" type="sibTrans" cxnId="{5768C53C-CCB5-42BA-94CA-17C54E265BAC}">
      <dgm:prSet/>
      <dgm:spPr/>
      <dgm:t>
        <a:bodyPr/>
        <a:lstStyle/>
        <a:p>
          <a:endParaRPr lang="en-US"/>
        </a:p>
      </dgm:t>
    </dgm:pt>
    <dgm:pt modelId="{2C153CD5-3912-4D56-87EB-5A39C305FE58}">
      <dgm:prSet/>
      <dgm:spPr/>
      <dgm:t>
        <a:bodyPr/>
        <a:lstStyle/>
        <a:p>
          <a:r>
            <a:rPr lang="es-ES"/>
            <a:t>Si escribe un número entero de mayor longitud que el ancho de la celda lo muestra en notación exponencial.</a:t>
          </a:r>
          <a:endParaRPr lang="en-US"/>
        </a:p>
      </dgm:t>
    </dgm:pt>
    <dgm:pt modelId="{89DB27BE-E36D-421F-B280-0E8E38554769}" type="parTrans" cxnId="{9655465A-047D-4E71-8367-BFACB611EEEE}">
      <dgm:prSet/>
      <dgm:spPr/>
      <dgm:t>
        <a:bodyPr/>
        <a:lstStyle/>
        <a:p>
          <a:endParaRPr lang="en-US"/>
        </a:p>
      </dgm:t>
    </dgm:pt>
    <dgm:pt modelId="{468D2E8F-8501-40A7-B629-E414CB99132F}" type="sibTrans" cxnId="{9655465A-047D-4E71-8367-BFACB611EEEE}">
      <dgm:prSet/>
      <dgm:spPr/>
      <dgm:t>
        <a:bodyPr/>
        <a:lstStyle/>
        <a:p>
          <a:endParaRPr lang="en-US"/>
        </a:p>
      </dgm:t>
    </dgm:pt>
    <dgm:pt modelId="{5C3FF45A-AADF-4776-A0AF-76B0B453891A}">
      <dgm:prSet/>
      <dgm:spPr/>
      <dgm:t>
        <a:bodyPr/>
        <a:lstStyle/>
        <a:p>
          <a:r>
            <a:rPr lang="es-ES"/>
            <a:t>126789004678578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1,26789E+14</a:t>
          </a:r>
          <a:endParaRPr lang="en-US"/>
        </a:p>
      </dgm:t>
    </dgm:pt>
    <dgm:pt modelId="{605072DE-24AD-470D-ACD7-956B2F04AF2B}" type="parTrans" cxnId="{D497DCA3-C5D5-4DEB-9B29-CB24196C16DE}">
      <dgm:prSet/>
      <dgm:spPr/>
      <dgm:t>
        <a:bodyPr/>
        <a:lstStyle/>
        <a:p>
          <a:endParaRPr lang="en-US"/>
        </a:p>
      </dgm:t>
    </dgm:pt>
    <dgm:pt modelId="{1DAC6BF3-82D6-42A0-BB0C-79FECABF4C6E}" type="sibTrans" cxnId="{D497DCA3-C5D5-4DEB-9B29-CB24196C16DE}">
      <dgm:prSet/>
      <dgm:spPr/>
      <dgm:t>
        <a:bodyPr/>
        <a:lstStyle/>
        <a:p>
          <a:endParaRPr lang="en-US"/>
        </a:p>
      </dgm:t>
    </dgm:pt>
    <dgm:pt modelId="{23662D62-A93F-4A4A-927C-8A421CEDABCC}" type="pres">
      <dgm:prSet presAssocID="{2B732A1D-4001-45C3-A905-219BBB832296}" presName="linear" presStyleCnt="0">
        <dgm:presLayoutVars>
          <dgm:animLvl val="lvl"/>
          <dgm:resizeHandles val="exact"/>
        </dgm:presLayoutVars>
      </dgm:prSet>
      <dgm:spPr/>
    </dgm:pt>
    <dgm:pt modelId="{A75EA9B0-0895-4339-A907-859813C5EBA7}" type="pres">
      <dgm:prSet presAssocID="{5FF6A52A-41EA-4060-ACE5-01CE4D1627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26A724-463D-40F6-8746-8C0CF34C7824}" type="pres">
      <dgm:prSet presAssocID="{8076D90C-57AD-41D7-8F85-432F17876C2A}" presName="spacer" presStyleCnt="0"/>
      <dgm:spPr/>
    </dgm:pt>
    <dgm:pt modelId="{29C6CEC6-77D6-45A5-9272-EA70BDC14A03}" type="pres">
      <dgm:prSet presAssocID="{B27A78C0-4C16-4F74-BD13-7653E1D3595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03014C-5F0F-4709-87E0-2373EF686EF4}" type="pres">
      <dgm:prSet presAssocID="{B27A78C0-4C16-4F74-BD13-7653E1D35954}" presName="childText" presStyleLbl="revTx" presStyleIdx="0" presStyleCnt="3">
        <dgm:presLayoutVars>
          <dgm:bulletEnabled val="1"/>
        </dgm:presLayoutVars>
      </dgm:prSet>
      <dgm:spPr/>
    </dgm:pt>
    <dgm:pt modelId="{63D3613F-B1A6-4435-AB01-21BF1D5F513B}" type="pres">
      <dgm:prSet presAssocID="{62F4F506-A4F7-4C6D-902A-C6CBFF921D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DE2DF8-82E7-4F1C-B135-B4DF2F3C12DA}" type="pres">
      <dgm:prSet presAssocID="{62F4F506-A4F7-4C6D-902A-C6CBFF921D7F}" presName="childText" presStyleLbl="revTx" presStyleIdx="1" presStyleCnt="3">
        <dgm:presLayoutVars>
          <dgm:bulletEnabled val="1"/>
        </dgm:presLayoutVars>
      </dgm:prSet>
      <dgm:spPr/>
    </dgm:pt>
    <dgm:pt modelId="{F252BE74-689C-458A-801F-FC56A66059D6}" type="pres">
      <dgm:prSet presAssocID="{2C153CD5-3912-4D56-87EB-5A39C305FE5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C60BB0D-07A5-429F-8A48-24E42F166D89}" type="pres">
      <dgm:prSet presAssocID="{2C153CD5-3912-4D56-87EB-5A39C305FE5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E637622-14F5-4BEF-A47F-6101913883A1}" type="presOf" srcId="{2BD6B731-8686-4977-86BE-F3A1FAE3206D}" destId="{42DE2DF8-82E7-4F1C-B135-B4DF2F3C12DA}" srcOrd="0" destOrd="0" presId="urn:microsoft.com/office/officeart/2005/8/layout/vList2"/>
    <dgm:cxn modelId="{6B198224-DEDB-4F1A-9D21-E9B0F9D3D714}" type="presOf" srcId="{2C153CD5-3912-4D56-87EB-5A39C305FE58}" destId="{F252BE74-689C-458A-801F-FC56A66059D6}" srcOrd="0" destOrd="0" presId="urn:microsoft.com/office/officeart/2005/8/layout/vList2"/>
    <dgm:cxn modelId="{15519531-6F01-488A-A70D-5CF8CB40FD66}" type="presOf" srcId="{5FF6A52A-41EA-4060-ACE5-01CE4D162790}" destId="{A75EA9B0-0895-4339-A907-859813C5EBA7}" srcOrd="0" destOrd="0" presId="urn:microsoft.com/office/officeart/2005/8/layout/vList2"/>
    <dgm:cxn modelId="{5768C53C-CCB5-42BA-94CA-17C54E265BAC}" srcId="{62F4F506-A4F7-4C6D-902A-C6CBFF921D7F}" destId="{2BD6B731-8686-4977-86BE-F3A1FAE3206D}" srcOrd="0" destOrd="0" parTransId="{B7C53125-6078-4F47-9A1F-A15B53A684C9}" sibTransId="{8847E73D-1649-4EDC-ABCD-F1A56F34C0C7}"/>
    <dgm:cxn modelId="{6CFBFC41-BE97-4294-A9D0-BE86DB38243D}" type="presOf" srcId="{2B732A1D-4001-45C3-A905-219BBB832296}" destId="{23662D62-A93F-4A4A-927C-8A421CEDABCC}" srcOrd="0" destOrd="0" presId="urn:microsoft.com/office/officeart/2005/8/layout/vList2"/>
    <dgm:cxn modelId="{F0901645-F94B-41AA-A73A-9778B801BAB1}" type="presOf" srcId="{B27A78C0-4C16-4F74-BD13-7653E1D35954}" destId="{29C6CEC6-77D6-45A5-9272-EA70BDC14A03}" srcOrd="0" destOrd="0" presId="urn:microsoft.com/office/officeart/2005/8/layout/vList2"/>
    <dgm:cxn modelId="{A6FC2A52-01A2-4E52-93FC-EF323B8A74CB}" srcId="{2B732A1D-4001-45C3-A905-219BBB832296}" destId="{B27A78C0-4C16-4F74-BD13-7653E1D35954}" srcOrd="1" destOrd="0" parTransId="{DD8A62BE-598B-4649-8BA4-D10D75DEC0C8}" sibTransId="{2486D28C-3581-4191-A9D5-CCF63F085459}"/>
    <dgm:cxn modelId="{4D98AD55-2ACF-4126-AFF0-309FB19C4564}" srcId="{2B732A1D-4001-45C3-A905-219BBB832296}" destId="{62F4F506-A4F7-4C6D-902A-C6CBFF921D7F}" srcOrd="2" destOrd="0" parTransId="{0F7A5783-AAA1-4E5F-BAF3-DC3027459EC1}" sibTransId="{ED3CD144-DA1E-4379-B7C5-898E50B77277}"/>
    <dgm:cxn modelId="{9655465A-047D-4E71-8367-BFACB611EEEE}" srcId="{2B732A1D-4001-45C3-A905-219BBB832296}" destId="{2C153CD5-3912-4D56-87EB-5A39C305FE58}" srcOrd="3" destOrd="0" parTransId="{89DB27BE-E36D-421F-B280-0E8E38554769}" sibTransId="{468D2E8F-8501-40A7-B629-E414CB99132F}"/>
    <dgm:cxn modelId="{41C0B383-FE59-4C8E-AC9A-3BA6E22FE2E8}" srcId="{B27A78C0-4C16-4F74-BD13-7653E1D35954}" destId="{D3E12FE2-EDE0-4D88-9B9E-734A868911BD}" srcOrd="0" destOrd="0" parTransId="{91055DF0-7E6E-48CD-B78D-CA7AAC4438B7}" sibTransId="{C8FF0C02-04E0-4FE1-8470-82B1306B3B2D}"/>
    <dgm:cxn modelId="{002BBB86-F24A-4A50-914F-36846477D76F}" srcId="{2B732A1D-4001-45C3-A905-219BBB832296}" destId="{5FF6A52A-41EA-4060-ACE5-01CE4D162790}" srcOrd="0" destOrd="0" parTransId="{3E0B9820-341E-4440-91A8-CF21651DE425}" sibTransId="{8076D90C-57AD-41D7-8F85-432F17876C2A}"/>
    <dgm:cxn modelId="{D497DCA3-C5D5-4DEB-9B29-CB24196C16DE}" srcId="{2C153CD5-3912-4D56-87EB-5A39C305FE58}" destId="{5C3FF45A-AADF-4776-A0AF-76B0B453891A}" srcOrd="0" destOrd="0" parTransId="{605072DE-24AD-470D-ACD7-956B2F04AF2B}" sibTransId="{1DAC6BF3-82D6-42A0-BB0C-79FECABF4C6E}"/>
    <dgm:cxn modelId="{F6F557A8-F0E5-4C0A-A1EF-29D50A16AD45}" type="presOf" srcId="{D3E12FE2-EDE0-4D88-9B9E-734A868911BD}" destId="{4103014C-5F0F-4709-87E0-2373EF686EF4}" srcOrd="0" destOrd="0" presId="urn:microsoft.com/office/officeart/2005/8/layout/vList2"/>
    <dgm:cxn modelId="{C2AAAAD0-02CD-4BF3-BAAF-6FE3922F0D47}" type="presOf" srcId="{62F4F506-A4F7-4C6D-902A-C6CBFF921D7F}" destId="{63D3613F-B1A6-4435-AB01-21BF1D5F513B}" srcOrd="0" destOrd="0" presId="urn:microsoft.com/office/officeart/2005/8/layout/vList2"/>
    <dgm:cxn modelId="{B45C81F2-64BD-44EA-8078-584B58BC4B6C}" type="presOf" srcId="{5C3FF45A-AADF-4776-A0AF-76B0B453891A}" destId="{1C60BB0D-07A5-429F-8A48-24E42F166D89}" srcOrd="0" destOrd="0" presId="urn:microsoft.com/office/officeart/2005/8/layout/vList2"/>
    <dgm:cxn modelId="{06E008AC-858E-43D6-B410-C5EDB3636F41}" type="presParOf" srcId="{23662D62-A93F-4A4A-927C-8A421CEDABCC}" destId="{A75EA9B0-0895-4339-A907-859813C5EBA7}" srcOrd="0" destOrd="0" presId="urn:microsoft.com/office/officeart/2005/8/layout/vList2"/>
    <dgm:cxn modelId="{5E483C74-CDC1-4954-837C-33E1DDBE5CCF}" type="presParOf" srcId="{23662D62-A93F-4A4A-927C-8A421CEDABCC}" destId="{8E26A724-463D-40F6-8746-8C0CF34C7824}" srcOrd="1" destOrd="0" presId="urn:microsoft.com/office/officeart/2005/8/layout/vList2"/>
    <dgm:cxn modelId="{9532D2B7-C644-403B-9F2C-09CC5AAEBE39}" type="presParOf" srcId="{23662D62-A93F-4A4A-927C-8A421CEDABCC}" destId="{29C6CEC6-77D6-45A5-9272-EA70BDC14A03}" srcOrd="2" destOrd="0" presId="urn:microsoft.com/office/officeart/2005/8/layout/vList2"/>
    <dgm:cxn modelId="{6C926A15-EA6E-4593-B5C7-7DE228453A01}" type="presParOf" srcId="{23662D62-A93F-4A4A-927C-8A421CEDABCC}" destId="{4103014C-5F0F-4709-87E0-2373EF686EF4}" srcOrd="3" destOrd="0" presId="urn:microsoft.com/office/officeart/2005/8/layout/vList2"/>
    <dgm:cxn modelId="{F89838D9-255F-476D-8E8F-7B04259EAFBC}" type="presParOf" srcId="{23662D62-A93F-4A4A-927C-8A421CEDABCC}" destId="{63D3613F-B1A6-4435-AB01-21BF1D5F513B}" srcOrd="4" destOrd="0" presId="urn:microsoft.com/office/officeart/2005/8/layout/vList2"/>
    <dgm:cxn modelId="{B0FD231E-8B82-4D0E-80BC-47C36C69B78C}" type="presParOf" srcId="{23662D62-A93F-4A4A-927C-8A421CEDABCC}" destId="{42DE2DF8-82E7-4F1C-B135-B4DF2F3C12DA}" srcOrd="5" destOrd="0" presId="urn:microsoft.com/office/officeart/2005/8/layout/vList2"/>
    <dgm:cxn modelId="{0C1CCA24-26F8-4FA0-BE44-86230D35DDB5}" type="presParOf" srcId="{23662D62-A93F-4A4A-927C-8A421CEDABCC}" destId="{F252BE74-689C-458A-801F-FC56A66059D6}" srcOrd="6" destOrd="0" presId="urn:microsoft.com/office/officeart/2005/8/layout/vList2"/>
    <dgm:cxn modelId="{781C3599-DE07-41D1-BDE1-5A807687F25B}" type="presParOf" srcId="{23662D62-A93F-4A4A-927C-8A421CEDABCC}" destId="{1C60BB0D-07A5-429F-8A48-24E42F166D8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3570FB-F726-46AF-8CBD-9947EB7C21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B487BD-B7B8-4524-82F8-E14E95EEEAB7}">
      <dgm:prSet/>
      <dgm:spPr/>
      <dgm:t>
        <a:bodyPr/>
        <a:lstStyle/>
        <a:p>
          <a:r>
            <a:rPr lang="es-ES"/>
            <a:t>Permiten calcular valores en su hoja.</a:t>
          </a:r>
          <a:endParaRPr lang="en-US"/>
        </a:p>
      </dgm:t>
    </dgm:pt>
    <dgm:pt modelId="{64481B7E-3AF1-4CA6-AFA2-F80135E69B83}" type="parTrans" cxnId="{5E518BA3-4D6E-4327-B37C-E0E692C51000}">
      <dgm:prSet/>
      <dgm:spPr/>
      <dgm:t>
        <a:bodyPr/>
        <a:lstStyle/>
        <a:p>
          <a:endParaRPr lang="en-US"/>
        </a:p>
      </dgm:t>
    </dgm:pt>
    <dgm:pt modelId="{D27C52E2-C0BD-4532-BBFE-9387CD3158A1}" type="sibTrans" cxnId="{5E518BA3-4D6E-4327-B37C-E0E692C51000}">
      <dgm:prSet/>
      <dgm:spPr/>
      <dgm:t>
        <a:bodyPr/>
        <a:lstStyle/>
        <a:p>
          <a:endParaRPr lang="en-US"/>
        </a:p>
      </dgm:t>
    </dgm:pt>
    <dgm:pt modelId="{AA6C41A0-E64B-47B0-95CD-9040FA6ED570}">
      <dgm:prSet/>
      <dgm:spPr/>
      <dgm:t>
        <a:bodyPr/>
        <a:lstStyle/>
        <a:p>
          <a:r>
            <a:rPr lang="es-ES"/>
            <a:t>Una fórmula comienza con el signo =</a:t>
          </a:r>
          <a:endParaRPr lang="en-US"/>
        </a:p>
      </dgm:t>
    </dgm:pt>
    <dgm:pt modelId="{0A544819-286C-4376-9EA0-7435624E4527}" type="parTrans" cxnId="{2607F5AB-8D19-4F9F-8852-26C886619C33}">
      <dgm:prSet/>
      <dgm:spPr/>
      <dgm:t>
        <a:bodyPr/>
        <a:lstStyle/>
        <a:p>
          <a:endParaRPr lang="en-US"/>
        </a:p>
      </dgm:t>
    </dgm:pt>
    <dgm:pt modelId="{7F99AEA3-19DB-4772-A5B8-35B7F7D960C9}" type="sibTrans" cxnId="{2607F5AB-8D19-4F9F-8852-26C886619C33}">
      <dgm:prSet/>
      <dgm:spPr/>
      <dgm:t>
        <a:bodyPr/>
        <a:lstStyle/>
        <a:p>
          <a:endParaRPr lang="en-US"/>
        </a:p>
      </dgm:t>
    </dgm:pt>
    <dgm:pt modelId="{320582BF-46E1-4A13-BEDE-8095CD526C04}">
      <dgm:prSet/>
      <dgm:spPr/>
      <dgm:t>
        <a:bodyPr/>
        <a:lstStyle/>
        <a:p>
          <a:r>
            <a:rPr lang="es-ES" dirty="0"/>
            <a:t>Una fórmula puede contener cualquiera de los siguientes elementos: </a:t>
          </a:r>
          <a:r>
            <a:rPr lang="es-ES" b="1" i="1" dirty="0"/>
            <a:t>funciones</a:t>
          </a:r>
          <a:r>
            <a:rPr lang="es-ES" dirty="0"/>
            <a:t>, </a:t>
          </a:r>
          <a:r>
            <a:rPr lang="es-ES" b="1" i="1" dirty="0"/>
            <a:t>referencias</a:t>
          </a:r>
          <a:r>
            <a:rPr lang="es-ES" dirty="0"/>
            <a:t>, </a:t>
          </a:r>
          <a:r>
            <a:rPr lang="es-ES" b="1" i="1" dirty="0"/>
            <a:t>operadores</a:t>
          </a:r>
          <a:r>
            <a:rPr lang="es-ES" dirty="0"/>
            <a:t> y </a:t>
          </a:r>
          <a:r>
            <a:rPr lang="es-ES" b="1" i="1" dirty="0"/>
            <a:t>constantes</a:t>
          </a:r>
          <a:r>
            <a:rPr lang="es-ES" dirty="0"/>
            <a:t>.</a:t>
          </a:r>
          <a:endParaRPr lang="en-US" dirty="0"/>
        </a:p>
      </dgm:t>
    </dgm:pt>
    <dgm:pt modelId="{E70A3217-DEE9-4364-87C7-DBD52E841044}" type="parTrans" cxnId="{25F68513-BA54-454C-A13D-7E1027307452}">
      <dgm:prSet/>
      <dgm:spPr/>
      <dgm:t>
        <a:bodyPr/>
        <a:lstStyle/>
        <a:p>
          <a:endParaRPr lang="en-US"/>
        </a:p>
      </dgm:t>
    </dgm:pt>
    <dgm:pt modelId="{85489AF4-5FA2-4FC9-B7BE-53037FC16EED}" type="sibTrans" cxnId="{25F68513-BA54-454C-A13D-7E1027307452}">
      <dgm:prSet/>
      <dgm:spPr/>
      <dgm:t>
        <a:bodyPr/>
        <a:lstStyle/>
        <a:p>
          <a:endParaRPr lang="en-US"/>
        </a:p>
      </dgm:t>
    </dgm:pt>
    <dgm:pt modelId="{9264EEE0-0E17-4FDB-946F-C6821E997FE7}" type="pres">
      <dgm:prSet presAssocID="{033570FB-F726-46AF-8CBD-9947EB7C21CE}" presName="root" presStyleCnt="0">
        <dgm:presLayoutVars>
          <dgm:dir/>
          <dgm:resizeHandles val="exact"/>
        </dgm:presLayoutVars>
      </dgm:prSet>
      <dgm:spPr/>
    </dgm:pt>
    <dgm:pt modelId="{1A64795D-C3B1-47E9-B32C-B23F5C49AFF8}" type="pres">
      <dgm:prSet presAssocID="{C6B487BD-B7B8-4524-82F8-E14E95EEEAB7}" presName="compNode" presStyleCnt="0"/>
      <dgm:spPr/>
    </dgm:pt>
    <dgm:pt modelId="{12EA127A-A6CA-4D6F-9637-3844E9F01072}" type="pres">
      <dgm:prSet presAssocID="{C6B487BD-B7B8-4524-82F8-E14E95EEEAB7}" presName="bgRect" presStyleLbl="bgShp" presStyleIdx="0" presStyleCnt="3"/>
      <dgm:spPr/>
    </dgm:pt>
    <dgm:pt modelId="{69ECF63C-2B86-4624-BB87-3C9E0189D42E}" type="pres">
      <dgm:prSet presAssocID="{C6B487BD-B7B8-4524-82F8-E14E95EEEA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9E533891-1C70-4408-9ABA-B3327031E3B5}" type="pres">
      <dgm:prSet presAssocID="{C6B487BD-B7B8-4524-82F8-E14E95EEEAB7}" presName="spaceRect" presStyleCnt="0"/>
      <dgm:spPr/>
    </dgm:pt>
    <dgm:pt modelId="{46DD4302-6605-4700-875E-24E8AD844246}" type="pres">
      <dgm:prSet presAssocID="{C6B487BD-B7B8-4524-82F8-E14E95EEEAB7}" presName="parTx" presStyleLbl="revTx" presStyleIdx="0" presStyleCnt="3">
        <dgm:presLayoutVars>
          <dgm:chMax val="0"/>
          <dgm:chPref val="0"/>
        </dgm:presLayoutVars>
      </dgm:prSet>
      <dgm:spPr/>
    </dgm:pt>
    <dgm:pt modelId="{4AF8CB6C-0B38-410F-AD15-29FD4A4286C4}" type="pres">
      <dgm:prSet presAssocID="{D27C52E2-C0BD-4532-BBFE-9387CD3158A1}" presName="sibTrans" presStyleCnt="0"/>
      <dgm:spPr/>
    </dgm:pt>
    <dgm:pt modelId="{3B0F60E5-9C70-4E71-AD6C-F66EF67AC861}" type="pres">
      <dgm:prSet presAssocID="{AA6C41A0-E64B-47B0-95CD-9040FA6ED570}" presName="compNode" presStyleCnt="0"/>
      <dgm:spPr/>
    </dgm:pt>
    <dgm:pt modelId="{DAC281DE-9471-466D-8A66-5B117F40CC00}" type="pres">
      <dgm:prSet presAssocID="{AA6C41A0-E64B-47B0-95CD-9040FA6ED570}" presName="bgRect" presStyleLbl="bgShp" presStyleIdx="1" presStyleCnt="3"/>
      <dgm:spPr/>
    </dgm:pt>
    <dgm:pt modelId="{4C059113-9351-4B0D-B115-E3F4E7E67002}" type="pres">
      <dgm:prSet presAssocID="{AA6C41A0-E64B-47B0-95CD-9040FA6ED5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cono de menú de hamburguesa con relleno sólido"/>
        </a:ext>
      </dgm:extLst>
    </dgm:pt>
    <dgm:pt modelId="{A7FA1B0A-181B-42FC-B5F6-BA49751A8DDE}" type="pres">
      <dgm:prSet presAssocID="{AA6C41A0-E64B-47B0-95CD-9040FA6ED570}" presName="spaceRect" presStyleCnt="0"/>
      <dgm:spPr/>
    </dgm:pt>
    <dgm:pt modelId="{66013029-0AA9-4E71-978F-13FC455EFF2F}" type="pres">
      <dgm:prSet presAssocID="{AA6C41A0-E64B-47B0-95CD-9040FA6ED570}" presName="parTx" presStyleLbl="revTx" presStyleIdx="1" presStyleCnt="3">
        <dgm:presLayoutVars>
          <dgm:chMax val="0"/>
          <dgm:chPref val="0"/>
        </dgm:presLayoutVars>
      </dgm:prSet>
      <dgm:spPr/>
    </dgm:pt>
    <dgm:pt modelId="{7E0DAD86-8C81-4268-86E4-C14E0976F67A}" type="pres">
      <dgm:prSet presAssocID="{7F99AEA3-19DB-4772-A5B8-35B7F7D960C9}" presName="sibTrans" presStyleCnt="0"/>
      <dgm:spPr/>
    </dgm:pt>
    <dgm:pt modelId="{DE65A610-E73F-44A4-B752-FB0255E5298A}" type="pres">
      <dgm:prSet presAssocID="{320582BF-46E1-4A13-BEDE-8095CD526C04}" presName="compNode" presStyleCnt="0"/>
      <dgm:spPr/>
    </dgm:pt>
    <dgm:pt modelId="{54C25F77-637F-489E-B977-0121463E8F2E}" type="pres">
      <dgm:prSet presAssocID="{320582BF-46E1-4A13-BEDE-8095CD526C04}" presName="bgRect" presStyleLbl="bgShp" presStyleIdx="2" presStyleCnt="3"/>
      <dgm:spPr/>
    </dgm:pt>
    <dgm:pt modelId="{E66F61B4-3A58-496D-B87B-3A75DCBE2FC8}" type="pres">
      <dgm:prSet presAssocID="{320582BF-46E1-4A13-BEDE-8095CD526C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red con relleno sólido"/>
        </a:ext>
      </dgm:extLst>
    </dgm:pt>
    <dgm:pt modelId="{B846535C-FAA2-4215-ACC1-9C5179D34BCB}" type="pres">
      <dgm:prSet presAssocID="{320582BF-46E1-4A13-BEDE-8095CD526C04}" presName="spaceRect" presStyleCnt="0"/>
      <dgm:spPr/>
    </dgm:pt>
    <dgm:pt modelId="{ED3D26F1-A1D1-4B48-93B0-30DBFE168C80}" type="pres">
      <dgm:prSet presAssocID="{320582BF-46E1-4A13-BEDE-8095CD526C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F68513-BA54-454C-A13D-7E1027307452}" srcId="{033570FB-F726-46AF-8CBD-9947EB7C21CE}" destId="{320582BF-46E1-4A13-BEDE-8095CD526C04}" srcOrd="2" destOrd="0" parTransId="{E70A3217-DEE9-4364-87C7-DBD52E841044}" sibTransId="{85489AF4-5FA2-4FC9-B7BE-53037FC16EED}"/>
    <dgm:cxn modelId="{62BA0E43-7081-4495-BA44-D5EBE05DDC59}" type="presOf" srcId="{320582BF-46E1-4A13-BEDE-8095CD526C04}" destId="{ED3D26F1-A1D1-4B48-93B0-30DBFE168C80}" srcOrd="0" destOrd="0" presId="urn:microsoft.com/office/officeart/2018/2/layout/IconVerticalSolidList"/>
    <dgm:cxn modelId="{39891C83-865D-4FEE-BD7B-A84B721AABDB}" type="presOf" srcId="{C6B487BD-B7B8-4524-82F8-E14E95EEEAB7}" destId="{46DD4302-6605-4700-875E-24E8AD844246}" srcOrd="0" destOrd="0" presId="urn:microsoft.com/office/officeart/2018/2/layout/IconVerticalSolidList"/>
    <dgm:cxn modelId="{5E518BA3-4D6E-4327-B37C-E0E692C51000}" srcId="{033570FB-F726-46AF-8CBD-9947EB7C21CE}" destId="{C6B487BD-B7B8-4524-82F8-E14E95EEEAB7}" srcOrd="0" destOrd="0" parTransId="{64481B7E-3AF1-4CA6-AFA2-F80135E69B83}" sibTransId="{D27C52E2-C0BD-4532-BBFE-9387CD3158A1}"/>
    <dgm:cxn modelId="{2607F5AB-8D19-4F9F-8852-26C886619C33}" srcId="{033570FB-F726-46AF-8CBD-9947EB7C21CE}" destId="{AA6C41A0-E64B-47B0-95CD-9040FA6ED570}" srcOrd="1" destOrd="0" parTransId="{0A544819-286C-4376-9EA0-7435624E4527}" sibTransId="{7F99AEA3-19DB-4772-A5B8-35B7F7D960C9}"/>
    <dgm:cxn modelId="{5D1F98B0-F023-497D-A8F3-74410A9AC0DA}" type="presOf" srcId="{AA6C41A0-E64B-47B0-95CD-9040FA6ED570}" destId="{66013029-0AA9-4E71-978F-13FC455EFF2F}" srcOrd="0" destOrd="0" presId="urn:microsoft.com/office/officeart/2018/2/layout/IconVerticalSolidList"/>
    <dgm:cxn modelId="{A09167C6-BC51-46ED-BFC2-29F34DEDB8B8}" type="presOf" srcId="{033570FB-F726-46AF-8CBD-9947EB7C21CE}" destId="{9264EEE0-0E17-4FDB-946F-C6821E997FE7}" srcOrd="0" destOrd="0" presId="urn:microsoft.com/office/officeart/2018/2/layout/IconVerticalSolidList"/>
    <dgm:cxn modelId="{8527C2AB-C9E6-46CB-B1D0-4D8263982F77}" type="presParOf" srcId="{9264EEE0-0E17-4FDB-946F-C6821E997FE7}" destId="{1A64795D-C3B1-47E9-B32C-B23F5C49AFF8}" srcOrd="0" destOrd="0" presId="urn:microsoft.com/office/officeart/2018/2/layout/IconVerticalSolidList"/>
    <dgm:cxn modelId="{02DFD5BB-5508-4744-9B24-7BBEFF9B3139}" type="presParOf" srcId="{1A64795D-C3B1-47E9-B32C-B23F5C49AFF8}" destId="{12EA127A-A6CA-4D6F-9637-3844E9F01072}" srcOrd="0" destOrd="0" presId="urn:microsoft.com/office/officeart/2018/2/layout/IconVerticalSolidList"/>
    <dgm:cxn modelId="{674D4A85-C628-4370-86E8-0A248930C9EA}" type="presParOf" srcId="{1A64795D-C3B1-47E9-B32C-B23F5C49AFF8}" destId="{69ECF63C-2B86-4624-BB87-3C9E0189D42E}" srcOrd="1" destOrd="0" presId="urn:microsoft.com/office/officeart/2018/2/layout/IconVerticalSolidList"/>
    <dgm:cxn modelId="{578CBC59-DAB3-4DFC-BCC3-260B6F0CE156}" type="presParOf" srcId="{1A64795D-C3B1-47E9-B32C-B23F5C49AFF8}" destId="{9E533891-1C70-4408-9ABA-B3327031E3B5}" srcOrd="2" destOrd="0" presId="urn:microsoft.com/office/officeart/2018/2/layout/IconVerticalSolidList"/>
    <dgm:cxn modelId="{CCAF84D9-67AC-4BAD-B2F2-F8BED09C43CD}" type="presParOf" srcId="{1A64795D-C3B1-47E9-B32C-B23F5C49AFF8}" destId="{46DD4302-6605-4700-875E-24E8AD844246}" srcOrd="3" destOrd="0" presId="urn:microsoft.com/office/officeart/2018/2/layout/IconVerticalSolidList"/>
    <dgm:cxn modelId="{0B8FA56C-0D71-427D-BC0E-7FB3D74C2F91}" type="presParOf" srcId="{9264EEE0-0E17-4FDB-946F-C6821E997FE7}" destId="{4AF8CB6C-0B38-410F-AD15-29FD4A4286C4}" srcOrd="1" destOrd="0" presId="urn:microsoft.com/office/officeart/2018/2/layout/IconVerticalSolidList"/>
    <dgm:cxn modelId="{FECF208B-2F97-4BCC-8C34-D91F1CFF2300}" type="presParOf" srcId="{9264EEE0-0E17-4FDB-946F-C6821E997FE7}" destId="{3B0F60E5-9C70-4E71-AD6C-F66EF67AC861}" srcOrd="2" destOrd="0" presId="urn:microsoft.com/office/officeart/2018/2/layout/IconVerticalSolidList"/>
    <dgm:cxn modelId="{6791EB97-7140-4E8B-A77B-C70630211A50}" type="presParOf" srcId="{3B0F60E5-9C70-4E71-AD6C-F66EF67AC861}" destId="{DAC281DE-9471-466D-8A66-5B117F40CC00}" srcOrd="0" destOrd="0" presId="urn:microsoft.com/office/officeart/2018/2/layout/IconVerticalSolidList"/>
    <dgm:cxn modelId="{D97A063C-D937-4FBF-9A56-CC8D92999F61}" type="presParOf" srcId="{3B0F60E5-9C70-4E71-AD6C-F66EF67AC861}" destId="{4C059113-9351-4B0D-B115-E3F4E7E67002}" srcOrd="1" destOrd="0" presId="urn:microsoft.com/office/officeart/2018/2/layout/IconVerticalSolidList"/>
    <dgm:cxn modelId="{3AECEFBF-88AD-4088-8F1C-DABB1DAB64BE}" type="presParOf" srcId="{3B0F60E5-9C70-4E71-AD6C-F66EF67AC861}" destId="{A7FA1B0A-181B-42FC-B5F6-BA49751A8DDE}" srcOrd="2" destOrd="0" presId="urn:microsoft.com/office/officeart/2018/2/layout/IconVerticalSolidList"/>
    <dgm:cxn modelId="{138D15CC-6F1B-4299-B984-56206FC1F639}" type="presParOf" srcId="{3B0F60E5-9C70-4E71-AD6C-F66EF67AC861}" destId="{66013029-0AA9-4E71-978F-13FC455EFF2F}" srcOrd="3" destOrd="0" presId="urn:microsoft.com/office/officeart/2018/2/layout/IconVerticalSolidList"/>
    <dgm:cxn modelId="{7AAB85E2-73B5-48B8-9A29-5C83204A0C96}" type="presParOf" srcId="{9264EEE0-0E17-4FDB-946F-C6821E997FE7}" destId="{7E0DAD86-8C81-4268-86E4-C14E0976F67A}" srcOrd="3" destOrd="0" presId="urn:microsoft.com/office/officeart/2018/2/layout/IconVerticalSolidList"/>
    <dgm:cxn modelId="{4B700E58-B875-4899-918D-5D116E1F64D3}" type="presParOf" srcId="{9264EEE0-0E17-4FDB-946F-C6821E997FE7}" destId="{DE65A610-E73F-44A4-B752-FB0255E5298A}" srcOrd="4" destOrd="0" presId="urn:microsoft.com/office/officeart/2018/2/layout/IconVerticalSolidList"/>
    <dgm:cxn modelId="{5A397A6B-503E-45CB-8197-382DA0D75DBB}" type="presParOf" srcId="{DE65A610-E73F-44A4-B752-FB0255E5298A}" destId="{54C25F77-637F-489E-B977-0121463E8F2E}" srcOrd="0" destOrd="0" presId="urn:microsoft.com/office/officeart/2018/2/layout/IconVerticalSolidList"/>
    <dgm:cxn modelId="{BA755AEA-6F4C-4DD0-ADF1-13923D33F8F3}" type="presParOf" srcId="{DE65A610-E73F-44A4-B752-FB0255E5298A}" destId="{E66F61B4-3A58-496D-B87B-3A75DCBE2FC8}" srcOrd="1" destOrd="0" presId="urn:microsoft.com/office/officeart/2018/2/layout/IconVerticalSolidList"/>
    <dgm:cxn modelId="{F4F13BAD-D434-4AD3-B688-752D6DE01525}" type="presParOf" srcId="{DE65A610-E73F-44A4-B752-FB0255E5298A}" destId="{B846535C-FAA2-4215-ACC1-9C5179D34BCB}" srcOrd="2" destOrd="0" presId="urn:microsoft.com/office/officeart/2018/2/layout/IconVerticalSolidList"/>
    <dgm:cxn modelId="{F537E458-ECEB-4507-BD9D-12BECFCB25BE}" type="presParOf" srcId="{DE65A610-E73F-44A4-B752-FB0255E5298A}" destId="{ED3D26F1-A1D1-4B48-93B0-30DBFE168C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37E95B-3330-402B-BEA2-540E89FC84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ABC8DDA-55CE-4153-84EC-496ED3B62B4B}">
      <dgm:prSet/>
      <dgm:spPr/>
      <dgm:t>
        <a:bodyPr/>
        <a:lstStyle/>
        <a:p>
          <a:pPr>
            <a:defRPr cap="all"/>
          </a:pPr>
          <a:r>
            <a:rPr lang="es-ES"/>
            <a:t>Se utilizan para realizar varias comprobaciones simultáneamente.</a:t>
          </a:r>
          <a:endParaRPr lang="en-US"/>
        </a:p>
      </dgm:t>
    </dgm:pt>
    <dgm:pt modelId="{C70F21F7-A2B9-46EF-94C0-094C42E9AB12}" type="parTrans" cxnId="{49CE8A04-721C-4BA9-BC8A-EB151967FB04}">
      <dgm:prSet/>
      <dgm:spPr/>
      <dgm:t>
        <a:bodyPr/>
        <a:lstStyle/>
        <a:p>
          <a:endParaRPr lang="en-US"/>
        </a:p>
      </dgm:t>
    </dgm:pt>
    <dgm:pt modelId="{80E13CB9-BD5F-4FE3-B359-D27C35A4CC5B}" type="sibTrans" cxnId="{49CE8A04-721C-4BA9-BC8A-EB151967FB04}">
      <dgm:prSet/>
      <dgm:spPr/>
      <dgm:t>
        <a:bodyPr/>
        <a:lstStyle/>
        <a:p>
          <a:endParaRPr lang="en-US"/>
        </a:p>
      </dgm:t>
    </dgm:pt>
    <dgm:pt modelId="{B74FDC39-5D9D-49F8-9100-3D13BF17258D}">
      <dgm:prSet/>
      <dgm:spPr/>
      <dgm:t>
        <a:bodyPr/>
        <a:lstStyle/>
        <a:p>
          <a:pPr>
            <a:defRPr cap="all"/>
          </a:pPr>
          <a:r>
            <a:rPr lang="es-ES"/>
            <a:t>Combinan funciones y operadores lógicos.</a:t>
          </a:r>
          <a:endParaRPr lang="en-US"/>
        </a:p>
      </dgm:t>
    </dgm:pt>
    <dgm:pt modelId="{F3057111-4A6D-48EE-9534-B2FB26BAA764}" type="parTrans" cxnId="{1A80CCC0-2DB3-45CA-BB0F-986954E6FA3C}">
      <dgm:prSet/>
      <dgm:spPr/>
      <dgm:t>
        <a:bodyPr/>
        <a:lstStyle/>
        <a:p>
          <a:endParaRPr lang="en-US"/>
        </a:p>
      </dgm:t>
    </dgm:pt>
    <dgm:pt modelId="{3F3CF289-AD56-44B0-8F42-54A5914CE921}" type="sibTrans" cxnId="{1A80CCC0-2DB3-45CA-BB0F-986954E6FA3C}">
      <dgm:prSet/>
      <dgm:spPr/>
      <dgm:t>
        <a:bodyPr/>
        <a:lstStyle/>
        <a:p>
          <a:endParaRPr lang="en-US"/>
        </a:p>
      </dgm:t>
    </dgm:pt>
    <dgm:pt modelId="{30DCCF62-DD85-46DB-844D-F22C5D6857FF}">
      <dgm:prSet/>
      <dgm:spPr/>
      <dgm:t>
        <a:bodyPr/>
        <a:lstStyle/>
        <a:p>
          <a:pPr>
            <a:defRPr cap="all"/>
          </a:pPr>
          <a:r>
            <a:rPr lang="es-ES"/>
            <a:t>Las funciones se pueden anidar.</a:t>
          </a:r>
          <a:endParaRPr lang="en-US"/>
        </a:p>
      </dgm:t>
    </dgm:pt>
    <dgm:pt modelId="{8B1C5ADF-0084-423D-816D-D9496E05D8C3}" type="parTrans" cxnId="{CE811390-978B-4F59-AE01-8A610501E30A}">
      <dgm:prSet/>
      <dgm:spPr/>
      <dgm:t>
        <a:bodyPr/>
        <a:lstStyle/>
        <a:p>
          <a:endParaRPr lang="en-US"/>
        </a:p>
      </dgm:t>
    </dgm:pt>
    <dgm:pt modelId="{6BB09E93-62C2-44C4-8CC9-C9B69B79BA7D}" type="sibTrans" cxnId="{CE811390-978B-4F59-AE01-8A610501E30A}">
      <dgm:prSet/>
      <dgm:spPr/>
      <dgm:t>
        <a:bodyPr/>
        <a:lstStyle/>
        <a:p>
          <a:endParaRPr lang="en-US"/>
        </a:p>
      </dgm:t>
    </dgm:pt>
    <dgm:pt modelId="{7547CB04-C4D8-40F5-91EE-5A5979CD5208}" type="pres">
      <dgm:prSet presAssocID="{4937E95B-3330-402B-BEA2-540E89FC84AF}" presName="root" presStyleCnt="0">
        <dgm:presLayoutVars>
          <dgm:dir/>
          <dgm:resizeHandles val="exact"/>
        </dgm:presLayoutVars>
      </dgm:prSet>
      <dgm:spPr/>
    </dgm:pt>
    <dgm:pt modelId="{20DB0326-CCF0-483C-A8DE-050A019D2328}" type="pres">
      <dgm:prSet presAssocID="{2ABC8DDA-55CE-4153-84EC-496ED3B62B4B}" presName="compNode" presStyleCnt="0"/>
      <dgm:spPr/>
    </dgm:pt>
    <dgm:pt modelId="{1027F9E9-8C7D-42CB-A368-7DC8A3C8852B}" type="pres">
      <dgm:prSet presAssocID="{2ABC8DDA-55CE-4153-84EC-496ED3B62B4B}" presName="iconBgRect" presStyleLbl="bgShp" presStyleIdx="0" presStyleCnt="3"/>
      <dgm:spPr/>
    </dgm:pt>
    <dgm:pt modelId="{04C381A2-CFDD-46D6-B80E-A90764F835C2}" type="pres">
      <dgm:prSet presAssocID="{2ABC8DDA-55CE-4153-84EC-496ED3B62B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jo de trabajo con relleno sólido"/>
        </a:ext>
      </dgm:extLst>
    </dgm:pt>
    <dgm:pt modelId="{16E720ED-9254-4A9B-828A-8304AF67413E}" type="pres">
      <dgm:prSet presAssocID="{2ABC8DDA-55CE-4153-84EC-496ED3B62B4B}" presName="spaceRect" presStyleCnt="0"/>
      <dgm:spPr/>
    </dgm:pt>
    <dgm:pt modelId="{806A73BC-857A-4CD2-92B5-4FCBB988AD02}" type="pres">
      <dgm:prSet presAssocID="{2ABC8DDA-55CE-4153-84EC-496ED3B62B4B}" presName="textRect" presStyleLbl="revTx" presStyleIdx="0" presStyleCnt="3">
        <dgm:presLayoutVars>
          <dgm:chMax val="1"/>
          <dgm:chPref val="1"/>
        </dgm:presLayoutVars>
      </dgm:prSet>
      <dgm:spPr/>
    </dgm:pt>
    <dgm:pt modelId="{12822720-1CA0-4CEA-BA4C-5E3C6F126F27}" type="pres">
      <dgm:prSet presAssocID="{80E13CB9-BD5F-4FE3-B359-D27C35A4CC5B}" presName="sibTrans" presStyleCnt="0"/>
      <dgm:spPr/>
    </dgm:pt>
    <dgm:pt modelId="{B457BCD8-B3E6-4D3D-B20A-2FCFC930DD4A}" type="pres">
      <dgm:prSet presAssocID="{B74FDC39-5D9D-49F8-9100-3D13BF17258D}" presName="compNode" presStyleCnt="0"/>
      <dgm:spPr/>
    </dgm:pt>
    <dgm:pt modelId="{8B68B0E8-7BA6-4378-8CA9-C0B8555F5232}" type="pres">
      <dgm:prSet presAssocID="{B74FDC39-5D9D-49F8-9100-3D13BF17258D}" presName="iconBgRect" presStyleLbl="bgShp" presStyleIdx="1" presStyleCnt="3"/>
      <dgm:spPr/>
    </dgm:pt>
    <dgm:pt modelId="{7931B907-0299-4833-B47C-A281CE2BF1FF}" type="pres">
      <dgm:prSet presAssocID="{B74FDC39-5D9D-49F8-9100-3D13BF1725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FD63098-5FDB-4DDE-9BB2-8B7BB9F22440}" type="pres">
      <dgm:prSet presAssocID="{B74FDC39-5D9D-49F8-9100-3D13BF17258D}" presName="spaceRect" presStyleCnt="0"/>
      <dgm:spPr/>
    </dgm:pt>
    <dgm:pt modelId="{A860E15B-45AC-4ABA-8EF3-52FB094913ED}" type="pres">
      <dgm:prSet presAssocID="{B74FDC39-5D9D-49F8-9100-3D13BF17258D}" presName="textRect" presStyleLbl="revTx" presStyleIdx="1" presStyleCnt="3">
        <dgm:presLayoutVars>
          <dgm:chMax val="1"/>
          <dgm:chPref val="1"/>
        </dgm:presLayoutVars>
      </dgm:prSet>
      <dgm:spPr/>
    </dgm:pt>
    <dgm:pt modelId="{A750BEAE-97FF-425E-BC94-D0670EE76D60}" type="pres">
      <dgm:prSet presAssocID="{3F3CF289-AD56-44B0-8F42-54A5914CE921}" presName="sibTrans" presStyleCnt="0"/>
      <dgm:spPr/>
    </dgm:pt>
    <dgm:pt modelId="{79D7C4A9-F780-4CC1-B4B3-5A3928533E4B}" type="pres">
      <dgm:prSet presAssocID="{30DCCF62-DD85-46DB-844D-F22C5D6857FF}" presName="compNode" presStyleCnt="0"/>
      <dgm:spPr/>
    </dgm:pt>
    <dgm:pt modelId="{2FE0BCDF-6587-49CC-BED2-4F739CAD97FB}" type="pres">
      <dgm:prSet presAssocID="{30DCCF62-DD85-46DB-844D-F22C5D6857FF}" presName="iconBgRect" presStyleLbl="bgShp" presStyleIdx="2" presStyleCnt="3"/>
      <dgm:spPr/>
    </dgm:pt>
    <dgm:pt modelId="{EF30DBE3-7494-461D-B603-2BF6F8E71605}" type="pres">
      <dgm:prSet presAssocID="{30DCCF62-DD85-46DB-844D-F22C5D6857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3B90898F-FB55-4DF0-A1D4-D8A3B4255C88}" type="pres">
      <dgm:prSet presAssocID="{30DCCF62-DD85-46DB-844D-F22C5D6857FF}" presName="spaceRect" presStyleCnt="0"/>
      <dgm:spPr/>
    </dgm:pt>
    <dgm:pt modelId="{867CD244-B7A9-49C3-ABB6-952CC58733EC}" type="pres">
      <dgm:prSet presAssocID="{30DCCF62-DD85-46DB-844D-F22C5D6857F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CE8A04-721C-4BA9-BC8A-EB151967FB04}" srcId="{4937E95B-3330-402B-BEA2-540E89FC84AF}" destId="{2ABC8DDA-55CE-4153-84EC-496ED3B62B4B}" srcOrd="0" destOrd="0" parTransId="{C70F21F7-A2B9-46EF-94C0-094C42E9AB12}" sibTransId="{80E13CB9-BD5F-4FE3-B359-D27C35A4CC5B}"/>
    <dgm:cxn modelId="{9F27A264-4BFB-45B2-8F2A-F8F520256F67}" type="presOf" srcId="{4937E95B-3330-402B-BEA2-540E89FC84AF}" destId="{7547CB04-C4D8-40F5-91EE-5A5979CD5208}" srcOrd="0" destOrd="0" presId="urn:microsoft.com/office/officeart/2018/5/layout/IconCircleLabelList"/>
    <dgm:cxn modelId="{65A45C65-624A-48F1-87A9-4A107CE773E0}" type="presOf" srcId="{B74FDC39-5D9D-49F8-9100-3D13BF17258D}" destId="{A860E15B-45AC-4ABA-8EF3-52FB094913ED}" srcOrd="0" destOrd="0" presId="urn:microsoft.com/office/officeart/2018/5/layout/IconCircleLabelList"/>
    <dgm:cxn modelId="{CE811390-978B-4F59-AE01-8A610501E30A}" srcId="{4937E95B-3330-402B-BEA2-540E89FC84AF}" destId="{30DCCF62-DD85-46DB-844D-F22C5D6857FF}" srcOrd="2" destOrd="0" parTransId="{8B1C5ADF-0084-423D-816D-D9496E05D8C3}" sibTransId="{6BB09E93-62C2-44C4-8CC9-C9B69B79BA7D}"/>
    <dgm:cxn modelId="{C54C54A1-5164-41FF-8D6F-D8F1BB7F60AD}" type="presOf" srcId="{2ABC8DDA-55CE-4153-84EC-496ED3B62B4B}" destId="{806A73BC-857A-4CD2-92B5-4FCBB988AD02}" srcOrd="0" destOrd="0" presId="urn:microsoft.com/office/officeart/2018/5/layout/IconCircleLabelList"/>
    <dgm:cxn modelId="{1A80CCC0-2DB3-45CA-BB0F-986954E6FA3C}" srcId="{4937E95B-3330-402B-BEA2-540E89FC84AF}" destId="{B74FDC39-5D9D-49F8-9100-3D13BF17258D}" srcOrd="1" destOrd="0" parTransId="{F3057111-4A6D-48EE-9534-B2FB26BAA764}" sibTransId="{3F3CF289-AD56-44B0-8F42-54A5914CE921}"/>
    <dgm:cxn modelId="{CD2E66C9-9230-491B-8423-31CE7D59A2DF}" type="presOf" srcId="{30DCCF62-DD85-46DB-844D-F22C5D6857FF}" destId="{867CD244-B7A9-49C3-ABB6-952CC58733EC}" srcOrd="0" destOrd="0" presId="urn:microsoft.com/office/officeart/2018/5/layout/IconCircleLabelList"/>
    <dgm:cxn modelId="{F153C5B4-E065-4773-A1F3-9C9E58DE4DFF}" type="presParOf" srcId="{7547CB04-C4D8-40F5-91EE-5A5979CD5208}" destId="{20DB0326-CCF0-483C-A8DE-050A019D2328}" srcOrd="0" destOrd="0" presId="urn:microsoft.com/office/officeart/2018/5/layout/IconCircleLabelList"/>
    <dgm:cxn modelId="{6AA53EE8-E807-454D-977C-F91CFFA240AD}" type="presParOf" srcId="{20DB0326-CCF0-483C-A8DE-050A019D2328}" destId="{1027F9E9-8C7D-42CB-A368-7DC8A3C8852B}" srcOrd="0" destOrd="0" presId="urn:microsoft.com/office/officeart/2018/5/layout/IconCircleLabelList"/>
    <dgm:cxn modelId="{881C0158-1723-4906-A449-41947E454921}" type="presParOf" srcId="{20DB0326-CCF0-483C-A8DE-050A019D2328}" destId="{04C381A2-CFDD-46D6-B80E-A90764F835C2}" srcOrd="1" destOrd="0" presId="urn:microsoft.com/office/officeart/2018/5/layout/IconCircleLabelList"/>
    <dgm:cxn modelId="{17999D8B-2DE6-44A8-97F2-08F8D3E1E4CE}" type="presParOf" srcId="{20DB0326-CCF0-483C-A8DE-050A019D2328}" destId="{16E720ED-9254-4A9B-828A-8304AF67413E}" srcOrd="2" destOrd="0" presId="urn:microsoft.com/office/officeart/2018/5/layout/IconCircleLabelList"/>
    <dgm:cxn modelId="{4BCE8276-1A5D-4EDE-9258-BED1A677ADDC}" type="presParOf" srcId="{20DB0326-CCF0-483C-A8DE-050A019D2328}" destId="{806A73BC-857A-4CD2-92B5-4FCBB988AD02}" srcOrd="3" destOrd="0" presId="urn:microsoft.com/office/officeart/2018/5/layout/IconCircleLabelList"/>
    <dgm:cxn modelId="{77F650C7-E716-499C-B21D-59CA99E742CF}" type="presParOf" srcId="{7547CB04-C4D8-40F5-91EE-5A5979CD5208}" destId="{12822720-1CA0-4CEA-BA4C-5E3C6F126F27}" srcOrd="1" destOrd="0" presId="urn:microsoft.com/office/officeart/2018/5/layout/IconCircleLabelList"/>
    <dgm:cxn modelId="{71B992A0-2FA8-45A3-A9DB-43F0829E5445}" type="presParOf" srcId="{7547CB04-C4D8-40F5-91EE-5A5979CD5208}" destId="{B457BCD8-B3E6-4D3D-B20A-2FCFC930DD4A}" srcOrd="2" destOrd="0" presId="urn:microsoft.com/office/officeart/2018/5/layout/IconCircleLabelList"/>
    <dgm:cxn modelId="{EBED7296-D17E-494E-9437-EE5F8D6A03D7}" type="presParOf" srcId="{B457BCD8-B3E6-4D3D-B20A-2FCFC930DD4A}" destId="{8B68B0E8-7BA6-4378-8CA9-C0B8555F5232}" srcOrd="0" destOrd="0" presId="urn:microsoft.com/office/officeart/2018/5/layout/IconCircleLabelList"/>
    <dgm:cxn modelId="{92AA54B4-1E29-4B79-A0B7-64DED982D1E0}" type="presParOf" srcId="{B457BCD8-B3E6-4D3D-B20A-2FCFC930DD4A}" destId="{7931B907-0299-4833-B47C-A281CE2BF1FF}" srcOrd="1" destOrd="0" presId="urn:microsoft.com/office/officeart/2018/5/layout/IconCircleLabelList"/>
    <dgm:cxn modelId="{399DA063-225E-48FD-9967-E404E9399C0A}" type="presParOf" srcId="{B457BCD8-B3E6-4D3D-B20A-2FCFC930DD4A}" destId="{BFD63098-5FDB-4DDE-9BB2-8B7BB9F22440}" srcOrd="2" destOrd="0" presId="urn:microsoft.com/office/officeart/2018/5/layout/IconCircleLabelList"/>
    <dgm:cxn modelId="{ADE8252A-BA78-49C1-916A-1D66748844E7}" type="presParOf" srcId="{B457BCD8-B3E6-4D3D-B20A-2FCFC930DD4A}" destId="{A860E15B-45AC-4ABA-8EF3-52FB094913ED}" srcOrd="3" destOrd="0" presId="urn:microsoft.com/office/officeart/2018/5/layout/IconCircleLabelList"/>
    <dgm:cxn modelId="{97A9583C-DCB6-4B96-A746-F15F6213812D}" type="presParOf" srcId="{7547CB04-C4D8-40F5-91EE-5A5979CD5208}" destId="{A750BEAE-97FF-425E-BC94-D0670EE76D60}" srcOrd="3" destOrd="0" presId="urn:microsoft.com/office/officeart/2018/5/layout/IconCircleLabelList"/>
    <dgm:cxn modelId="{10B1BFD8-7653-49AA-AA84-39967680C75E}" type="presParOf" srcId="{7547CB04-C4D8-40F5-91EE-5A5979CD5208}" destId="{79D7C4A9-F780-4CC1-B4B3-5A3928533E4B}" srcOrd="4" destOrd="0" presId="urn:microsoft.com/office/officeart/2018/5/layout/IconCircleLabelList"/>
    <dgm:cxn modelId="{7F2FF47F-0CFF-4576-A56A-309CC231BCF9}" type="presParOf" srcId="{79D7C4A9-F780-4CC1-B4B3-5A3928533E4B}" destId="{2FE0BCDF-6587-49CC-BED2-4F739CAD97FB}" srcOrd="0" destOrd="0" presId="urn:microsoft.com/office/officeart/2018/5/layout/IconCircleLabelList"/>
    <dgm:cxn modelId="{6260F67D-268A-4A40-8DDC-775D0A2A6B8B}" type="presParOf" srcId="{79D7C4A9-F780-4CC1-B4B3-5A3928533E4B}" destId="{EF30DBE3-7494-461D-B603-2BF6F8E71605}" srcOrd="1" destOrd="0" presId="urn:microsoft.com/office/officeart/2018/5/layout/IconCircleLabelList"/>
    <dgm:cxn modelId="{AEEA3761-ED61-4FBA-946D-0FE405AD1875}" type="presParOf" srcId="{79D7C4A9-F780-4CC1-B4B3-5A3928533E4B}" destId="{3B90898F-FB55-4DF0-A1D4-D8A3B4255C88}" srcOrd="2" destOrd="0" presId="urn:microsoft.com/office/officeart/2018/5/layout/IconCircleLabelList"/>
    <dgm:cxn modelId="{EB4CBA4E-558D-43FE-BCBF-7299DF96DCAE}" type="presParOf" srcId="{79D7C4A9-F780-4CC1-B4B3-5A3928533E4B}" destId="{867CD244-B7A9-49C3-ABB6-952CC58733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CEC43-023A-47A8-A4D8-F143BE752C6D}">
      <dsp:nvSpPr>
        <dsp:cNvPr id="0" name=""/>
        <dsp:cNvSpPr/>
      </dsp:nvSpPr>
      <dsp:spPr>
        <a:xfrm>
          <a:off x="0" y="2402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9B148-63BA-44C9-8ACB-0142380B756F}">
      <dsp:nvSpPr>
        <dsp:cNvPr id="0" name=""/>
        <dsp:cNvSpPr/>
      </dsp:nvSpPr>
      <dsp:spPr>
        <a:xfrm>
          <a:off x="0" y="2402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Introducción</a:t>
          </a:r>
          <a:endParaRPr lang="en-US" sz="3800" kern="1200" dirty="0"/>
        </a:p>
      </dsp:txBody>
      <dsp:txXfrm>
        <a:off x="0" y="2402"/>
        <a:ext cx="5641974" cy="819407"/>
      </dsp:txXfrm>
    </dsp:sp>
    <dsp:sp modelId="{F01E32E7-06FC-419D-A648-738AA2F42F5C}">
      <dsp:nvSpPr>
        <dsp:cNvPr id="0" name=""/>
        <dsp:cNvSpPr/>
      </dsp:nvSpPr>
      <dsp:spPr>
        <a:xfrm>
          <a:off x="0" y="821810"/>
          <a:ext cx="5641974" cy="0"/>
        </a:xfrm>
        <a:prstGeom prst="line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E8E3D-3BFA-445D-BAFD-9CDAFE95886E}">
      <dsp:nvSpPr>
        <dsp:cNvPr id="0" name=""/>
        <dsp:cNvSpPr/>
      </dsp:nvSpPr>
      <dsp:spPr>
        <a:xfrm>
          <a:off x="0" y="821810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Celdas, rangos, hojas, libros</a:t>
          </a:r>
          <a:endParaRPr lang="en-US" sz="3800" kern="1200" dirty="0"/>
        </a:p>
      </dsp:txBody>
      <dsp:txXfrm>
        <a:off x="0" y="821810"/>
        <a:ext cx="5641974" cy="819407"/>
      </dsp:txXfrm>
    </dsp:sp>
    <dsp:sp modelId="{1433C21B-E849-40AB-B4D9-D48D027A215E}">
      <dsp:nvSpPr>
        <dsp:cNvPr id="0" name=""/>
        <dsp:cNvSpPr/>
      </dsp:nvSpPr>
      <dsp:spPr>
        <a:xfrm>
          <a:off x="0" y="1641217"/>
          <a:ext cx="5641974" cy="0"/>
        </a:xfrm>
        <a:prstGeom prst="lin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83B0E-3FD2-4E29-8B3F-7E6628E0F9F9}">
      <dsp:nvSpPr>
        <dsp:cNvPr id="0" name=""/>
        <dsp:cNvSpPr/>
      </dsp:nvSpPr>
      <dsp:spPr>
        <a:xfrm>
          <a:off x="0" y="1641217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Referencias</a:t>
          </a:r>
          <a:endParaRPr lang="en-US" sz="3800" kern="1200"/>
        </a:p>
      </dsp:txBody>
      <dsp:txXfrm>
        <a:off x="0" y="1641217"/>
        <a:ext cx="5641974" cy="819407"/>
      </dsp:txXfrm>
    </dsp:sp>
    <dsp:sp modelId="{9794398E-5DD3-4947-B699-B9556A42824C}">
      <dsp:nvSpPr>
        <dsp:cNvPr id="0" name=""/>
        <dsp:cNvSpPr/>
      </dsp:nvSpPr>
      <dsp:spPr>
        <a:xfrm>
          <a:off x="0" y="2460624"/>
          <a:ext cx="5641974" cy="0"/>
        </a:xfrm>
        <a:prstGeom prst="line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104BF-FA74-4BE7-8E2B-1117D1C5F6C6}">
      <dsp:nvSpPr>
        <dsp:cNvPr id="0" name=""/>
        <dsp:cNvSpPr/>
      </dsp:nvSpPr>
      <dsp:spPr>
        <a:xfrm>
          <a:off x="0" y="2460624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Tipos de datos</a:t>
          </a:r>
          <a:endParaRPr lang="en-US" sz="3800" kern="1200" dirty="0"/>
        </a:p>
      </dsp:txBody>
      <dsp:txXfrm>
        <a:off x="0" y="2460624"/>
        <a:ext cx="5641974" cy="819407"/>
      </dsp:txXfrm>
    </dsp:sp>
    <dsp:sp modelId="{77C18BEE-54F2-46E2-BBE7-2C2216A59ABF}">
      <dsp:nvSpPr>
        <dsp:cNvPr id="0" name=""/>
        <dsp:cNvSpPr/>
      </dsp:nvSpPr>
      <dsp:spPr>
        <a:xfrm>
          <a:off x="0" y="3280032"/>
          <a:ext cx="5641974" cy="0"/>
        </a:xfrm>
        <a:prstGeom prst="lin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377B5-312D-430D-B3EE-C56FE04F83E9}">
      <dsp:nvSpPr>
        <dsp:cNvPr id="0" name=""/>
        <dsp:cNvSpPr/>
      </dsp:nvSpPr>
      <dsp:spPr>
        <a:xfrm>
          <a:off x="0" y="3280032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Fórmulas</a:t>
          </a:r>
          <a:endParaRPr lang="en-US" sz="3800" kern="1200" dirty="0"/>
        </a:p>
      </dsp:txBody>
      <dsp:txXfrm>
        <a:off x="0" y="3280032"/>
        <a:ext cx="5641974" cy="819407"/>
      </dsp:txXfrm>
    </dsp:sp>
    <dsp:sp modelId="{665201D3-7904-4663-BF1D-5DE2B4301452}">
      <dsp:nvSpPr>
        <dsp:cNvPr id="0" name=""/>
        <dsp:cNvSpPr/>
      </dsp:nvSpPr>
      <dsp:spPr>
        <a:xfrm>
          <a:off x="0" y="4099439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4DFDB-75B0-4FD4-93B7-328475954EF2}">
      <dsp:nvSpPr>
        <dsp:cNvPr id="0" name=""/>
        <dsp:cNvSpPr/>
      </dsp:nvSpPr>
      <dsp:spPr>
        <a:xfrm>
          <a:off x="0" y="4099439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Funciones</a:t>
          </a:r>
          <a:endParaRPr lang="en-US" sz="3800" kern="1200" dirty="0"/>
        </a:p>
      </dsp:txBody>
      <dsp:txXfrm>
        <a:off x="0" y="4099439"/>
        <a:ext cx="5641974" cy="819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7BC8-9111-426C-8928-49E9C9851B83}">
      <dsp:nvSpPr>
        <dsp:cNvPr id="0" name=""/>
        <dsp:cNvSpPr/>
      </dsp:nvSpPr>
      <dsp:spPr>
        <a:xfrm>
          <a:off x="0" y="373119"/>
          <a:ext cx="564197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8610D-A3DC-4A36-8F98-963A85D71A4C}">
      <dsp:nvSpPr>
        <dsp:cNvPr id="0" name=""/>
        <dsp:cNvSpPr/>
      </dsp:nvSpPr>
      <dsp:spPr>
        <a:xfrm>
          <a:off x="282098" y="63159"/>
          <a:ext cx="394938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100" kern="1200"/>
            <a:t>Es un programa de hoja de cálculo.</a:t>
          </a:r>
          <a:endParaRPr lang="en-US" sz="2100" kern="1200"/>
        </a:p>
      </dsp:txBody>
      <dsp:txXfrm>
        <a:off x="312360" y="93421"/>
        <a:ext cx="3888858" cy="559396"/>
      </dsp:txXfrm>
    </dsp:sp>
    <dsp:sp modelId="{7EA73977-E31C-4760-8326-6FAF982989A4}">
      <dsp:nvSpPr>
        <dsp:cNvPr id="0" name=""/>
        <dsp:cNvSpPr/>
      </dsp:nvSpPr>
      <dsp:spPr>
        <a:xfrm>
          <a:off x="0" y="1325679"/>
          <a:ext cx="564197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900C-7F8C-4806-A232-4FF19789AC98}">
      <dsp:nvSpPr>
        <dsp:cNvPr id="0" name=""/>
        <dsp:cNvSpPr/>
      </dsp:nvSpPr>
      <dsp:spPr>
        <a:xfrm>
          <a:off x="282098" y="1015719"/>
          <a:ext cx="3949382" cy="61992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100" kern="1200"/>
            <a:t>Forma parte de Microsoft Office.</a:t>
          </a:r>
          <a:endParaRPr lang="en-US" sz="2100" kern="1200"/>
        </a:p>
      </dsp:txBody>
      <dsp:txXfrm>
        <a:off x="312360" y="1045981"/>
        <a:ext cx="3888858" cy="559396"/>
      </dsp:txXfrm>
    </dsp:sp>
    <dsp:sp modelId="{D55638F1-4512-48E4-BC07-C32E866DA2E5}">
      <dsp:nvSpPr>
        <dsp:cNvPr id="0" name=""/>
        <dsp:cNvSpPr/>
      </dsp:nvSpPr>
      <dsp:spPr>
        <a:xfrm>
          <a:off x="0" y="2278240"/>
          <a:ext cx="5641974" cy="2579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437388" rIns="4378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 dirty="0"/>
            <a:t>Importar datos de distintos orígenes: Bases de datos, páginas webs, archivos, etc.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/>
            <a:t>Realizar análisis de los datos: financieros, estadísticos, etc.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 dirty="0"/>
            <a:t>Hacer gráficas.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 dirty="0"/>
            <a:t>Crear tableros de mando. </a:t>
          </a:r>
          <a:endParaRPr lang="en-US" sz="2100" kern="1200" dirty="0"/>
        </a:p>
      </dsp:txBody>
      <dsp:txXfrm>
        <a:off x="0" y="2278240"/>
        <a:ext cx="5641974" cy="2579850"/>
      </dsp:txXfrm>
    </dsp:sp>
    <dsp:sp modelId="{50EEB2A3-E10B-4094-9E40-5AD5BFEDF1CB}">
      <dsp:nvSpPr>
        <dsp:cNvPr id="0" name=""/>
        <dsp:cNvSpPr/>
      </dsp:nvSpPr>
      <dsp:spPr>
        <a:xfrm>
          <a:off x="282098" y="1968280"/>
          <a:ext cx="3949382" cy="6199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100" kern="1200"/>
            <a:t>Nos permite:</a:t>
          </a:r>
          <a:endParaRPr lang="en-US" sz="2100" kern="1200"/>
        </a:p>
      </dsp:txBody>
      <dsp:txXfrm>
        <a:off x="312360" y="1998542"/>
        <a:ext cx="3888858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EA9B0-0895-4339-A907-859813C5EBA7}">
      <dsp:nvSpPr>
        <dsp:cNvPr id="0" name=""/>
        <dsp:cNvSpPr/>
      </dsp:nvSpPr>
      <dsp:spPr>
        <a:xfrm>
          <a:off x="0" y="97109"/>
          <a:ext cx="8650941" cy="836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Es el formato </a:t>
          </a:r>
          <a:r>
            <a:rPr lang="es-ES" sz="2300" b="1" kern="1200"/>
            <a:t>predeterminado</a:t>
          </a:r>
          <a:r>
            <a:rPr lang="es-ES" sz="2300" kern="1200"/>
            <a:t> para las celdas de las hojas de Excel.</a:t>
          </a:r>
          <a:endParaRPr lang="en-US" sz="2300" kern="1200"/>
        </a:p>
      </dsp:txBody>
      <dsp:txXfrm>
        <a:off x="40825" y="137934"/>
        <a:ext cx="8569291" cy="754662"/>
      </dsp:txXfrm>
    </dsp:sp>
    <dsp:sp modelId="{29C6CEC6-77D6-45A5-9272-EA70BDC14A03}">
      <dsp:nvSpPr>
        <dsp:cNvPr id="0" name=""/>
        <dsp:cNvSpPr/>
      </dsp:nvSpPr>
      <dsp:spPr>
        <a:xfrm>
          <a:off x="0" y="999662"/>
          <a:ext cx="8650941" cy="836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No tiene un formato específico de número. El número se muestra tal y como se escribe.</a:t>
          </a:r>
          <a:endParaRPr lang="en-US" sz="2300" kern="1200"/>
        </a:p>
      </dsp:txBody>
      <dsp:txXfrm>
        <a:off x="40825" y="1040487"/>
        <a:ext cx="8569291" cy="754662"/>
      </dsp:txXfrm>
    </dsp:sp>
    <dsp:sp modelId="{4103014C-5F0F-4709-87E0-2373EF686EF4}">
      <dsp:nvSpPr>
        <dsp:cNvPr id="0" name=""/>
        <dsp:cNvSpPr/>
      </dsp:nvSpPr>
      <dsp:spPr>
        <a:xfrm>
          <a:off x="0" y="1835974"/>
          <a:ext cx="865094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66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/>
            <a:t>12,56 </a:t>
          </a:r>
          <a:r>
            <a:rPr lang="es-ES" sz="1800" kern="1200">
              <a:sym typeface="Wingdings" panose="05000000000000000000" pitchFamily="2" charset="2"/>
            </a:rPr>
            <a:t></a:t>
          </a:r>
          <a:r>
            <a:rPr lang="es-ES" sz="1800" kern="1200"/>
            <a:t> 12,56</a:t>
          </a:r>
          <a:endParaRPr lang="en-US" sz="1800" kern="1200"/>
        </a:p>
      </dsp:txBody>
      <dsp:txXfrm>
        <a:off x="0" y="1835974"/>
        <a:ext cx="8650941" cy="380880"/>
      </dsp:txXfrm>
    </dsp:sp>
    <dsp:sp modelId="{63D3613F-B1A6-4435-AB01-21BF1D5F513B}">
      <dsp:nvSpPr>
        <dsp:cNvPr id="0" name=""/>
        <dsp:cNvSpPr/>
      </dsp:nvSpPr>
      <dsp:spPr>
        <a:xfrm>
          <a:off x="0" y="2216854"/>
          <a:ext cx="8650941" cy="836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Si escribe un número decimal que tiene mayor longitud que el ancho de la celda lo redondea. </a:t>
          </a:r>
          <a:endParaRPr lang="en-US" sz="2300" kern="1200"/>
        </a:p>
      </dsp:txBody>
      <dsp:txXfrm>
        <a:off x="40825" y="2257679"/>
        <a:ext cx="8569291" cy="754662"/>
      </dsp:txXfrm>
    </dsp:sp>
    <dsp:sp modelId="{42DE2DF8-82E7-4F1C-B135-B4DF2F3C12DA}">
      <dsp:nvSpPr>
        <dsp:cNvPr id="0" name=""/>
        <dsp:cNvSpPr/>
      </dsp:nvSpPr>
      <dsp:spPr>
        <a:xfrm>
          <a:off x="0" y="3053166"/>
          <a:ext cx="865094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66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/>
            <a:t>12,6789004678578 </a:t>
          </a:r>
          <a:r>
            <a:rPr lang="es-ES" sz="1800" kern="1200">
              <a:sym typeface="Wingdings" panose="05000000000000000000" pitchFamily="2" charset="2"/>
            </a:rPr>
            <a:t></a:t>
          </a:r>
          <a:r>
            <a:rPr lang="es-ES" sz="1800" kern="1200"/>
            <a:t> 12,67890047</a:t>
          </a:r>
          <a:endParaRPr lang="en-US" sz="1800" kern="1200"/>
        </a:p>
      </dsp:txBody>
      <dsp:txXfrm>
        <a:off x="0" y="3053166"/>
        <a:ext cx="8650941" cy="380880"/>
      </dsp:txXfrm>
    </dsp:sp>
    <dsp:sp modelId="{F252BE74-689C-458A-801F-FC56A66059D6}">
      <dsp:nvSpPr>
        <dsp:cNvPr id="0" name=""/>
        <dsp:cNvSpPr/>
      </dsp:nvSpPr>
      <dsp:spPr>
        <a:xfrm>
          <a:off x="0" y="3434046"/>
          <a:ext cx="8650941" cy="836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Si escribe un número entero de mayor longitud que el ancho de la celda lo muestra en notación exponencial.</a:t>
          </a:r>
          <a:endParaRPr lang="en-US" sz="2300" kern="1200"/>
        </a:p>
      </dsp:txBody>
      <dsp:txXfrm>
        <a:off x="40825" y="3474871"/>
        <a:ext cx="8569291" cy="754662"/>
      </dsp:txXfrm>
    </dsp:sp>
    <dsp:sp modelId="{1C60BB0D-07A5-429F-8A48-24E42F166D89}">
      <dsp:nvSpPr>
        <dsp:cNvPr id="0" name=""/>
        <dsp:cNvSpPr/>
      </dsp:nvSpPr>
      <dsp:spPr>
        <a:xfrm>
          <a:off x="0" y="4270359"/>
          <a:ext cx="865094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66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/>
            <a:t>126789004678578 </a:t>
          </a:r>
          <a:r>
            <a:rPr lang="es-ES" sz="1800" kern="1200">
              <a:sym typeface="Wingdings" panose="05000000000000000000" pitchFamily="2" charset="2"/>
            </a:rPr>
            <a:t></a:t>
          </a:r>
          <a:r>
            <a:rPr lang="es-ES" sz="1800" kern="1200"/>
            <a:t> 1,26789E+14</a:t>
          </a:r>
          <a:endParaRPr lang="en-US" sz="1800" kern="1200"/>
        </a:p>
      </dsp:txBody>
      <dsp:txXfrm>
        <a:off x="0" y="4270359"/>
        <a:ext cx="8650941" cy="38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127A-A6CA-4D6F-9637-3844E9F01072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CF63C-2B86-4624-BB87-3C9E0189D42E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D4302-6605-4700-875E-24E8AD844246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Permiten calcular valores en su hoja.</a:t>
          </a:r>
          <a:endParaRPr lang="en-US" sz="2500" kern="1200"/>
        </a:p>
      </dsp:txBody>
      <dsp:txXfrm>
        <a:off x="1327175" y="491"/>
        <a:ext cx="8393086" cy="1149069"/>
      </dsp:txXfrm>
    </dsp:sp>
    <dsp:sp modelId="{DAC281DE-9471-466D-8A66-5B117F40CC00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59113-9351-4B0D-B115-E3F4E7E67002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13029-0AA9-4E71-978F-13FC455EFF2F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Una fórmula comienza con el signo =</a:t>
          </a:r>
          <a:endParaRPr lang="en-US" sz="2500" kern="1200"/>
        </a:p>
      </dsp:txBody>
      <dsp:txXfrm>
        <a:off x="1327175" y="1436827"/>
        <a:ext cx="8393086" cy="1149069"/>
      </dsp:txXfrm>
    </dsp:sp>
    <dsp:sp modelId="{54C25F77-637F-489E-B977-0121463E8F2E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F61B4-3A58-496D-B87B-3A75DCBE2FC8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D26F1-A1D1-4B48-93B0-30DBFE168C80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Una fórmula puede contener cualquiera de los siguientes elementos: </a:t>
          </a:r>
          <a:r>
            <a:rPr lang="es-ES" sz="2500" b="1" i="1" kern="1200" dirty="0"/>
            <a:t>funciones</a:t>
          </a:r>
          <a:r>
            <a:rPr lang="es-ES" sz="2500" kern="1200" dirty="0"/>
            <a:t>, </a:t>
          </a:r>
          <a:r>
            <a:rPr lang="es-ES" sz="2500" b="1" i="1" kern="1200" dirty="0"/>
            <a:t>referencias</a:t>
          </a:r>
          <a:r>
            <a:rPr lang="es-ES" sz="2500" kern="1200" dirty="0"/>
            <a:t>, </a:t>
          </a:r>
          <a:r>
            <a:rPr lang="es-ES" sz="2500" b="1" i="1" kern="1200" dirty="0"/>
            <a:t>operadores</a:t>
          </a:r>
          <a:r>
            <a:rPr lang="es-ES" sz="2500" kern="1200" dirty="0"/>
            <a:t> y </a:t>
          </a:r>
          <a:r>
            <a:rPr lang="es-ES" sz="2500" b="1" i="1" kern="1200" dirty="0"/>
            <a:t>constantes</a:t>
          </a:r>
          <a:r>
            <a:rPr lang="es-ES" sz="2500" kern="1200" dirty="0"/>
            <a:t>.</a:t>
          </a:r>
          <a:endParaRPr lang="en-US" sz="2500" kern="1200" dirty="0"/>
        </a:p>
      </dsp:txBody>
      <dsp:txXfrm>
        <a:off x="1327175" y="2873164"/>
        <a:ext cx="8393086" cy="1149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7F9E9-8C7D-42CB-A368-7DC8A3C8852B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381A2-CFDD-46D6-B80E-A90764F835C2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73BC-857A-4CD2-92B5-4FCBB988AD02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Se utilizan para realizar varias comprobaciones simultáneamente.</a:t>
          </a:r>
          <a:endParaRPr lang="en-US" sz="1900" kern="1200"/>
        </a:p>
      </dsp:txBody>
      <dsp:txXfrm>
        <a:off x="54974" y="2798862"/>
        <a:ext cx="2868750" cy="720000"/>
      </dsp:txXfrm>
    </dsp:sp>
    <dsp:sp modelId="{8B68B0E8-7BA6-4378-8CA9-C0B8555F5232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1B907-0299-4833-B47C-A281CE2BF1FF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0E15B-45AC-4ABA-8EF3-52FB094913ED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Combinan funciones y operadores lógicos.</a:t>
          </a:r>
          <a:endParaRPr lang="en-US" sz="1900" kern="1200"/>
        </a:p>
      </dsp:txBody>
      <dsp:txXfrm>
        <a:off x="3425756" y="2798862"/>
        <a:ext cx="2868750" cy="720000"/>
      </dsp:txXfrm>
    </dsp:sp>
    <dsp:sp modelId="{2FE0BCDF-6587-49CC-BED2-4F739CAD97FB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0DBE3-7494-461D-B603-2BF6F8E71605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CD244-B7A9-49C3-ABB6-952CC58733EC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Las funciones se pueden anidar.</a:t>
          </a:r>
          <a:endParaRPr lang="en-US" sz="1900" kern="1200"/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A80A-A1BD-4BFC-BAFA-F364FB53312C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B7CF-226C-4426-A1D8-015045C77A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517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00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39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06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656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4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556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643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160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750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96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4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87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758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7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1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72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6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6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09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16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66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FEE1F4-873A-49AE-88A8-05F9A04E3EC2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9624" y="806365"/>
            <a:ext cx="7551340" cy="5229630"/>
          </a:xfrm>
        </p:spPr>
        <p:txBody>
          <a:bodyPr>
            <a:normAutofit/>
          </a:bodyPr>
          <a:lstStyle/>
          <a:p>
            <a:pPr algn="l"/>
            <a:r>
              <a:rPr lang="es-ES" sz="6600" dirty="0"/>
              <a:t>Curso </a:t>
            </a:r>
            <a:r>
              <a:rPr lang="es-ES" sz="6600"/>
              <a:t>Excel </a:t>
            </a:r>
            <a:br>
              <a:rPr lang="es-ES" sz="6600"/>
            </a:br>
            <a:r>
              <a:rPr lang="es-ES" sz="6600"/>
              <a:t>nivel básico INTERMEDIO</a:t>
            </a:r>
            <a:endParaRPr lang="es-E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8661" y="806365"/>
            <a:ext cx="2949542" cy="5229630"/>
          </a:xfrm>
        </p:spPr>
        <p:txBody>
          <a:bodyPr>
            <a:normAutofit/>
          </a:bodyPr>
          <a:lstStyle/>
          <a:p>
            <a:pPr algn="r"/>
            <a:r>
              <a:rPr lang="es-E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D399152A-D62B-4CAB-A536-12462FB6C323}"/>
              </a:ext>
            </a:extLst>
          </p:cNvPr>
          <p:cNvSpPr txBox="1">
            <a:spLocks/>
          </p:cNvSpPr>
          <p:nvPr/>
        </p:nvSpPr>
        <p:spPr>
          <a:xfrm>
            <a:off x="4205131" y="3670691"/>
            <a:ext cx="6011770" cy="145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/>
              <a:t>Formadora: Diana Aguilera Reyna</a:t>
            </a:r>
          </a:p>
        </p:txBody>
      </p:sp>
    </p:spTree>
    <p:extLst>
      <p:ext uri="{BB962C8B-B14F-4D97-AF65-F5344CB8AC3E}">
        <p14:creationId xmlns:p14="http://schemas.microsoft.com/office/powerpoint/2010/main" val="215682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Ejemplo de rango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altLang="es-ES" sz="2000"/>
              <a:t>Los rangos de celdas se referencian por medio del </a:t>
            </a:r>
            <a:r>
              <a:rPr lang="es-ES" altLang="es-ES" sz="2000" i="1"/>
              <a:t>operador dos puntos </a:t>
            </a:r>
            <a:r>
              <a:rPr lang="es-ES" altLang="es-ES" sz="2000"/>
              <a:t>(:), que separa la referencia a la primera celda del rango de la de la última celda. </a:t>
            </a:r>
          </a:p>
          <a:p>
            <a:r>
              <a:rPr lang="es-ES" altLang="es-ES" sz="2000"/>
              <a:t>En el ejemplo (B2:D3)</a:t>
            </a:r>
          </a:p>
          <a:p>
            <a:endParaRPr lang="es-ES" sz="2000"/>
          </a:p>
        </p:txBody>
      </p:sp>
      <p:pic>
        <p:nvPicPr>
          <p:cNvPr id="4" name="Picture 5" descr="re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435299"/>
            <a:ext cx="4747090" cy="202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Referencias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endParaRPr lang="es-ES" sz="2800" dirty="0"/>
          </a:p>
          <a:p>
            <a:r>
              <a:rPr lang="es-ES" altLang="es-ES" sz="2800" dirty="0"/>
              <a:t>Las </a:t>
            </a:r>
            <a:r>
              <a:rPr lang="es-ES" altLang="es-ES" sz="2800" b="1" i="1" dirty="0"/>
              <a:t>referencias </a:t>
            </a:r>
            <a:r>
              <a:rPr lang="es-ES" altLang="es-ES" sz="2800" dirty="0"/>
              <a:t>a celdas se utilizan para referirse al contenido de una celda o grupo de celdas. El uso de referencias permite usar valores de diferentes celdas o grupos de celdas de una hoja para realizar determinados cálculos.</a:t>
            </a:r>
          </a:p>
          <a:p>
            <a:r>
              <a:rPr lang="es-ES" sz="2800" dirty="0"/>
              <a:t>Las referencias de celdas son difíciles de recordar. Asigne un nombre a las celdas que usará a menudo.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1216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Referencias múltiples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altLang="es-ES" sz="2000"/>
              <a:t>Las referencias múltiples consisten en referencias sencillas separadas por el </a:t>
            </a:r>
            <a:r>
              <a:rPr lang="es-ES" altLang="es-ES" sz="2000" i="1"/>
              <a:t>carácter punto y coma </a:t>
            </a:r>
            <a:r>
              <a:rPr lang="es-ES" altLang="es-ES" sz="2000"/>
              <a:t>(;).</a:t>
            </a:r>
          </a:p>
          <a:p>
            <a:r>
              <a:rPr lang="es-ES" altLang="es-ES" sz="2000"/>
              <a:t>En el ejemplo (B2:D3;B5:C8)</a:t>
            </a:r>
          </a:p>
          <a:p>
            <a:endParaRPr lang="es-ES" sz="2000"/>
          </a:p>
        </p:txBody>
      </p:sp>
      <p:pic>
        <p:nvPicPr>
          <p:cNvPr id="4" name="Picture 5" descr="re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130446"/>
            <a:ext cx="4747090" cy="2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6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Otras referencias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ES" b="1" dirty="0"/>
              <a:t>Referencias a celdas en otra hoja:</a:t>
            </a:r>
          </a:p>
          <a:p>
            <a:r>
              <a:rPr lang="es-ES" dirty="0" err="1"/>
              <a:t>Nombre_Hoja</a:t>
            </a:r>
            <a:r>
              <a:rPr lang="es-ES" dirty="0"/>
              <a:t>  + ! + Celda</a:t>
            </a:r>
          </a:p>
          <a:p>
            <a:r>
              <a:rPr lang="es-ES" dirty="0"/>
              <a:t>Ejemplo: </a:t>
            </a:r>
          </a:p>
          <a:p>
            <a:pPr lvl="1"/>
            <a:r>
              <a:rPr lang="es-ES" dirty="0"/>
              <a:t>Hoja1!A2</a:t>
            </a:r>
          </a:p>
          <a:p>
            <a:pPr lvl="1"/>
            <a:r>
              <a:rPr lang="es-ES" altLang="es-ES" dirty="0"/>
              <a:t>Hoja1!B5:C6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Referencias a celdas en otro libro</a:t>
            </a:r>
          </a:p>
          <a:p>
            <a:r>
              <a:rPr lang="es-ES" dirty="0"/>
              <a:t>[ + Nombre Libro + ] + Nombre hoja + operador de hoja + celda</a:t>
            </a:r>
          </a:p>
          <a:p>
            <a:r>
              <a:rPr lang="es-ES" dirty="0">
                <a:sym typeface="Wingdings" panose="05000000000000000000" pitchFamily="2" charset="2"/>
              </a:rPr>
              <a:t>Ejemplo: [Datos.xlsx]Hoja1!A2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52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Referencias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endParaRPr lang="es-ES" dirty="0"/>
          </a:p>
          <a:p>
            <a:r>
              <a:rPr lang="es-ES" dirty="0"/>
              <a:t>Tipos de referencia:</a:t>
            </a:r>
          </a:p>
          <a:p>
            <a:pPr lvl="1"/>
            <a:r>
              <a:rPr lang="es-ES" dirty="0"/>
              <a:t>Relativa</a:t>
            </a:r>
          </a:p>
          <a:p>
            <a:pPr lvl="1"/>
            <a:r>
              <a:rPr lang="es-ES" dirty="0"/>
              <a:t>Absoluta</a:t>
            </a:r>
          </a:p>
          <a:p>
            <a:pPr lvl="1"/>
            <a:r>
              <a:rPr lang="es-ES" dirty="0"/>
              <a:t>Mixtas</a:t>
            </a:r>
            <a:r>
              <a:rPr lang="es-ES" b="1" dirty="0"/>
              <a:t> </a:t>
            </a:r>
            <a:endParaRPr lang="es-ES" dirty="0"/>
          </a:p>
          <a:p>
            <a:r>
              <a:rPr lang="es-ES" dirty="0"/>
              <a:t> De manera predeterminada, las </a:t>
            </a:r>
            <a:r>
              <a:rPr lang="es-ES" b="1" dirty="0"/>
              <a:t>referencias en Excel</a:t>
            </a:r>
            <a:r>
              <a:rPr lang="es-ES" dirty="0"/>
              <a:t> son relativas.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103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s-ES" dirty="0"/>
              <a:t>Tipos de referencia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endParaRPr lang="es-ES" b="1"/>
          </a:p>
          <a:p>
            <a:r>
              <a:rPr lang="es-ES" b="1"/>
              <a:t>Referencia relativa:</a:t>
            </a:r>
          </a:p>
          <a:p>
            <a:r>
              <a:rPr lang="es-ES"/>
              <a:t>Significa que al momento de copiar una fórmula, Excel modificará las referencias en relación a la nueva posición donde se está haciendo la copia de la fórmula.</a:t>
            </a:r>
          </a:p>
          <a:p>
            <a:r>
              <a:rPr lang="es-ES"/>
              <a:t>Ejemplo =C5 </a:t>
            </a:r>
          </a:p>
          <a:p>
            <a:endParaRPr lang="es-ES" b="1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67" y="826238"/>
            <a:ext cx="3999654" cy="24418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67" y="3589867"/>
            <a:ext cx="3999654" cy="15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87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referencia relativa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04" y="4411823"/>
            <a:ext cx="3743325" cy="1905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004" y="1889603"/>
            <a:ext cx="4162425" cy="2286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014" y="1889603"/>
            <a:ext cx="3352800" cy="23241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014" y="4513283"/>
            <a:ext cx="3238500" cy="2324100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3077144" y="144383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2973004" y="421370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7544368" y="144383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3" name="Elipse 12"/>
          <p:cNvSpPr/>
          <p:nvPr/>
        </p:nvSpPr>
        <p:spPr>
          <a:xfrm>
            <a:off x="7371014" y="414060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5859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Tipos de referencia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endParaRPr lang="es-ES" b="1"/>
          </a:p>
          <a:p>
            <a:r>
              <a:rPr lang="es-ES" b="1"/>
              <a:t>Referencia absoluta:</a:t>
            </a:r>
          </a:p>
          <a:p>
            <a:r>
              <a:rPr lang="es-ES"/>
              <a:t>Si queremos impedir que Excel modifique las referencias de una celda al momento de copiar la fórmula, entonces debemos convertir una referencia relativa en absoluta y eso lo podemos hacer anteponiendo el símbolo “$” a la letra de la columna y al número de la fila. </a:t>
            </a:r>
          </a:p>
          <a:p>
            <a:r>
              <a:rPr lang="es-ES"/>
              <a:t>Ejemplo =$A$1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550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referencia absoluta</a:t>
            </a:r>
          </a:p>
        </p:txBody>
      </p:sp>
      <p:sp>
        <p:nvSpPr>
          <p:cNvPr id="10" name="Elipse 9"/>
          <p:cNvSpPr/>
          <p:nvPr/>
        </p:nvSpPr>
        <p:spPr>
          <a:xfrm>
            <a:off x="2766060" y="116102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2661920" y="393089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69" y="1606799"/>
            <a:ext cx="3324225" cy="2305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4395719"/>
            <a:ext cx="3305175" cy="2324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070" y="1609657"/>
            <a:ext cx="3295650" cy="23717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7233284" y="116102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070" y="4395719"/>
            <a:ext cx="3276600" cy="2333625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7164070" y="394994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355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Tipos de referencia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ES" b="1"/>
              <a:t>Referencia Mixta </a:t>
            </a:r>
          </a:p>
          <a:p>
            <a:r>
              <a:rPr lang="es-ES"/>
              <a:t>Si queremos fijar solo la columna o solo la fila serán </a:t>
            </a:r>
            <a:r>
              <a:rPr lang="es-ES" b="1"/>
              <a:t>referencias mixtas</a:t>
            </a:r>
            <a:r>
              <a:rPr lang="es-ES"/>
              <a:t>. Para ello anteponemos el símbolo “$” a la letra de la columna o de la fila. </a:t>
            </a:r>
          </a:p>
          <a:p>
            <a:r>
              <a:rPr lang="es-ES"/>
              <a:t>Ejemplo:</a:t>
            </a:r>
          </a:p>
          <a:p>
            <a:pPr marL="457200" lvl="1" indent="0">
              <a:buNone/>
            </a:pPr>
            <a:r>
              <a:rPr lang="es-ES"/>
              <a:t>=$A2</a:t>
            </a:r>
          </a:p>
          <a:p>
            <a:pPr marL="457200" lvl="1" indent="0">
              <a:buNone/>
            </a:pPr>
            <a:r>
              <a:rPr lang="es-ES"/>
              <a:t>=A$2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3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1B2F3-662B-33F3-D34A-0796F533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contenido </a:t>
            </a:r>
            <a:r>
              <a:rPr lang="es-ES" dirty="0"/>
              <a:t>del curso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C8FD86-96C6-CA88-F644-E4442486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81" y="1891552"/>
            <a:ext cx="9720073" cy="46526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¿Qué es Microsoft Excel?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Definiciones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Identificar celdas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Abrir y utilizar herramientas de archivo de un libro de Excel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Insertar valores en Excel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Agregar-quitar celdas, columnas y filas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Dar formato a Excel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Escribir fórmulas en Excel, funciones básicas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Tablas y gráficos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Revisar y vistas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Repaso de conceptos generales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Calcular datos con fórmulas avanzadas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Organizar datos de una hoja de trabajo y de una tabla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Presentar datos usando gráficos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Tablas y gráficos dinámicos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Insertar objetos gráficos. Personalizar y mejorar los libros de trabajo y el entorno</a:t>
            </a:r>
          </a:p>
        </p:txBody>
      </p:sp>
    </p:spTree>
    <p:extLst>
      <p:ext uri="{BB962C8B-B14F-4D97-AF65-F5344CB8AC3E}">
        <p14:creationId xmlns:p14="http://schemas.microsoft.com/office/powerpoint/2010/main" val="10814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referencia absoluta</a:t>
            </a:r>
          </a:p>
        </p:txBody>
      </p:sp>
      <p:sp>
        <p:nvSpPr>
          <p:cNvPr id="10" name="Elipse 9"/>
          <p:cNvSpPr/>
          <p:nvPr/>
        </p:nvSpPr>
        <p:spPr>
          <a:xfrm>
            <a:off x="2133511" y="160689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2133511" y="4373625"/>
            <a:ext cx="514350" cy="445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6461670" y="164398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3" name="Elipse 12"/>
          <p:cNvSpPr/>
          <p:nvPr/>
        </p:nvSpPr>
        <p:spPr>
          <a:xfrm>
            <a:off x="6461670" y="435831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51" y="1597372"/>
            <a:ext cx="3333750" cy="2305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351" y="4414867"/>
            <a:ext cx="3305175" cy="23050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10" y="1606897"/>
            <a:ext cx="3248025" cy="1952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510" y="4410105"/>
            <a:ext cx="3228975" cy="213360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5315540" y="3128992"/>
            <a:ext cx="768986" cy="240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4515440" y="3369022"/>
            <a:ext cx="768986" cy="240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5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b="1" dirty="0"/>
              <a:t>Cómo cambiar entre tipos de referencia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ES"/>
              <a:t>Con la tecla F4 podemos cambiar el tipo de referencia sin necesidad de escribir el signo $, para ello la celda que contiene la referencia debe estar en modo de edición. </a:t>
            </a:r>
          </a:p>
          <a:p>
            <a:r>
              <a:rPr lang="es-ES"/>
              <a:t>Haciendo clic sobre la celda que contiene la referencia la celda pasa al modo edición y a continuación oprime F4 tantas veces como sea necesario para lograr la referencia requerida.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944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Otras referencias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endParaRPr lang="es-ES" dirty="0"/>
          </a:p>
          <a:p>
            <a:r>
              <a:rPr lang="es-ES" b="1" dirty="0"/>
              <a:t>Referencias 3D</a:t>
            </a:r>
          </a:p>
          <a:p>
            <a:r>
              <a:rPr lang="es-ES" dirty="0"/>
              <a:t>Cuando necesitamos hacer operaciones con las mismas celdas en diferentes hojas. </a:t>
            </a:r>
          </a:p>
          <a:p>
            <a:r>
              <a:rPr lang="es-ES" dirty="0"/>
              <a:t>Ejemplo: Sumar la celda A1 de la Hoja1, Hoja2 y Hoja3, normalmente utilizaríamos la siguiente fórmula:</a:t>
            </a:r>
          </a:p>
          <a:p>
            <a:pPr marL="457200" lvl="1" indent="0">
              <a:buNone/>
            </a:pPr>
            <a:r>
              <a:rPr lang="es-ES" dirty="0"/>
              <a:t>=SUMA(Hoja1!A1, Hoja2!A1, Hoja3!A1)</a:t>
            </a:r>
          </a:p>
          <a:p>
            <a:r>
              <a:rPr lang="es-ES" dirty="0"/>
              <a:t>A diferencia de esta nomenclatura, las referencias 3D nos permiten indicar las mismas referencias de una manera abreviada:</a:t>
            </a:r>
          </a:p>
          <a:p>
            <a:pPr marL="457200" lvl="1" indent="0">
              <a:buNone/>
            </a:pPr>
            <a:r>
              <a:rPr lang="es-ES" dirty="0"/>
              <a:t>=SUMA(Hoja1:Hoja3!A1)</a:t>
            </a:r>
          </a:p>
          <a:p>
            <a:pPr marL="457200" lvl="1" indent="0">
              <a:buNone/>
            </a:pPr>
            <a:r>
              <a:rPr lang="es-ES" dirty="0"/>
              <a:t>=SUMA(Trimestre1:Trimestre4!A2)</a:t>
            </a:r>
          </a:p>
          <a:p>
            <a:pPr marL="457200" lvl="1" indent="0">
              <a:buNone/>
            </a:pPr>
            <a:r>
              <a:rPr lang="es-ES" dirty="0"/>
              <a:t>=SUMA([Libro1]Trimestre1:Trimestre4!A2)</a:t>
            </a:r>
          </a:p>
        </p:txBody>
      </p:sp>
    </p:spTree>
    <p:extLst>
      <p:ext uri="{BB962C8B-B14F-4D97-AF65-F5344CB8AC3E}">
        <p14:creationId xmlns:p14="http://schemas.microsoft.com/office/powerpoint/2010/main" val="284930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949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Tipos de datos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numCol="1" anchor="ctr"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s-ES" sz="2800" dirty="0"/>
              <a:t>Valores numéricos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800" dirty="0"/>
              <a:t>Texto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800" dirty="0"/>
              <a:t>Fórmulas</a:t>
            </a:r>
          </a:p>
        </p:txBody>
      </p:sp>
    </p:spTree>
    <p:extLst>
      <p:ext uri="{BB962C8B-B14F-4D97-AF65-F5344CB8AC3E}">
        <p14:creationId xmlns:p14="http://schemas.microsoft.com/office/powerpoint/2010/main" val="3514788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Textos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Son cadenas que están formadas por caracteres alfanuméricos y/o símbolos especiales.</a:t>
            </a:r>
          </a:p>
          <a:p>
            <a:r>
              <a:rPr lang="es-ES" sz="2800" dirty="0"/>
              <a:t>Se alinean de manera automática a la izquierda. </a:t>
            </a:r>
          </a:p>
          <a:p>
            <a:r>
              <a:rPr lang="es-ES" sz="2800" dirty="0"/>
              <a:t>Un valor que comience por un número seguido de algunas letras es considerado texto. </a:t>
            </a:r>
          </a:p>
        </p:txBody>
      </p:sp>
    </p:spTree>
    <p:extLst>
      <p:ext uri="{BB962C8B-B14F-4D97-AF65-F5344CB8AC3E}">
        <p14:creationId xmlns:p14="http://schemas.microsoft.com/office/powerpoint/2010/main" val="2440342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ES" sz="4400" dirty="0">
                <a:solidFill>
                  <a:schemeClr val="tx1"/>
                </a:solidFill>
                <a:latin typeface="+mj-lt"/>
              </a:rPr>
              <a:t>Valores numéricos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800" dirty="0"/>
              <a:t>Cuando ingresamos un valor numérico en una celda el contenido será alineado a la derecha.</a:t>
            </a:r>
          </a:p>
          <a:p>
            <a:r>
              <a:rPr lang="es-ES" sz="2800" dirty="0"/>
              <a:t>Un valor numérico puede tener diferentes formatos. </a:t>
            </a:r>
          </a:p>
          <a:p>
            <a:r>
              <a:rPr lang="es-ES" sz="2800" dirty="0"/>
              <a:t>El formato aplicado a la celda modifica la apariencia pero no su valor.</a:t>
            </a:r>
          </a:p>
          <a:p>
            <a:r>
              <a:rPr lang="es-ES" sz="2800" dirty="0"/>
              <a:t>Es importante distinguir entre el valor de una celda y el valor mostrado por la celda.</a:t>
            </a:r>
          </a:p>
          <a:p>
            <a:r>
              <a:rPr lang="es-ES" sz="2800" dirty="0"/>
              <a:t>Las fechas en Excel son números.</a:t>
            </a:r>
          </a:p>
          <a:p>
            <a:r>
              <a:rPr lang="es-ES" sz="2800" dirty="0"/>
              <a:t>Los valores numéricos en Excel 2016 tienen una precisión de hasta 15 dígitos.</a:t>
            </a:r>
          </a:p>
        </p:txBody>
      </p:sp>
    </p:spTree>
    <p:extLst>
      <p:ext uri="{BB962C8B-B14F-4D97-AF65-F5344CB8AC3E}">
        <p14:creationId xmlns:p14="http://schemas.microsoft.com/office/powerpoint/2010/main" val="695911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Formatos de celda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s-E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General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Número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Moneda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Contabilidad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Fecha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Hora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Porcentaje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Fracción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Científica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Texto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Especial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Personalizada</a:t>
            </a:r>
          </a:p>
        </p:txBody>
      </p:sp>
    </p:spTree>
    <p:extLst>
      <p:ext uri="{BB962C8B-B14F-4D97-AF65-F5344CB8AC3E}">
        <p14:creationId xmlns:p14="http://schemas.microsoft.com/office/powerpoint/2010/main" val="4271947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General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D4F44AE-0106-52F5-921F-B92F45AFF0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831745"/>
          <a:ext cx="8650941" cy="4748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764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Número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Permite </a:t>
            </a:r>
            <a:r>
              <a:rPr lang="es-ES" sz="2800" b="1" dirty="0"/>
              <a:t>cambiar la apariencia </a:t>
            </a:r>
            <a:r>
              <a:rPr lang="es-ES" sz="2800" dirty="0"/>
              <a:t>del número sin modificarlo.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Permite asignar diferentes formatos a los números.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El formato de número no afecta el valor real de la celda que usa Excel para realizar los cálculos.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El valor real se muestra en la barra de fórmulas.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847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Fórmulas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86A55C5-3789-5370-B4C3-6C5269376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0786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7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Contenido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C02DA4E-9413-72E6-D800-E6AC91667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36655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854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Fórmulas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Son conjuntos de “instrucciones” que manipularán los valores numéricos y/o texto y nos devolverán un resultado.</a:t>
            </a:r>
          </a:p>
          <a:p>
            <a:r>
              <a:rPr lang="es-ES" sz="2800" dirty="0"/>
              <a:t>Las fórmulas hacen uso de los valores numéricos y el texto para hacer algún cálculo u operación y devolvernos un resultado que a su vez será un valor numérico o un texto y estará contenido en una celda.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2438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fórmula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2810828"/>
            <a:ext cx="7315200" cy="317392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AutoNum type="arabicPeriod"/>
            </a:pPr>
            <a:endParaRPr lang="es-ES" altLang="es-ES" b="1" dirty="0"/>
          </a:p>
          <a:p>
            <a:pPr marL="457200" indent="-457200">
              <a:buFontTx/>
              <a:buAutoNum type="arabicPeriod"/>
            </a:pPr>
            <a:r>
              <a:rPr lang="es-ES" altLang="es-ES" b="1" dirty="0"/>
              <a:t>Funciones:</a:t>
            </a:r>
            <a:r>
              <a:rPr lang="es-ES" altLang="es-ES" dirty="0"/>
              <a:t> La función PI() devuelve el valor del número pi: 3.141516...</a:t>
            </a:r>
          </a:p>
          <a:p>
            <a:pPr marL="457200" indent="-457200">
              <a:buFontTx/>
              <a:buAutoNum type="arabicPeriod"/>
            </a:pPr>
            <a:r>
              <a:rPr lang="es-ES" altLang="es-ES" b="1" dirty="0"/>
              <a:t>Referencias (o nombres):</a:t>
            </a:r>
            <a:r>
              <a:rPr lang="es-ES" altLang="es-ES" dirty="0"/>
              <a:t> A2 devuelve el valor contenido en la celda A2.</a:t>
            </a:r>
          </a:p>
          <a:p>
            <a:pPr marL="457200" indent="-457200">
              <a:buFontTx/>
              <a:buAutoNum type="arabicPeriod"/>
            </a:pPr>
            <a:r>
              <a:rPr lang="es-ES" altLang="es-ES" b="1" dirty="0"/>
              <a:t>Constantes:</a:t>
            </a:r>
            <a:r>
              <a:rPr lang="es-ES" altLang="es-ES" dirty="0"/>
              <a:t> Número o texto entrado  directamente en una fórmula,.</a:t>
            </a:r>
          </a:p>
          <a:p>
            <a:pPr marL="457200" indent="-457200">
              <a:buFontTx/>
              <a:buAutoNum type="arabicPeriod"/>
            </a:pPr>
            <a:r>
              <a:rPr lang="es-ES" altLang="es-ES" b="1" dirty="0"/>
              <a:t>Operadores:</a:t>
            </a:r>
            <a:r>
              <a:rPr lang="es-ES" altLang="es-ES" dirty="0"/>
              <a:t> El operador ^ eleva un número a una potencia, y el operador * multiplica.</a:t>
            </a:r>
          </a:p>
          <a:p>
            <a:endParaRPr lang="es-ES" dirty="0"/>
          </a:p>
        </p:txBody>
      </p:sp>
      <p:pic>
        <p:nvPicPr>
          <p:cNvPr id="4" name="Picture 6" descr="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5200" y="1534478"/>
            <a:ext cx="2047875" cy="1084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22" y="1534478"/>
            <a:ext cx="20859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4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s-ES" altLang="es-ES" dirty="0"/>
              <a:t>Operadores aritméticos</a:t>
            </a:r>
            <a:endParaRPr lang="es-E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959517"/>
              </p:ext>
            </p:extLst>
          </p:nvPr>
        </p:nvGraphicFramePr>
        <p:xfrm>
          <a:off x="1564697" y="933450"/>
          <a:ext cx="5352619" cy="4941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702">
                  <a:extLst>
                    <a:ext uri="{9D8B030D-6E8A-4147-A177-3AD203B41FA5}">
                      <a16:colId xmlns:a16="http://schemas.microsoft.com/office/drawing/2014/main" val="466453048"/>
                    </a:ext>
                  </a:extLst>
                </a:gridCol>
                <a:gridCol w="3075917">
                  <a:extLst>
                    <a:ext uri="{9D8B030D-6E8A-4147-A177-3AD203B41FA5}">
                      <a16:colId xmlns:a16="http://schemas.microsoft.com/office/drawing/2014/main" val="2300302411"/>
                    </a:ext>
                  </a:extLst>
                </a:gridCol>
              </a:tblGrid>
              <a:tr h="85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Significa (Ejemplo)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724619661"/>
                  </a:ext>
                </a:extLst>
              </a:tr>
              <a:tr h="48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+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Adición (3+3)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290625124"/>
                  </a:ext>
                </a:extLst>
              </a:tr>
              <a:tr h="9247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– 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Sustracción (3–1)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Negación (–1)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4024806123"/>
                  </a:ext>
                </a:extLst>
              </a:tr>
              <a:tr h="85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* (asterisco)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Multiplicación (3*3)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884632362"/>
                  </a:ext>
                </a:extLst>
              </a:tr>
              <a:tr h="48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/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División (3/3)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008633110"/>
                  </a:ext>
                </a:extLst>
              </a:tr>
              <a:tr h="48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Porciento (20%)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523542904"/>
                  </a:ext>
                </a:extLst>
              </a:tr>
              <a:tr h="85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^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Potenciación (3^2)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99922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6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20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Operadores de comparación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52117"/>
              </p:ext>
            </p:extLst>
          </p:nvPr>
        </p:nvGraphicFramePr>
        <p:xfrm>
          <a:off x="4654984" y="854428"/>
          <a:ext cx="6896938" cy="5150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727">
                  <a:extLst>
                    <a:ext uri="{9D8B030D-6E8A-4147-A177-3AD203B41FA5}">
                      <a16:colId xmlns:a16="http://schemas.microsoft.com/office/drawing/2014/main" val="1928566092"/>
                    </a:ext>
                  </a:extLst>
                </a:gridCol>
                <a:gridCol w="3123461">
                  <a:extLst>
                    <a:ext uri="{9D8B030D-6E8A-4147-A177-3AD203B41FA5}">
                      <a16:colId xmlns:a16="http://schemas.microsoft.com/office/drawing/2014/main" val="3530447102"/>
                    </a:ext>
                  </a:extLst>
                </a:gridCol>
                <a:gridCol w="1889750">
                  <a:extLst>
                    <a:ext uri="{9D8B030D-6E8A-4147-A177-3AD203B41FA5}">
                      <a16:colId xmlns:a16="http://schemas.microsoft.com/office/drawing/2014/main" val="963329531"/>
                    </a:ext>
                  </a:extLst>
                </a:gridCol>
              </a:tblGrid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Operador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Relación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Ejemplo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1310412386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&lt;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Menor que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B2 &lt;  5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3472338836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&gt;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Mayor que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B2</a:t>
                      </a:r>
                      <a:r>
                        <a:rPr lang="es-ES" sz="2800" baseline="0"/>
                        <a:t> &gt; 3</a:t>
                      </a:r>
                      <a:endParaRPr lang="es-ES" sz="2800"/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2933349424"/>
                  </a:ext>
                </a:extLst>
              </a:tr>
              <a:tr h="1045356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&lt;=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Menor o igual que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/>
                        <a:t>B2 &lt; = 5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4190630957"/>
                  </a:ext>
                </a:extLst>
              </a:tr>
              <a:tr h="1045356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&gt;=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Mayor o igual que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B2 &gt;= 3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1098819036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=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Igual a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B2 = 4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2206690980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&lt;&gt;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Distinto de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B2 &lt;&gt; 1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71174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925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s-ES" dirty="0"/>
              <a:t>Operadores de texto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22289"/>
              </p:ext>
            </p:extLst>
          </p:nvPr>
        </p:nvGraphicFramePr>
        <p:xfrm>
          <a:off x="942975" y="2486271"/>
          <a:ext cx="6596064" cy="183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36">
                  <a:extLst>
                    <a:ext uri="{9D8B030D-6E8A-4147-A177-3AD203B41FA5}">
                      <a16:colId xmlns:a16="http://schemas.microsoft.com/office/drawing/2014/main" val="2692184606"/>
                    </a:ext>
                  </a:extLst>
                </a:gridCol>
                <a:gridCol w="4089828">
                  <a:extLst>
                    <a:ext uri="{9D8B030D-6E8A-4147-A177-3AD203B41FA5}">
                      <a16:colId xmlns:a16="http://schemas.microsoft.com/office/drawing/2014/main" val="3032798719"/>
                    </a:ext>
                  </a:extLst>
                </a:gridCol>
              </a:tblGrid>
              <a:tr h="5250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  <a:endParaRPr kumimoji="0" lang="es-ES" altLang="es-E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328" marR="94328" marT="47164" marB="47164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Significa (Ejemplo)</a:t>
                      </a:r>
                    </a:p>
                  </a:txBody>
                  <a:tcPr marL="94328" marR="94328" marT="47164" marB="47164" horzOverflow="overflow"/>
                </a:tc>
                <a:extLst>
                  <a:ext uri="{0D108BD9-81ED-4DB2-BD59-A6C34878D82A}">
                    <a16:rowId xmlns:a16="http://schemas.microsoft.com/office/drawing/2014/main" val="3907379323"/>
                  </a:ext>
                </a:extLst>
              </a:tr>
              <a:tr h="13111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&amp; (ampersand)</a:t>
                      </a:r>
                    </a:p>
                  </a:txBody>
                  <a:tcPr marL="94328" marR="94328" marT="47164" marB="47164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Concatena dos valores para producir un valor ("North"&amp;"</a:t>
                      </a:r>
                      <a:r>
                        <a:rPr kumimoji="0" lang="es-ES" altLang="es-E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wind</a:t>
                      </a:r>
                      <a:r>
                        <a:rPr kumimoji="0" lang="es-ES" altLang="es-E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")</a:t>
                      </a:r>
                    </a:p>
                  </a:txBody>
                  <a:tcPr marL="94328" marR="94328" marT="47164" marB="47164" horzOverflow="overflow"/>
                </a:tc>
                <a:extLst>
                  <a:ext uri="{0D108BD9-81ED-4DB2-BD59-A6C34878D82A}">
                    <a16:rowId xmlns:a16="http://schemas.microsoft.com/office/drawing/2014/main" val="1408262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12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Operadores de referencia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825294"/>
              </p:ext>
            </p:extLst>
          </p:nvPr>
        </p:nvGraphicFramePr>
        <p:xfrm>
          <a:off x="1023938" y="2348893"/>
          <a:ext cx="9720262" cy="389694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95750">
                  <a:extLst>
                    <a:ext uri="{9D8B030D-6E8A-4147-A177-3AD203B41FA5}">
                      <a16:colId xmlns:a16="http://schemas.microsoft.com/office/drawing/2014/main" val="876706593"/>
                    </a:ext>
                  </a:extLst>
                </a:gridCol>
                <a:gridCol w="6624512">
                  <a:extLst>
                    <a:ext uri="{9D8B030D-6E8A-4147-A177-3AD203B41FA5}">
                      <a16:colId xmlns:a16="http://schemas.microsoft.com/office/drawing/2014/main" val="3010792107"/>
                    </a:ext>
                  </a:extLst>
                </a:gridCol>
              </a:tblGrid>
              <a:tr h="5691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200" b="0" i="0" u="none" strike="noStrike" cap="none" spc="6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</a:p>
                  </a:txBody>
                  <a:tcPr marL="165612" marR="165612" marT="124636" marB="62318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200" b="0" i="0" u="none" strike="noStrike" cap="none" spc="6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Significa (Ejemplo)</a:t>
                      </a:r>
                    </a:p>
                  </a:txBody>
                  <a:tcPr marL="165612" marR="165612" marT="124636" marB="62318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26895"/>
                  </a:ext>
                </a:extLst>
              </a:tr>
              <a:tr h="11092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:(dos puntos)</a:t>
                      </a: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 Rango, el cual produce una referencia a todas las celdas entre dos referencias, incluyendo las dos referencias SUMA(C3:H11)</a:t>
                      </a: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15049"/>
                  </a:ext>
                </a:extLst>
              </a:tr>
              <a:tr h="11092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; (coma)</a:t>
                      </a: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 Unión, el cual combina múltiples referencias en una referencia </a:t>
                      </a:r>
                      <a:r>
                        <a:rPr kumimoji="0" lang="pt-BR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SUMA(C3:C11;E3:E11)</a:t>
                      </a:r>
                      <a:endParaRPr kumimoji="0" lang="es-ES" altLang="es-ES" sz="1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71967"/>
                  </a:ext>
                </a:extLst>
              </a:tr>
              <a:tr h="11092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(un espacio)</a:t>
                      </a: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 Intersección, el cual produce una referencia a celdas comunes a las dos referencias </a:t>
                      </a:r>
                      <a:r>
                        <a:rPr kumimoji="0" lang="pt-BR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SUMA(C3:H11 C3:C11)</a:t>
                      </a:r>
                      <a:endParaRPr kumimoji="0" lang="es-ES" altLang="es-ES" sz="1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17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468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altLang="es-ES"/>
              <a:t>Precedencia de los operadores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696172"/>
              </p:ext>
            </p:extLst>
          </p:nvPr>
        </p:nvGraphicFramePr>
        <p:xfrm>
          <a:off x="1504557" y="2286000"/>
          <a:ext cx="8759026" cy="402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513">
                  <a:extLst>
                    <a:ext uri="{9D8B030D-6E8A-4147-A177-3AD203B41FA5}">
                      <a16:colId xmlns:a16="http://schemas.microsoft.com/office/drawing/2014/main" val="2083894677"/>
                    </a:ext>
                  </a:extLst>
                </a:gridCol>
                <a:gridCol w="4379513">
                  <a:extLst>
                    <a:ext uri="{9D8B030D-6E8A-4147-A177-3AD203B41FA5}">
                      <a16:colId xmlns:a16="http://schemas.microsoft.com/office/drawing/2014/main" val="4132312571"/>
                    </a:ext>
                  </a:extLst>
                </a:gridCol>
              </a:tblGrid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  <a:endParaRPr kumimoji="0" lang="es-ES" alt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Descripción</a:t>
                      </a: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: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556632779"/>
                  </a:ext>
                </a:extLst>
              </a:tr>
              <a:tr h="9436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: (dos puntos)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(un solo espacio)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. (punto)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 de Referencia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3240643583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– 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Negación (como en –1)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2119431575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Porciento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394944898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^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Potenciación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611022926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* y /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Multiplicación y división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2363334416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+ y – 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Adición y sustracción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3989953822"/>
                  </a:ext>
                </a:extLst>
              </a:tr>
              <a:tr h="5997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&amp;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Concatena dos cadenas de texto (concatenación)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1459604335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= &lt; &gt; &lt;= &gt;= &lt;&gt;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Comparación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346645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41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Uso de paréntesis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sz="2800" dirty="0"/>
              <a:t>Para cambiar el orden de evaluación, encierre entre paréntesis la parte de la fórmula a ser calculada primero.</a:t>
            </a:r>
          </a:p>
          <a:p>
            <a:endParaRPr lang="es-ES" altLang="es-ES" sz="2800" dirty="0"/>
          </a:p>
          <a:p>
            <a:r>
              <a:rPr lang="es-ES" altLang="es-ES" sz="2800" dirty="0"/>
              <a:t>=B15*(B16+B17)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345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ES" sz="2800" dirty="0"/>
              <a:t>Son formulas predefinidas que realizan cálculos usando valores específicos, llamados argumentos, en un orden particular, o estructura. </a:t>
            </a:r>
          </a:p>
          <a:p>
            <a:r>
              <a:rPr lang="es-ES" altLang="es-ES" sz="2800" dirty="0"/>
              <a:t>Las funciones pueden ser usadas para realizar operaciones simples o complejas.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33167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Estructura de una función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2779758"/>
            <a:ext cx="7315200" cy="3204990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buFontTx/>
              <a:buAutoNum type="arabicPeriod"/>
            </a:pPr>
            <a:endParaRPr lang="es-ES" altLang="es-ES" sz="2800" b="1" dirty="0"/>
          </a:p>
          <a:p>
            <a:pPr marL="514350" indent="-514350">
              <a:buFont typeface="+mj-lt"/>
              <a:buAutoNum type="arabicPeriod"/>
            </a:pPr>
            <a:r>
              <a:rPr lang="es-ES" altLang="es-ES" sz="2800" b="1" dirty="0"/>
              <a:t>Estructura</a:t>
            </a:r>
          </a:p>
          <a:p>
            <a:pPr marL="533400" indent="-533400">
              <a:buFontTx/>
              <a:buAutoNum type="arabicPeriod"/>
            </a:pPr>
            <a:r>
              <a:rPr lang="es-ES" altLang="es-ES" sz="2800" b="1" dirty="0"/>
              <a:t>Nombre</a:t>
            </a:r>
          </a:p>
          <a:p>
            <a:pPr marL="533400" indent="-533400">
              <a:buFontTx/>
              <a:buAutoNum type="arabicPeriod"/>
            </a:pPr>
            <a:r>
              <a:rPr lang="es-ES" altLang="es-ES" sz="2800" b="1" dirty="0"/>
              <a:t>Argumentos</a:t>
            </a:r>
          </a:p>
          <a:p>
            <a:pPr marL="533400" indent="-533400">
              <a:buFontTx/>
              <a:buAutoNum type="arabicPeriod"/>
            </a:pPr>
            <a:r>
              <a:rPr lang="es-ES" altLang="es-ES" sz="2800" b="1" dirty="0"/>
              <a:t>Sugerencia de uso</a:t>
            </a:r>
          </a:p>
          <a:p>
            <a:pPr marL="0" indent="0">
              <a:buNone/>
            </a:pPr>
            <a:r>
              <a:rPr lang="es-ES" altLang="es-ES" sz="2800" dirty="0"/>
              <a:t>Comienza con un signo igual (=), seguido del nombre de la función, un paréntesis de apertura, los argumentos para la función separados por comas y un paréntesis de cierre.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81" y="874758"/>
            <a:ext cx="3724275" cy="168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36" y="874758"/>
            <a:ext cx="3552825" cy="190500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9050654" y="77534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8793479" y="179296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9565004" y="179296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10927293" y="220941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6546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Excel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B1BD18CE-16EA-18E1-AD9B-564D54B25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84359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168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s-ES" dirty="0"/>
              <a:t>Tipos de 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s-ES" dirty="0"/>
              <a:t>Lógicas</a:t>
            </a:r>
          </a:p>
          <a:p>
            <a:r>
              <a:rPr lang="es-ES" dirty="0"/>
              <a:t>De búsqueda de datos</a:t>
            </a:r>
          </a:p>
          <a:p>
            <a:r>
              <a:rPr lang="es-ES" dirty="0"/>
              <a:t>De texto</a:t>
            </a:r>
          </a:p>
          <a:p>
            <a:r>
              <a:rPr lang="es-ES" dirty="0"/>
              <a:t>De fecha y hora</a:t>
            </a:r>
          </a:p>
          <a:p>
            <a:r>
              <a:rPr lang="es-ES" dirty="0"/>
              <a:t>Matemáticas</a:t>
            </a:r>
          </a:p>
          <a:p>
            <a:r>
              <a:rPr lang="es-ES" dirty="0"/>
              <a:t>Estadísticas</a:t>
            </a:r>
          </a:p>
          <a:p>
            <a:r>
              <a:rPr lang="es-ES" dirty="0"/>
              <a:t>Financieras</a:t>
            </a:r>
          </a:p>
          <a:p>
            <a:r>
              <a:rPr lang="es-ES" dirty="0"/>
              <a:t>Etc.</a:t>
            </a:r>
          </a:p>
          <a:p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17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lógicas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61515"/>
              </p:ext>
            </p:extLst>
          </p:nvPr>
        </p:nvGraphicFramePr>
        <p:xfrm>
          <a:off x="1023938" y="1864660"/>
          <a:ext cx="9720265" cy="439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89">
                  <a:extLst>
                    <a:ext uri="{9D8B030D-6E8A-4147-A177-3AD203B41FA5}">
                      <a16:colId xmlns:a16="http://schemas.microsoft.com/office/drawing/2014/main" val="1303407859"/>
                    </a:ext>
                  </a:extLst>
                </a:gridCol>
                <a:gridCol w="1662063">
                  <a:extLst>
                    <a:ext uri="{9D8B030D-6E8A-4147-A177-3AD203B41FA5}">
                      <a16:colId xmlns:a16="http://schemas.microsoft.com/office/drawing/2014/main" val="3278150157"/>
                    </a:ext>
                  </a:extLst>
                </a:gridCol>
                <a:gridCol w="3367059">
                  <a:extLst>
                    <a:ext uri="{9D8B030D-6E8A-4147-A177-3AD203B41FA5}">
                      <a16:colId xmlns:a16="http://schemas.microsoft.com/office/drawing/2014/main" val="1568577120"/>
                    </a:ext>
                  </a:extLst>
                </a:gridCol>
                <a:gridCol w="2660705">
                  <a:extLst>
                    <a:ext uri="{9D8B030D-6E8A-4147-A177-3AD203B41FA5}">
                      <a16:colId xmlns:a16="http://schemas.microsoft.com/office/drawing/2014/main" val="1376296657"/>
                    </a:ext>
                  </a:extLst>
                </a:gridCol>
                <a:gridCol w="1144749">
                  <a:extLst>
                    <a:ext uri="{9D8B030D-6E8A-4147-A177-3AD203B41FA5}">
                      <a16:colId xmlns:a16="http://schemas.microsoft.com/office/drawing/2014/main" val="3111273869"/>
                    </a:ext>
                  </a:extLst>
                </a:gridCol>
              </a:tblGrid>
              <a:tr h="353433">
                <a:tc>
                  <a:txBody>
                    <a:bodyPr/>
                    <a:lstStyle/>
                    <a:p>
                      <a:r>
                        <a:rPr lang="es-ES" sz="1500"/>
                        <a:t>Función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Operación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Sintaxis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Ejemplos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Resultado</a:t>
                      </a:r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1710249930"/>
                  </a:ext>
                </a:extLst>
              </a:tr>
              <a:tr h="605963">
                <a:tc>
                  <a:txBody>
                    <a:bodyPr/>
                    <a:lstStyle/>
                    <a:p>
                      <a:r>
                        <a:rPr lang="es-ES" sz="1500"/>
                        <a:t>Falso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Devuelve el valor lógico falso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FALSO()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=FALSO()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Falso</a:t>
                      </a:r>
                    </a:p>
                    <a:p>
                      <a:endParaRPr lang="es-ES" sz="1500"/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2149029123"/>
                  </a:ext>
                </a:extLst>
              </a:tr>
              <a:tr h="353433">
                <a:tc>
                  <a:txBody>
                    <a:bodyPr/>
                    <a:lstStyle/>
                    <a:p>
                      <a:r>
                        <a:rPr lang="es-ES" sz="1500"/>
                        <a:t>No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Cambia el valor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No(</a:t>
                      </a:r>
                      <a:r>
                        <a:rPr lang="es-ES" sz="1500" i="1"/>
                        <a:t>valor_lógico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=No(</a:t>
                      </a:r>
                      <a:r>
                        <a:rPr lang="es-ES" sz="1500" i="1"/>
                        <a:t>Falso()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Verdadero</a:t>
                      </a:r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1988784314"/>
                  </a:ext>
                </a:extLst>
              </a:tr>
              <a:tr h="858495">
                <a:tc>
                  <a:txBody>
                    <a:bodyPr/>
                    <a:lstStyle/>
                    <a:p>
                      <a:r>
                        <a:rPr lang="es-ES" sz="1500"/>
                        <a:t>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Comprueba si algún argumento es verdadero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O(</a:t>
                      </a:r>
                      <a:r>
                        <a:rPr lang="es-ES" sz="1500" i="1"/>
                        <a:t>valor_lógico1, valor_lógico2, …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=O(2&lt;1;2&lt;0;1&lt;0)</a:t>
                      </a:r>
                    </a:p>
                    <a:p>
                      <a:r>
                        <a:rPr lang="es-ES" sz="1500"/>
                        <a:t>=O(2&lt;1;0&lt;1)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Falso</a:t>
                      </a:r>
                    </a:p>
                    <a:p>
                      <a:r>
                        <a:rPr lang="es-ES" sz="1500"/>
                        <a:t>Verdadero</a:t>
                      </a:r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3697802417"/>
                  </a:ext>
                </a:extLst>
              </a:tr>
              <a:tr h="1111026">
                <a:tc>
                  <a:txBody>
                    <a:bodyPr/>
                    <a:lstStyle/>
                    <a:p>
                      <a:r>
                        <a:rPr lang="es-ES" sz="1500"/>
                        <a:t>Si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Comprueba que</a:t>
                      </a:r>
                      <a:r>
                        <a:rPr lang="es-ES" sz="1500" baseline="0"/>
                        <a:t> se cumpla una condición y devuelve valor</a:t>
                      </a:r>
                      <a:endParaRPr lang="es-ES" sz="1500"/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Si(</a:t>
                      </a:r>
                      <a:r>
                        <a:rPr lang="es-ES" sz="1500" i="1"/>
                        <a:t>exp_lógica</a:t>
                      </a:r>
                      <a:r>
                        <a:rPr lang="es-ES" sz="1500"/>
                        <a:t>;</a:t>
                      </a:r>
                      <a:r>
                        <a:rPr lang="es-ES" sz="1500" i="1"/>
                        <a:t>valor_verdadero</a:t>
                      </a:r>
                      <a:r>
                        <a:rPr lang="es-ES" sz="1500"/>
                        <a:t>;</a:t>
                      </a:r>
                      <a:r>
                        <a:rPr lang="es-ES" sz="1500" i="1"/>
                        <a:t>valor_falso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=Si(Hora&lt;18:00;”Hola”;”Adiós”)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Hora=8</a:t>
                      </a:r>
                      <a:r>
                        <a:rPr lang="es-ES" sz="1500" baseline="0"/>
                        <a:t>  </a:t>
                      </a:r>
                      <a:r>
                        <a:rPr lang="es-ES" sz="1500" baseline="0">
                          <a:sym typeface="Wingdings" panose="05000000000000000000" pitchFamily="2" charset="2"/>
                        </a:rPr>
                        <a:t> H</a:t>
                      </a:r>
                      <a:r>
                        <a:rPr lang="es-ES" sz="1500" baseline="0"/>
                        <a:t>ola</a:t>
                      </a:r>
                    </a:p>
                    <a:p>
                      <a:r>
                        <a:rPr lang="es-ES" sz="1500" baseline="0"/>
                        <a:t>Hora=20 </a:t>
                      </a:r>
                      <a:r>
                        <a:rPr lang="es-ES" sz="1500" baseline="0">
                          <a:sym typeface="Wingdings" panose="05000000000000000000" pitchFamily="2" charset="2"/>
                        </a:rPr>
                        <a:t> Adiós</a:t>
                      </a:r>
                      <a:endParaRPr lang="es-ES" sz="1500"/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2193054624"/>
                  </a:ext>
                </a:extLst>
              </a:tr>
              <a:tr h="1111026">
                <a:tc>
                  <a:txBody>
                    <a:bodyPr/>
                    <a:lstStyle/>
                    <a:p>
                      <a:r>
                        <a:rPr lang="es-ES" sz="1500"/>
                        <a:t>SI.ERROR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Evalúa una expresión y si es error devuelve un valor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SI.ERROR(</a:t>
                      </a:r>
                      <a:r>
                        <a:rPr lang="es-ES" sz="1500" b="0" i="1"/>
                        <a:t>expresión</a:t>
                      </a:r>
                      <a:r>
                        <a:rPr lang="es-ES" sz="1500"/>
                        <a:t>,</a:t>
                      </a:r>
                      <a:r>
                        <a:rPr lang="es-ES" sz="1500" i="1"/>
                        <a:t>valor_si_error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=SI.ERROR(K5;8)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8</a:t>
                      </a:r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3414022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2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lógicas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924032"/>
              </p:ext>
            </p:extLst>
          </p:nvPr>
        </p:nvGraphicFramePr>
        <p:xfrm>
          <a:off x="1023938" y="2919670"/>
          <a:ext cx="9720264" cy="27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94">
                  <a:extLst>
                    <a:ext uri="{9D8B030D-6E8A-4147-A177-3AD203B41FA5}">
                      <a16:colId xmlns:a16="http://schemas.microsoft.com/office/drawing/2014/main" val="1303407859"/>
                    </a:ext>
                  </a:extLst>
                </a:gridCol>
                <a:gridCol w="3008129">
                  <a:extLst>
                    <a:ext uri="{9D8B030D-6E8A-4147-A177-3AD203B41FA5}">
                      <a16:colId xmlns:a16="http://schemas.microsoft.com/office/drawing/2014/main" val="3278150157"/>
                    </a:ext>
                  </a:extLst>
                </a:gridCol>
                <a:gridCol w="2744071">
                  <a:extLst>
                    <a:ext uri="{9D8B030D-6E8A-4147-A177-3AD203B41FA5}">
                      <a16:colId xmlns:a16="http://schemas.microsoft.com/office/drawing/2014/main" val="1568577120"/>
                    </a:ext>
                  </a:extLst>
                </a:gridCol>
                <a:gridCol w="1970076">
                  <a:extLst>
                    <a:ext uri="{9D8B030D-6E8A-4147-A177-3AD203B41FA5}">
                      <a16:colId xmlns:a16="http://schemas.microsoft.com/office/drawing/2014/main" val="1376296657"/>
                    </a:ext>
                  </a:extLst>
                </a:gridCol>
                <a:gridCol w="998994">
                  <a:extLst>
                    <a:ext uri="{9D8B030D-6E8A-4147-A177-3AD203B41FA5}">
                      <a16:colId xmlns:a16="http://schemas.microsoft.com/office/drawing/2014/main" val="3111273869"/>
                    </a:ext>
                  </a:extLst>
                </a:gridCol>
              </a:tblGrid>
              <a:tr h="303093">
                <a:tc>
                  <a:txBody>
                    <a:bodyPr/>
                    <a:lstStyle/>
                    <a:p>
                      <a:r>
                        <a:rPr lang="es-ES" sz="1400"/>
                        <a:t>Función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Operación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Sintaxis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Ejemplo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Resultado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3414022304"/>
                  </a:ext>
                </a:extLst>
              </a:tr>
              <a:tr h="509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Si.ND</a:t>
                      </a:r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Evalúa una expresión y si es #N/A devuelve un valor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/>
                        <a:t>Si.ND</a:t>
                      </a:r>
                      <a:r>
                        <a:rPr lang="es-ES" sz="1400" dirty="0"/>
                        <a:t>(</a:t>
                      </a:r>
                      <a:r>
                        <a:rPr lang="es-ES" sz="1400" b="0" i="1" dirty="0" err="1"/>
                        <a:t>expresión</a:t>
                      </a:r>
                      <a:r>
                        <a:rPr lang="es-ES" sz="1400" dirty="0" err="1"/>
                        <a:t>,</a:t>
                      </a:r>
                      <a:r>
                        <a:rPr lang="es-ES" sz="1400" i="1" dirty="0" err="1"/>
                        <a:t>valor_si_no_definida</a:t>
                      </a:r>
                      <a:r>
                        <a:rPr lang="es-ES" sz="1400" dirty="0"/>
                        <a:t>)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=SI.ND(K5;8)</a:t>
                      </a:r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8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214459837"/>
                  </a:ext>
                </a:extLst>
              </a:tr>
              <a:tr h="509747">
                <a:tc>
                  <a:txBody>
                    <a:bodyPr/>
                    <a:lstStyle/>
                    <a:p>
                      <a:r>
                        <a:rPr lang="es-ES" sz="1400"/>
                        <a:t>Verdadero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Devuelve el valor lógico verdadero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Verdadero()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=Verdadero()</a:t>
                      </a:r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Verdadero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3272400983"/>
                  </a:ext>
                </a:extLst>
              </a:tr>
              <a:tr h="716400">
                <a:tc>
                  <a:txBody>
                    <a:bodyPr/>
                    <a:lstStyle/>
                    <a:p>
                      <a:r>
                        <a:rPr lang="es-ES" sz="1400"/>
                        <a:t>XO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Devuelve</a:t>
                      </a:r>
                      <a:r>
                        <a:rPr lang="es-ES" sz="1400" baseline="0"/>
                        <a:t> una </a:t>
                      </a:r>
                      <a:r>
                        <a:rPr lang="es-ES" sz="1400" b="1" baseline="0"/>
                        <a:t>O Exclusiva </a:t>
                      </a:r>
                      <a:r>
                        <a:rPr lang="es-ES" sz="1400" baseline="0"/>
                        <a:t>lógica de todos los argumentos</a:t>
                      </a:r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XO(</a:t>
                      </a:r>
                      <a:r>
                        <a:rPr lang="es-ES" sz="1400" i="1"/>
                        <a:t>valor_lógico1, valor_lógico2, …</a:t>
                      </a:r>
                      <a:r>
                        <a:rPr lang="es-ES" sz="1400"/>
                        <a:t>)</a:t>
                      </a:r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=XO(3&lt;8,4&gt;6,5&gt;6)</a:t>
                      </a:r>
                    </a:p>
                    <a:p>
                      <a:r>
                        <a:rPr lang="es-ES" sz="1400"/>
                        <a:t>=XO(3&lt;8,4&gt;6,5&gt;6,1&lt;3)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Verdadero</a:t>
                      </a:r>
                    </a:p>
                    <a:p>
                      <a:r>
                        <a:rPr lang="es-ES" sz="1400"/>
                        <a:t>Falso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640904846"/>
                  </a:ext>
                </a:extLst>
              </a:tr>
              <a:tr h="716400">
                <a:tc>
                  <a:txBody>
                    <a:bodyPr/>
                    <a:lstStyle/>
                    <a:p>
                      <a:r>
                        <a:rPr lang="es-ES" sz="1400"/>
                        <a:t>Y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Comprueba si todos los argumentos son verdaderos y devuelve valor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Y(</a:t>
                      </a:r>
                      <a:r>
                        <a:rPr lang="es-ES" sz="1400" i="1"/>
                        <a:t>valor_lógico1, valor_lógico2, …</a:t>
                      </a:r>
                      <a:r>
                        <a:rPr lang="es-ES" sz="1400"/>
                        <a:t>)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=Y(1&lt;2</a:t>
                      </a:r>
                      <a:r>
                        <a:rPr lang="es-ES" sz="1400" baseline="0"/>
                        <a:t>;2&lt;3)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/>
                        <a:t>=Y(1&lt;2;3&lt;2)</a:t>
                      </a:r>
                      <a:endParaRPr lang="es-ES" sz="1400"/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Verdadero</a:t>
                      </a:r>
                    </a:p>
                    <a:p>
                      <a:r>
                        <a:rPr lang="es-ES" sz="1400"/>
                        <a:t>Falso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328883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171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/>
              <a:t>Expresiones complejas de valores lógicos</a:t>
            </a:r>
            <a:endParaRPr lang="es-ES" dirty="0"/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50892E05-4D8D-2610-FDFC-EE88C7628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90693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816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texto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120459"/>
              </p:ext>
            </p:extLst>
          </p:nvPr>
        </p:nvGraphicFramePr>
        <p:xfrm>
          <a:off x="1023938" y="2895648"/>
          <a:ext cx="9720264" cy="280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573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2519779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2610563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444125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067224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319562">
                <a:tc>
                  <a:txBody>
                    <a:bodyPr/>
                    <a:lstStyle/>
                    <a:p>
                      <a:r>
                        <a:rPr lang="es-ES" sz="1400"/>
                        <a:t>Función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Operación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Sintaxis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Ejemplo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Resultado</a:t>
                      </a:r>
                    </a:p>
                  </a:txBody>
                  <a:tcPr marL="72628" marR="72628" marT="36314" marB="36314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755329">
                <a:tc>
                  <a:txBody>
                    <a:bodyPr/>
                    <a:lstStyle/>
                    <a:p>
                      <a:r>
                        <a:rPr lang="es-ES" sz="1400"/>
                        <a:t>Concatenar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Une varios elementos de texto en uno solo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Concatenar(</a:t>
                      </a:r>
                      <a:r>
                        <a:rPr lang="es-ES" sz="1400" i="1"/>
                        <a:t>texto1</a:t>
                      </a:r>
                      <a:r>
                        <a:rPr lang="es-ES" sz="1400"/>
                        <a:t>, </a:t>
                      </a:r>
                      <a:r>
                        <a:rPr lang="es-ES" sz="1400" i="1"/>
                        <a:t>texto2</a:t>
                      </a:r>
                      <a:r>
                        <a:rPr lang="es-ES" sz="1400"/>
                        <a:t>,…)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=Concatenar(“Hola”,” “,</a:t>
                      </a:r>
                      <a:r>
                        <a:rPr lang="es-ES" sz="1400" baseline="0"/>
                        <a:t> “¿cómo estás?”)</a:t>
                      </a:r>
                      <a:endParaRPr lang="es-ES" sz="1400"/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Hola ¿cómo estás? </a:t>
                      </a:r>
                    </a:p>
                  </a:txBody>
                  <a:tcPr marL="72628" marR="72628" marT="36314" marB="36314"/>
                </a:tc>
                <a:extLst>
                  <a:ext uri="{0D108BD9-81ED-4DB2-BD59-A6C34878D82A}">
                    <a16:rowId xmlns:a16="http://schemas.microsoft.com/office/drawing/2014/main" val="3919288819"/>
                  </a:ext>
                </a:extLst>
              </a:tr>
              <a:tr h="973212">
                <a:tc>
                  <a:txBody>
                    <a:bodyPr/>
                    <a:lstStyle/>
                    <a:p>
                      <a:r>
                        <a:rPr lang="es-ES" sz="1400"/>
                        <a:t>Decimal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Redondea un número a</a:t>
                      </a:r>
                      <a:r>
                        <a:rPr lang="es-ES" sz="1400" baseline="0"/>
                        <a:t> la cantidad de lugares especificados y lo convierte a texto</a:t>
                      </a:r>
                      <a:endParaRPr lang="es-ES" sz="1400"/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Decimal(</a:t>
                      </a:r>
                      <a:r>
                        <a:rPr lang="es-ES" sz="1400" i="1"/>
                        <a:t>Número</a:t>
                      </a:r>
                      <a:r>
                        <a:rPr lang="es-ES" sz="1400"/>
                        <a:t>, </a:t>
                      </a:r>
                      <a:r>
                        <a:rPr lang="es-ES" sz="1400" i="1"/>
                        <a:t>decimal</a:t>
                      </a:r>
                      <a:r>
                        <a:rPr lang="es-ES" sz="1400"/>
                        <a:t>, </a:t>
                      </a:r>
                      <a:r>
                        <a:rPr lang="es-ES" sz="1400" i="1"/>
                        <a:t>no_separar_millares</a:t>
                      </a:r>
                      <a:r>
                        <a:rPr lang="es-ES" sz="1400"/>
                        <a:t>)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=Decimal(3.567,54670,2,1)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=Decimal(3.567,54670,2,0)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3567,55</a:t>
                      </a:r>
                    </a:p>
                    <a:p>
                      <a:r>
                        <a:rPr lang="es-ES" sz="1400"/>
                        <a:t>3.567,55</a:t>
                      </a:r>
                    </a:p>
                  </a:txBody>
                  <a:tcPr marL="72628" marR="72628" marT="36314" marB="36314"/>
                </a:tc>
                <a:extLst>
                  <a:ext uri="{0D108BD9-81ED-4DB2-BD59-A6C34878D82A}">
                    <a16:rowId xmlns:a16="http://schemas.microsoft.com/office/drawing/2014/main" val="1738240846"/>
                  </a:ext>
                </a:extLst>
              </a:tr>
              <a:tr h="755329">
                <a:tc>
                  <a:txBody>
                    <a:bodyPr/>
                    <a:lstStyle/>
                    <a:p>
                      <a:r>
                        <a:rPr lang="es-ES" sz="1400"/>
                        <a:t>Hallar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Devuelve la posición en que se encuentra un texto dentro</a:t>
                      </a:r>
                      <a:r>
                        <a:rPr lang="es-ES" sz="1400" baseline="0"/>
                        <a:t> de otro.</a:t>
                      </a:r>
                      <a:endParaRPr lang="es-ES" sz="1400"/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 i="1"/>
                        <a:t>Halla(Texto_buscado,texto_a _buscar,</a:t>
                      </a:r>
                      <a:r>
                        <a:rPr lang="es-ES" sz="1400" baseline="0"/>
                        <a:t> </a:t>
                      </a:r>
                      <a:r>
                        <a:rPr lang="es-ES" sz="1400" i="1" baseline="0"/>
                        <a:t>posición_inicial</a:t>
                      </a:r>
                      <a:r>
                        <a:rPr lang="es-ES" sz="1400" baseline="0"/>
                        <a:t>)</a:t>
                      </a:r>
                      <a:endParaRPr lang="es-ES" sz="1400"/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=HALLAR("es“, “La puerta es azul”,1)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11</a:t>
                      </a:r>
                    </a:p>
                  </a:txBody>
                  <a:tcPr marL="72628" marR="72628" marT="36314" marB="36314"/>
                </a:tc>
                <a:extLst>
                  <a:ext uri="{0D108BD9-81ED-4DB2-BD59-A6C34878D82A}">
                    <a16:rowId xmlns:a16="http://schemas.microsoft.com/office/drawing/2014/main" val="118359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801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texto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02947"/>
              </p:ext>
            </p:extLst>
          </p:nvPr>
        </p:nvGraphicFramePr>
        <p:xfrm>
          <a:off x="1023938" y="2650386"/>
          <a:ext cx="9720265" cy="329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78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1789843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1629319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3697938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415287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423784">
                <a:tc>
                  <a:txBody>
                    <a:bodyPr/>
                    <a:lstStyle/>
                    <a:p>
                      <a:r>
                        <a:rPr lang="es-ES" sz="1900"/>
                        <a:t>Función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Operación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Sintaxis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Ejemplo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Resultado</a:t>
                      </a:r>
                    </a:p>
                  </a:txBody>
                  <a:tcPr marL="96314" marR="96314" marT="48157" marB="48157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1290613">
                <a:tc>
                  <a:txBody>
                    <a:bodyPr/>
                    <a:lstStyle/>
                    <a:p>
                      <a:r>
                        <a:rPr lang="es-ES" sz="1900"/>
                        <a:t>Largo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Devuelve el número de caracteres</a:t>
                      </a:r>
                      <a:r>
                        <a:rPr lang="es-ES" sz="1900" baseline="0"/>
                        <a:t> de un texto</a:t>
                      </a:r>
                      <a:endParaRPr lang="es-ES" sz="1900"/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Largo(</a:t>
                      </a:r>
                      <a:r>
                        <a:rPr lang="es-ES" sz="1900" i="1"/>
                        <a:t>texto</a:t>
                      </a:r>
                      <a:r>
                        <a:rPr lang="es-ES" sz="1900"/>
                        <a:t>)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/>
                        <a:t>“La puerta es azul”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/>
                        <a:t>Largo(“La puerta es azul”)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17</a:t>
                      </a:r>
                    </a:p>
                  </a:txBody>
                  <a:tcPr marL="96314" marR="96314" marT="48157" marB="48157"/>
                </a:tc>
                <a:extLst>
                  <a:ext uri="{0D108BD9-81ED-4DB2-BD59-A6C34878D82A}">
                    <a16:rowId xmlns:a16="http://schemas.microsoft.com/office/drawing/2014/main" val="1014653285"/>
                  </a:ext>
                </a:extLst>
              </a:tr>
              <a:tr h="1579556">
                <a:tc>
                  <a:txBody>
                    <a:bodyPr/>
                    <a:lstStyle/>
                    <a:p>
                      <a:r>
                        <a:rPr lang="es-ES" sz="1900"/>
                        <a:t>Texto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Convierte un valor en texto con un formato específico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Texto(</a:t>
                      </a:r>
                      <a:r>
                        <a:rPr lang="es-ES" sz="1900" i="1"/>
                        <a:t>valor</a:t>
                      </a:r>
                      <a:r>
                        <a:rPr lang="es-ES" sz="1900"/>
                        <a:t>,</a:t>
                      </a:r>
                      <a:r>
                        <a:rPr lang="es-ES" sz="1900" baseline="0"/>
                        <a:t> </a:t>
                      </a:r>
                      <a:r>
                        <a:rPr lang="es-ES" sz="1900" i="1" baseline="0"/>
                        <a:t>formato</a:t>
                      </a:r>
                      <a:r>
                        <a:rPr lang="es-ES" sz="1900" baseline="0"/>
                        <a:t>)</a:t>
                      </a:r>
                      <a:endParaRPr lang="es-ES" sz="1900"/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=TEXTO("12/03/2016";"MMMM")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marzo</a:t>
                      </a:r>
                    </a:p>
                  </a:txBody>
                  <a:tcPr marL="96314" marR="96314" marT="48157" marB="48157"/>
                </a:tc>
                <a:extLst>
                  <a:ext uri="{0D108BD9-81ED-4DB2-BD59-A6C34878D82A}">
                    <a16:rowId xmlns:a16="http://schemas.microsoft.com/office/drawing/2014/main" val="141725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82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fecha y hora</a:t>
            </a:r>
          </a:p>
        </p:txBody>
      </p:sp>
      <p:graphicFrame>
        <p:nvGraphicFramePr>
          <p:cNvPr id="5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268377"/>
              </p:ext>
            </p:extLst>
          </p:nvPr>
        </p:nvGraphicFramePr>
        <p:xfrm>
          <a:off x="1023938" y="2592730"/>
          <a:ext cx="9720264" cy="3409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188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1906744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3368560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141211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300561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362338">
                <a:tc>
                  <a:txBody>
                    <a:bodyPr/>
                    <a:lstStyle/>
                    <a:p>
                      <a:r>
                        <a:rPr lang="es-ES" sz="1600"/>
                        <a:t>Función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Operación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Sintaxis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Ejemplo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Resultado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609386">
                <a:tc>
                  <a:txBody>
                    <a:bodyPr/>
                    <a:lstStyle/>
                    <a:p>
                      <a:r>
                        <a:rPr lang="es-ES" sz="1600"/>
                        <a:t>Ahora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 la fecha y hora actuales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Ahora()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=Ahora()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03/05/2016 10:43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3919288819"/>
                  </a:ext>
                </a:extLst>
              </a:tr>
              <a:tr h="362338">
                <a:tc>
                  <a:txBody>
                    <a:bodyPr/>
                    <a:lstStyle/>
                    <a:p>
                      <a:r>
                        <a:rPr lang="es-ES" sz="1600"/>
                        <a:t>Año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 el año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Año(</a:t>
                      </a:r>
                      <a:r>
                        <a:rPr lang="es-ES" sz="1600" i="1"/>
                        <a:t>valor_fecha</a:t>
                      </a:r>
                      <a:r>
                        <a:rPr lang="es-ES" sz="1600"/>
                        <a:t>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/>
                        <a:t>=Año("12/03/2016”)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2016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738240846"/>
                  </a:ext>
                </a:extLst>
              </a:tr>
              <a:tr h="362338">
                <a:tc>
                  <a:txBody>
                    <a:bodyPr/>
                    <a:lstStyle/>
                    <a:p>
                      <a:r>
                        <a:rPr lang="es-ES" sz="1600"/>
                        <a:t>Día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 el día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Día(</a:t>
                      </a:r>
                      <a:r>
                        <a:rPr lang="es-ES" sz="1600" i="1"/>
                        <a:t>valor_fecha</a:t>
                      </a:r>
                      <a:r>
                        <a:rPr lang="es-ES" sz="1600"/>
                        <a:t>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=Día("12/03/2016”)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12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183591953"/>
                  </a:ext>
                </a:extLst>
              </a:tr>
              <a:tr h="609386">
                <a:tc>
                  <a:txBody>
                    <a:bodyPr/>
                    <a:lstStyle/>
                    <a:p>
                      <a:r>
                        <a:rPr lang="es-ES" sz="1600"/>
                        <a:t>Mes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 el número del mes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Mes(</a:t>
                      </a:r>
                      <a:r>
                        <a:rPr lang="es-ES" sz="1600" i="1"/>
                        <a:t>valor_fecha</a:t>
                      </a:r>
                      <a:r>
                        <a:rPr lang="es-ES" sz="1600"/>
                        <a:t>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=Mes("12/03/2016”)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3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014653285"/>
                  </a:ext>
                </a:extLst>
              </a:tr>
              <a:tr h="1103483">
                <a:tc>
                  <a:txBody>
                    <a:bodyPr/>
                    <a:lstStyle/>
                    <a:p>
                      <a:r>
                        <a:rPr lang="es-ES" sz="1600"/>
                        <a:t>Fecha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</a:t>
                      </a:r>
                      <a:r>
                        <a:rPr lang="es-ES" sz="1600" baseline="0"/>
                        <a:t> la fecha de los valores que se han pasado como parámetros</a:t>
                      </a:r>
                      <a:endParaRPr lang="es-ES" sz="1600"/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Fecha(</a:t>
                      </a:r>
                      <a:r>
                        <a:rPr lang="es-ES" sz="1600" i="1"/>
                        <a:t>Valor_año</a:t>
                      </a:r>
                      <a:r>
                        <a:rPr lang="es-ES" sz="1600"/>
                        <a:t>,</a:t>
                      </a:r>
                      <a:r>
                        <a:rPr lang="es-ES" sz="1600" i="1"/>
                        <a:t>valor_mes</a:t>
                      </a:r>
                      <a:r>
                        <a:rPr lang="es-ES" sz="1600"/>
                        <a:t>,</a:t>
                      </a:r>
                      <a:r>
                        <a:rPr lang="es-ES" sz="1600" i="1"/>
                        <a:t>valor_día</a:t>
                      </a:r>
                      <a:r>
                        <a:rPr lang="es-ES" sz="1600"/>
                        <a:t>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=FECHA(2016;5;13)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/>
                        <a:t>13/05/2016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41725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115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fecha y hora</a:t>
            </a:r>
          </a:p>
        </p:txBody>
      </p:sp>
      <p:graphicFrame>
        <p:nvGraphicFramePr>
          <p:cNvPr id="5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442430"/>
              </p:ext>
            </p:extLst>
          </p:nvPr>
        </p:nvGraphicFramePr>
        <p:xfrm>
          <a:off x="1023938" y="2767539"/>
          <a:ext cx="9720264" cy="3059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86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1543608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2462923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480521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439326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412959">
                <a:tc>
                  <a:txBody>
                    <a:bodyPr/>
                    <a:lstStyle/>
                    <a:p>
                      <a:r>
                        <a:rPr lang="es-ES" sz="1800"/>
                        <a:t>Función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Operación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Sintaxis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Ejemplo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Resultado</a:t>
                      </a:r>
                    </a:p>
                  </a:txBody>
                  <a:tcPr marL="65290" marR="65290" marT="46927" marB="46927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694521">
                <a:tc>
                  <a:txBody>
                    <a:bodyPr/>
                    <a:lstStyle/>
                    <a:p>
                      <a:r>
                        <a:rPr lang="es-ES" sz="1800"/>
                        <a:t>Hora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Devuelve la hora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Hora(</a:t>
                      </a:r>
                      <a:r>
                        <a:rPr lang="es-ES" sz="1800" i="1"/>
                        <a:t>valor_fecha_hora</a:t>
                      </a:r>
                      <a:r>
                        <a:rPr lang="es-ES" sz="1800"/>
                        <a:t>)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=HORA("12/03/2016  13:30:00")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13</a:t>
                      </a:r>
                    </a:p>
                  </a:txBody>
                  <a:tcPr marL="65290" marR="65290" marT="46927" marB="46927"/>
                </a:tc>
                <a:extLst>
                  <a:ext uri="{0D108BD9-81ED-4DB2-BD59-A6C34878D82A}">
                    <a16:rowId xmlns:a16="http://schemas.microsoft.com/office/drawing/2014/main" val="4252840942"/>
                  </a:ext>
                </a:extLst>
              </a:tr>
              <a:tr h="694521">
                <a:tc>
                  <a:txBody>
                    <a:bodyPr/>
                    <a:lstStyle/>
                    <a:p>
                      <a:r>
                        <a:rPr lang="es-ES" sz="1800"/>
                        <a:t>Hoy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Devuelve la fecha actual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Hoy()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=Hoy()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03/05/2016</a:t>
                      </a:r>
                    </a:p>
                  </a:txBody>
                  <a:tcPr marL="65290" marR="65290" marT="46927" marB="46927"/>
                </a:tc>
                <a:extLst>
                  <a:ext uri="{0D108BD9-81ED-4DB2-BD59-A6C34878D82A}">
                    <a16:rowId xmlns:a16="http://schemas.microsoft.com/office/drawing/2014/main" val="1471148905"/>
                  </a:ext>
                </a:extLst>
              </a:tr>
              <a:tr h="1257646">
                <a:tc>
                  <a:txBody>
                    <a:bodyPr/>
                    <a:lstStyle/>
                    <a:p>
                      <a:r>
                        <a:rPr lang="es-ES" sz="1800"/>
                        <a:t>Num.De.Semana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Devuelve el número de semanas en el año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65290" marR="65290" marT="46927" marB="46927"/>
                </a:tc>
                <a:extLst>
                  <a:ext uri="{0D108BD9-81ED-4DB2-BD59-A6C34878D82A}">
                    <a16:rowId xmlns:a16="http://schemas.microsoft.com/office/drawing/2014/main" val="369457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32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búsqueda y referencia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222541"/>
              </p:ext>
            </p:extLst>
          </p:nvPr>
        </p:nvGraphicFramePr>
        <p:xfrm>
          <a:off x="1023938" y="2840513"/>
          <a:ext cx="9720265" cy="261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398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2023782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2735898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344580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867607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236980">
                <a:tc>
                  <a:txBody>
                    <a:bodyPr/>
                    <a:lstStyle/>
                    <a:p>
                      <a:r>
                        <a:rPr lang="es-ES" sz="1000"/>
                        <a:t>Función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Operación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Sintaxis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Ejemplo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Resultado</a:t>
                      </a:r>
                    </a:p>
                  </a:txBody>
                  <a:tcPr marL="46812" marR="46812" marT="25321" marB="25321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858106">
                <a:tc>
                  <a:txBody>
                    <a:bodyPr/>
                    <a:lstStyle/>
                    <a:p>
                      <a:r>
                        <a:rPr lang="es-ES" sz="1000"/>
                        <a:t>BuscarV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Hacer búsqueda de elementos</a:t>
                      </a:r>
                      <a:br>
                        <a:rPr lang="es-ES" sz="1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dentro de una tabla </a:t>
                      </a:r>
                      <a:endParaRPr lang="es-ES" sz="1000" u="none">
                        <a:latin typeface="+mn-lt"/>
                      </a:endParaRP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BUSCARV(</a:t>
                      </a:r>
                      <a:r>
                        <a:rPr lang="es-ES" sz="1000" i="1" dirty="0" err="1"/>
                        <a:t>valor_buscado</a:t>
                      </a:r>
                      <a:r>
                        <a:rPr lang="es-ES" sz="1000" dirty="0" err="1"/>
                        <a:t>;</a:t>
                      </a:r>
                      <a:r>
                        <a:rPr lang="es-ES" sz="1000" i="1" dirty="0" err="1"/>
                        <a:t>buscar_en</a:t>
                      </a:r>
                      <a:r>
                        <a:rPr lang="es-ES" sz="1000" dirty="0" err="1"/>
                        <a:t>;</a:t>
                      </a:r>
                      <a:r>
                        <a:rPr lang="es-ES" sz="1000" i="1" dirty="0" err="1"/>
                        <a:t>columna</a:t>
                      </a:r>
                      <a:r>
                        <a:rPr lang="es-ES" sz="1000" dirty="0" err="1"/>
                        <a:t>;</a:t>
                      </a:r>
                      <a:r>
                        <a:rPr lang="es-ES" sz="1000" i="1" dirty="0" err="1"/>
                        <a:t>ordenado</a:t>
                      </a:r>
                      <a:r>
                        <a:rPr lang="es-ES" sz="1000" dirty="0"/>
                        <a:t>)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=BUSCARV(A11;Zonas!A$2:B$19;2;0)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Andalucía</a:t>
                      </a:r>
                    </a:p>
                  </a:txBody>
                  <a:tcPr marL="46812" marR="46812" marT="25321" marB="25321"/>
                </a:tc>
                <a:extLst>
                  <a:ext uri="{0D108BD9-81ED-4DB2-BD59-A6C34878D82A}">
                    <a16:rowId xmlns:a16="http://schemas.microsoft.com/office/drawing/2014/main" val="1738240846"/>
                  </a:ext>
                </a:extLst>
              </a:tr>
              <a:tr h="858106">
                <a:tc>
                  <a:txBody>
                    <a:bodyPr/>
                    <a:lstStyle/>
                    <a:p>
                      <a:r>
                        <a:rPr lang="es-ES" sz="1000"/>
                        <a:t>BuscarH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Hacer búsqueda de elementos</a:t>
                      </a:r>
                      <a:b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dentro de una tabla </a:t>
                      </a:r>
                      <a:endParaRPr lang="es-ES" sz="1000" dirty="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/>
                        <a:t>BUSCARH(</a:t>
                      </a:r>
                      <a:r>
                        <a:rPr lang="es-ES" sz="1000" i="1"/>
                        <a:t>valor_buscado</a:t>
                      </a:r>
                      <a:r>
                        <a:rPr lang="es-ES" sz="1000"/>
                        <a:t>;</a:t>
                      </a:r>
                      <a:r>
                        <a:rPr lang="es-ES" sz="1000" i="1"/>
                        <a:t>buscar_en</a:t>
                      </a:r>
                      <a:r>
                        <a:rPr lang="es-ES" sz="1000"/>
                        <a:t>;</a:t>
                      </a:r>
                      <a:r>
                        <a:rPr lang="es-ES" sz="1000" i="1"/>
                        <a:t>fila</a:t>
                      </a:r>
                      <a:r>
                        <a:rPr lang="es-ES" sz="1000"/>
                        <a:t>;</a:t>
                      </a:r>
                      <a:r>
                        <a:rPr lang="es-ES" sz="1000" i="1"/>
                        <a:t>ordenado</a:t>
                      </a:r>
                      <a:r>
                        <a:rPr lang="es-ES" sz="1000"/>
                        <a:t>)</a:t>
                      </a:r>
                    </a:p>
                    <a:p>
                      <a:endParaRPr lang="es-ES" sz="100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=BUSCARH(A2;G$2:N$3;2;0)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3</a:t>
                      </a:r>
                    </a:p>
                  </a:txBody>
                  <a:tcPr marL="46812" marR="46812" marT="25321" marB="25321"/>
                </a:tc>
                <a:extLst>
                  <a:ext uri="{0D108BD9-81ED-4DB2-BD59-A6C34878D82A}">
                    <a16:rowId xmlns:a16="http://schemas.microsoft.com/office/drawing/2014/main" val="1183591953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r>
                        <a:rPr lang="es-ES" sz="1000" dirty="0"/>
                        <a:t>BUSCARX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Hacer búsqueda de elementos</a:t>
                      </a:r>
                      <a:b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dentro de una tabla </a:t>
                      </a:r>
                      <a:endParaRPr lang="es-ES" sz="1000" dirty="0"/>
                    </a:p>
                    <a:p>
                      <a:endParaRPr lang="es-ES" sz="1000" dirty="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BUSCARV(</a:t>
                      </a:r>
                      <a:r>
                        <a:rPr lang="es-ES" sz="1000" i="1" dirty="0"/>
                        <a:t>valor_buscado</a:t>
                      </a:r>
                      <a:r>
                        <a:rPr lang="es-ES" sz="1000" dirty="0"/>
                        <a:t>;</a:t>
                      </a:r>
                      <a:r>
                        <a:rPr lang="es-ES" sz="1000" i="1" dirty="0"/>
                        <a:t>matriz_buscada</a:t>
                      </a:r>
                      <a:r>
                        <a:rPr lang="es-ES" sz="1000" dirty="0"/>
                        <a:t>;</a:t>
                      </a:r>
                      <a:r>
                        <a:rPr lang="es-ES" sz="1000" i="1" dirty="0"/>
                        <a:t>matriz_devuelta;si_no_se_encuentra;modo_de_coincidencia</a:t>
                      </a:r>
                      <a:r>
                        <a:rPr lang="es-ES" sz="1000" dirty="0"/>
                        <a:t>;</a:t>
                      </a:r>
                      <a:r>
                        <a:rPr lang="es-ES" sz="1000" i="1" dirty="0"/>
                        <a:t>modo_de_busqueda</a:t>
                      </a:r>
                      <a:r>
                        <a:rPr lang="es-ES" sz="1000" dirty="0"/>
                        <a:t>)</a:t>
                      </a:r>
                    </a:p>
                    <a:p>
                      <a:endParaRPr lang="es-ES" sz="1000" dirty="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=BUSCARX(B15;E3:E11;C3:C11)</a:t>
                      </a:r>
                      <a:endParaRPr lang="es-ES" sz="1000" dirty="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12</a:t>
                      </a:r>
                    </a:p>
                  </a:txBody>
                  <a:tcPr marL="46812" marR="46812" marT="25321" marB="25321"/>
                </a:tc>
                <a:extLst>
                  <a:ext uri="{0D108BD9-81ED-4DB2-BD59-A6C34878D82A}">
                    <a16:rowId xmlns:a16="http://schemas.microsoft.com/office/drawing/2014/main" val="195239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26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búsqueda y referencia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130225"/>
              </p:ext>
            </p:extLst>
          </p:nvPr>
        </p:nvGraphicFramePr>
        <p:xfrm>
          <a:off x="857839" y="3433949"/>
          <a:ext cx="10906812" cy="172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774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1310999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3469445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452982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188612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311405">
                <a:tc>
                  <a:txBody>
                    <a:bodyPr/>
                    <a:lstStyle/>
                    <a:p>
                      <a:r>
                        <a:rPr lang="es-ES" sz="1400"/>
                        <a:t>Función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Operación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Sintaxis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Ejemplo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Resultado</a:t>
                      </a:r>
                    </a:p>
                  </a:txBody>
                  <a:tcPr marL="63826" marR="63826" marT="34524" marB="34524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741756">
                <a:tc>
                  <a:txBody>
                    <a:bodyPr/>
                    <a:lstStyle/>
                    <a:p>
                      <a:r>
                        <a:rPr lang="es-ES" sz="1400"/>
                        <a:t>Transponer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Intercambia filas y columnas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Transponer(</a:t>
                      </a:r>
                      <a:r>
                        <a:rPr lang="es-ES" sz="1400" i="1" dirty="0"/>
                        <a:t>rango</a:t>
                      </a:r>
                      <a:r>
                        <a:rPr lang="es-ES" sz="1400" dirty="0"/>
                        <a:t>)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{=TRANSPONER(G2:N3)}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12          13</a:t>
                      </a:r>
                    </a:p>
                    <a:p>
                      <a:r>
                        <a:rPr lang="es-ES" sz="1400"/>
                        <a:t>34  </a:t>
                      </a:r>
                      <a:r>
                        <a:rPr lang="es-ES" sz="1400">
                          <a:sym typeface="Wingdings" panose="05000000000000000000" pitchFamily="2" charset="2"/>
                        </a:rPr>
                        <a:t>    24</a:t>
                      </a:r>
                      <a:endParaRPr lang="es-ES" sz="1400"/>
                    </a:p>
                  </a:txBody>
                  <a:tcPr marL="63826" marR="63826" marT="34524" marB="34524"/>
                </a:tc>
                <a:extLst>
                  <a:ext uri="{0D108BD9-81ED-4DB2-BD59-A6C34878D82A}">
                    <a16:rowId xmlns:a16="http://schemas.microsoft.com/office/drawing/2014/main" val="1417253271"/>
                  </a:ext>
                </a:extLst>
              </a:tr>
              <a:tr h="673669">
                <a:tc>
                  <a:txBody>
                    <a:bodyPr/>
                    <a:lstStyle/>
                    <a:p>
                      <a:r>
                        <a:rPr lang="es-ES" sz="1300"/>
                        <a:t>IMPORTARDATOSDINAMICOS</a:t>
                      </a:r>
                    </a:p>
                  </a:txBody>
                  <a:tcPr marL="32294" marR="32294" marT="17468" marB="17468"/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Copiar datos a partir de una tabla dinámica</a:t>
                      </a:r>
                    </a:p>
                  </a:txBody>
                  <a:tcPr marL="32294" marR="32294" marT="17468" marB="17468"/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IMPORTARDATOSDINAMICOS(</a:t>
                      </a:r>
                      <a:r>
                        <a:rPr lang="es-ES" sz="1300" i="1"/>
                        <a:t>camp_datos</a:t>
                      </a:r>
                      <a:r>
                        <a:rPr lang="es-ES" sz="1300"/>
                        <a:t>, </a:t>
                      </a:r>
                      <a:r>
                        <a:rPr lang="es-ES" sz="1300" i="1"/>
                        <a:t>tabla_dinámica</a:t>
                      </a:r>
                      <a:r>
                        <a:rPr lang="es-ES" sz="1300"/>
                        <a:t>, [</a:t>
                      </a:r>
                      <a:r>
                        <a:rPr lang="es-ES" sz="1300" i="1"/>
                        <a:t>campo1, elemento1</a:t>
                      </a:r>
                      <a:r>
                        <a:rPr lang="es-ES" sz="1300"/>
                        <a:t>], ...) </a:t>
                      </a:r>
                    </a:p>
                  </a:txBody>
                  <a:tcPr marL="32294" marR="32294" marT="17468" marB="17468"/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=IMPORTARDATOSDINAMICOS("Coste";$A$3;"Color";A6)</a:t>
                      </a:r>
                    </a:p>
                  </a:txBody>
                  <a:tcPr marL="32294" marR="32294" marT="17468" marB="17468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14772,0524</a:t>
                      </a:r>
                    </a:p>
                  </a:txBody>
                  <a:tcPr marL="32294" marR="32294" marT="17468" marB="17468"/>
                </a:tc>
                <a:extLst>
                  <a:ext uri="{0D108BD9-81ED-4DB2-BD59-A6C34878D82A}">
                    <a16:rowId xmlns:a16="http://schemas.microsoft.com/office/drawing/2014/main" val="195239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74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Libros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sz="2000" dirty="0"/>
              <a:t>Los documentos en Excel se denominan </a:t>
            </a:r>
            <a:r>
              <a:rPr lang="es-ES" sz="2000" b="1" dirty="0"/>
              <a:t>libros</a:t>
            </a:r>
            <a:r>
              <a:rPr lang="es-ES" sz="2000" dirty="0"/>
              <a:t>. </a:t>
            </a:r>
          </a:p>
          <a:p>
            <a:r>
              <a:rPr lang="es-ES" sz="2000" dirty="0"/>
              <a:t>Son almacenados en el disco duro como ficheros de extensión </a:t>
            </a:r>
            <a:r>
              <a:rPr lang="es-ES" sz="2000" b="1" dirty="0"/>
              <a:t>.</a:t>
            </a:r>
            <a:r>
              <a:rPr lang="es-ES" sz="2000" b="1" dirty="0" err="1"/>
              <a:t>xsl</a:t>
            </a:r>
            <a:r>
              <a:rPr lang="es-ES" sz="2000" dirty="0"/>
              <a:t> para versiones anteriores a </a:t>
            </a:r>
            <a:r>
              <a:rPr lang="es-ES" sz="2000" b="1" dirty="0"/>
              <a:t>Excel 2007</a:t>
            </a:r>
            <a:r>
              <a:rPr lang="es-ES" sz="2000" dirty="0"/>
              <a:t> y extensión </a:t>
            </a:r>
            <a:r>
              <a:rPr lang="es-ES" sz="2000" b="1" dirty="0"/>
              <a:t>.xlsx</a:t>
            </a:r>
            <a:r>
              <a:rPr lang="es-ES" sz="2000" dirty="0"/>
              <a:t> para Excel 2007 y versiones posteriores.</a:t>
            </a:r>
          </a:p>
          <a:p>
            <a:r>
              <a:rPr lang="es-ES" sz="2000" dirty="0"/>
              <a:t>Están compuestos por </a:t>
            </a:r>
            <a:r>
              <a:rPr lang="es-ES" sz="2000" b="1" dirty="0"/>
              <a:t>hojas de cálculo.</a:t>
            </a:r>
          </a:p>
          <a:p>
            <a:endParaRPr lang="es-ES" sz="2000" b="1" dirty="0"/>
          </a:p>
          <a:p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1869642"/>
            <a:ext cx="4747090" cy="115444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Hojas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sz="2000" dirty="0"/>
              <a:t>Todos los libros como mínimo contienen una hoja. El número máximo de hojas está limitado por la memoria disponible.</a:t>
            </a:r>
          </a:p>
          <a:p>
            <a:r>
              <a:rPr lang="es-ES" sz="2000" dirty="0"/>
              <a:t>Cada hoja esta formada por celdas que se agrupan en filas y columnas. Cada hoja tiene 1.048.576 filas y 16.384 columnas (A-XFD).</a:t>
            </a:r>
          </a:p>
          <a:p>
            <a:r>
              <a:rPr lang="es-ES" sz="2000" dirty="0"/>
              <a:t>Las filas se referencian con números y las columnas con letras.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1300097"/>
            <a:ext cx="4747090" cy="22935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3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A1F828-B549-4D9A-B091-4B2DC4B2B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7794722" cy="35119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EE9FC-03BF-4860-9A99-6B440AB4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150596"/>
            <a:ext cx="7794722" cy="22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4903" y="4391025"/>
            <a:ext cx="6685507" cy="173880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Celdas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9548" r="-3" b="-3"/>
          <a:stretch/>
        </p:blipFill>
        <p:spPr>
          <a:xfrm>
            <a:off x="1144509" y="1031387"/>
            <a:ext cx="1721240" cy="186081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19802" y="804998"/>
            <a:ext cx="7150608" cy="2871216"/>
          </a:xfrm>
        </p:spPr>
        <p:txBody>
          <a:bodyPr anchor="ctr">
            <a:normAutofit/>
          </a:bodyPr>
          <a:lstStyle/>
          <a:p>
            <a:r>
              <a:rPr lang="es-ES"/>
              <a:t>La intersección de una columna y una fila se denomina </a:t>
            </a:r>
            <a:r>
              <a:rPr lang="es-ES" b="1"/>
              <a:t>Celda</a:t>
            </a:r>
            <a:r>
              <a:rPr lang="es-ES"/>
              <a:t>.</a:t>
            </a:r>
          </a:p>
          <a:p>
            <a:r>
              <a:rPr lang="es-ES"/>
              <a:t>Las hojas de cálculo tienen 17.179.869.184 celdas.</a:t>
            </a:r>
          </a:p>
          <a:p>
            <a:r>
              <a:rPr lang="es-ES"/>
              <a:t>Para referirse a una celda hay que especificar primero la columna y luego la fila. Así A1 es la primera celda de la hoja de cálculo.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10527" r="1" b="1"/>
          <a:stretch/>
        </p:blipFill>
        <p:spPr>
          <a:xfrm>
            <a:off x="1144509" y="4674904"/>
            <a:ext cx="1752240" cy="120382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40078B-702A-463C-B633-546117AE1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422775" y="480322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8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Ejemplo de celda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altLang="es-ES" sz="2000"/>
              <a:t>La celda C4 es la que se encuentra en la intersección de la fila 4 con la columna C. </a:t>
            </a:r>
          </a:p>
          <a:p>
            <a:r>
              <a:rPr lang="es-ES" altLang="es-ES" sz="2000"/>
              <a:t>La referencia de la celda activa se muestra en el cuadro situado a la izquierda de la </a:t>
            </a:r>
            <a:r>
              <a:rPr lang="es-ES" altLang="es-ES" sz="2000" i="1"/>
              <a:t>barra de referencias</a:t>
            </a:r>
            <a:r>
              <a:rPr lang="es-ES" altLang="es-ES" sz="2000"/>
              <a:t>.</a:t>
            </a:r>
            <a:endParaRPr lang="es-ES" sz="200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52" y="643467"/>
            <a:ext cx="4146853" cy="360679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2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Rangos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ES" sz="2400" dirty="0"/>
              <a:t>Son grupos de celdas que Excel trata como una unidad.</a:t>
            </a:r>
          </a:p>
          <a:p>
            <a:r>
              <a:rPr lang="es-ES" sz="2400" dirty="0"/>
              <a:t>Pueden estar formados por una o más celdas.</a:t>
            </a:r>
          </a:p>
          <a:p>
            <a:r>
              <a:rPr lang="es-ES" sz="2400" dirty="0"/>
              <a:t>Se utilizan para: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Dar formato a un conjunto de celdas.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Crear Gráficos.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Crear  Tablas.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Crear tablas dinámicas.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En fórmulas (como parámetros).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53130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</TotalTime>
  <Words>2634</Words>
  <Application>Microsoft Office PowerPoint</Application>
  <PresentationFormat>Panorámica</PresentationFormat>
  <Paragraphs>483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Tw Cen MT</vt:lpstr>
      <vt:lpstr>Tw Cen MT Condensed</vt:lpstr>
      <vt:lpstr>Verdana</vt:lpstr>
      <vt:lpstr>Wingdings</vt:lpstr>
      <vt:lpstr>Wingdings 2</vt:lpstr>
      <vt:lpstr>Wingdings 3</vt:lpstr>
      <vt:lpstr>HDOfficeLightV0</vt:lpstr>
      <vt:lpstr>Integral</vt:lpstr>
      <vt:lpstr>Curso Excel  nivel básico INTERMEDIO</vt:lpstr>
      <vt:lpstr>contenido del curso </vt:lpstr>
      <vt:lpstr>Contenido</vt:lpstr>
      <vt:lpstr>Excel</vt:lpstr>
      <vt:lpstr>Libros</vt:lpstr>
      <vt:lpstr>Hojas</vt:lpstr>
      <vt:lpstr>Celdas</vt:lpstr>
      <vt:lpstr>Ejemplo de celda</vt:lpstr>
      <vt:lpstr>Rangos</vt:lpstr>
      <vt:lpstr>Ejemplo de rango</vt:lpstr>
      <vt:lpstr>Referencias</vt:lpstr>
      <vt:lpstr>Referencias múltiples</vt:lpstr>
      <vt:lpstr>Otras referencias</vt:lpstr>
      <vt:lpstr>Referencias</vt:lpstr>
      <vt:lpstr>Tipos de referencia</vt:lpstr>
      <vt:lpstr>Ejemplo referencia relativa</vt:lpstr>
      <vt:lpstr>Tipos de referencia</vt:lpstr>
      <vt:lpstr>Ejemplo referencia absoluta</vt:lpstr>
      <vt:lpstr>Tipos de referencia</vt:lpstr>
      <vt:lpstr>Ejemplo referencia absoluta</vt:lpstr>
      <vt:lpstr>Cómo cambiar entre tipos de referencia</vt:lpstr>
      <vt:lpstr>Otras referencias</vt:lpstr>
      <vt:lpstr>Tipos de datos</vt:lpstr>
      <vt:lpstr>Textos</vt:lpstr>
      <vt:lpstr>Valores numéricos </vt:lpstr>
      <vt:lpstr>Formatos de celda</vt:lpstr>
      <vt:lpstr>Formato General</vt:lpstr>
      <vt:lpstr>Formato Número</vt:lpstr>
      <vt:lpstr>Fórmulas</vt:lpstr>
      <vt:lpstr>Fórmulas</vt:lpstr>
      <vt:lpstr>Ejemplo de fórmula</vt:lpstr>
      <vt:lpstr>Operadores aritméticos</vt:lpstr>
      <vt:lpstr>Operadores de comparación</vt:lpstr>
      <vt:lpstr>Operadores de texto</vt:lpstr>
      <vt:lpstr>Operadores de referencia</vt:lpstr>
      <vt:lpstr>Precedencia de los operadores</vt:lpstr>
      <vt:lpstr>Uso de paréntesis</vt:lpstr>
      <vt:lpstr>Funciones</vt:lpstr>
      <vt:lpstr>Estructura de una función</vt:lpstr>
      <vt:lpstr>Tipos de Funciones</vt:lpstr>
      <vt:lpstr>Funciones lógicas</vt:lpstr>
      <vt:lpstr>Funciones lógicas</vt:lpstr>
      <vt:lpstr>Expresiones complejas de valores lógicos</vt:lpstr>
      <vt:lpstr>Funciones de texto</vt:lpstr>
      <vt:lpstr>Funciones de texto</vt:lpstr>
      <vt:lpstr>Funciones de fecha y hora</vt:lpstr>
      <vt:lpstr>Funciones de fecha y hora</vt:lpstr>
      <vt:lpstr>Funciones de búsqueda y referencia</vt:lpstr>
      <vt:lpstr>Funciones de búsqueda y 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dataXbi dataXbi</cp:lastModifiedBy>
  <cp:revision>166</cp:revision>
  <dcterms:created xsi:type="dcterms:W3CDTF">2016-05-02T13:55:11Z</dcterms:created>
  <dcterms:modified xsi:type="dcterms:W3CDTF">2022-10-25T08:07:40Z</dcterms:modified>
</cp:coreProperties>
</file>