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handoutMasterIdLst>
    <p:handoutMasterId r:id="rId37"/>
  </p:handoutMasterIdLst>
  <p:sldIdLst>
    <p:sldId id="256" r:id="rId2"/>
    <p:sldId id="257" r:id="rId3"/>
    <p:sldId id="266" r:id="rId4"/>
    <p:sldId id="258" r:id="rId5"/>
    <p:sldId id="267" r:id="rId6"/>
    <p:sldId id="284" r:id="rId7"/>
    <p:sldId id="270" r:id="rId8"/>
    <p:sldId id="269" r:id="rId9"/>
    <p:sldId id="295" r:id="rId10"/>
    <p:sldId id="293" r:id="rId11"/>
    <p:sldId id="259" r:id="rId12"/>
    <p:sldId id="272" r:id="rId13"/>
    <p:sldId id="273" r:id="rId14"/>
    <p:sldId id="260" r:id="rId15"/>
    <p:sldId id="292" r:id="rId16"/>
    <p:sldId id="262" r:id="rId17"/>
    <p:sldId id="276" r:id="rId18"/>
    <p:sldId id="306" r:id="rId19"/>
    <p:sldId id="307" r:id="rId20"/>
    <p:sldId id="277" r:id="rId21"/>
    <p:sldId id="305" r:id="rId22"/>
    <p:sldId id="278" r:id="rId23"/>
    <p:sldId id="304" r:id="rId24"/>
    <p:sldId id="264" r:id="rId25"/>
    <p:sldId id="297" r:id="rId26"/>
    <p:sldId id="298" r:id="rId27"/>
    <p:sldId id="299" r:id="rId28"/>
    <p:sldId id="281" r:id="rId29"/>
    <p:sldId id="300" r:id="rId30"/>
    <p:sldId id="301" r:id="rId31"/>
    <p:sldId id="302" r:id="rId32"/>
    <p:sldId id="303" r:id="rId33"/>
    <p:sldId id="263" r:id="rId34"/>
    <p:sldId id="279" r:id="rId35"/>
    <p:sldId id="28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aXbi dataXbi" userId="40ca6edd-13bc-4aa9-915f-b5699626d65b" providerId="ADAL" clId="{BE566CC2-1659-4A07-B7B2-7AECB9046466}"/>
    <pc:docChg chg="custSel modSld">
      <pc:chgData name="dataXbi dataXbi" userId="40ca6edd-13bc-4aa9-915f-b5699626d65b" providerId="ADAL" clId="{BE566CC2-1659-4A07-B7B2-7AECB9046466}" dt="2021-05-12T12:42:41.242" v="31" actId="478"/>
      <pc:docMkLst>
        <pc:docMk/>
      </pc:docMkLst>
      <pc:sldChg chg="delSp mod">
        <pc:chgData name="dataXbi dataXbi" userId="40ca6edd-13bc-4aa9-915f-b5699626d65b" providerId="ADAL" clId="{BE566CC2-1659-4A07-B7B2-7AECB9046466}" dt="2021-05-12T12:40:58.763" v="0" actId="478"/>
        <pc:sldMkLst>
          <pc:docMk/>
          <pc:sldMk cId="937378803" sldId="256"/>
        </pc:sldMkLst>
        <pc:picChg chg="del">
          <ac:chgData name="dataXbi dataXbi" userId="40ca6edd-13bc-4aa9-915f-b5699626d65b" providerId="ADAL" clId="{BE566CC2-1659-4A07-B7B2-7AECB9046466}" dt="2021-05-12T12:40:58.763" v="0" actId="478"/>
          <ac:picMkLst>
            <pc:docMk/>
            <pc:sldMk cId="937378803" sldId="256"/>
            <ac:picMk id="4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1:00.799" v="1" actId="478"/>
        <pc:sldMkLst>
          <pc:docMk/>
          <pc:sldMk cId="1411628068" sldId="257"/>
        </pc:sldMkLst>
        <pc:picChg chg="del">
          <ac:chgData name="dataXbi dataXbi" userId="40ca6edd-13bc-4aa9-915f-b5699626d65b" providerId="ADAL" clId="{BE566CC2-1659-4A07-B7B2-7AECB9046466}" dt="2021-05-12T12:41:00.799" v="1" actId="478"/>
          <ac:picMkLst>
            <pc:docMk/>
            <pc:sldMk cId="1411628068" sldId="257"/>
            <ac:picMk id="4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1:14.228" v="3" actId="478"/>
        <pc:sldMkLst>
          <pc:docMk/>
          <pc:sldMk cId="2524825770" sldId="258"/>
        </pc:sldMkLst>
        <pc:picChg chg="del">
          <ac:chgData name="dataXbi dataXbi" userId="40ca6edd-13bc-4aa9-915f-b5699626d65b" providerId="ADAL" clId="{BE566CC2-1659-4A07-B7B2-7AECB9046466}" dt="2021-05-12T12:41:14.228" v="3" actId="478"/>
          <ac:picMkLst>
            <pc:docMk/>
            <pc:sldMk cId="2524825770" sldId="258"/>
            <ac:picMk id="4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1:36.954" v="9" actId="478"/>
        <pc:sldMkLst>
          <pc:docMk/>
          <pc:sldMk cId="2267459765" sldId="259"/>
        </pc:sldMkLst>
        <pc:picChg chg="del">
          <ac:chgData name="dataXbi dataXbi" userId="40ca6edd-13bc-4aa9-915f-b5699626d65b" providerId="ADAL" clId="{BE566CC2-1659-4A07-B7B2-7AECB9046466}" dt="2021-05-12T12:41:36.954" v="9" actId="478"/>
          <ac:picMkLst>
            <pc:docMk/>
            <pc:sldMk cId="2267459765" sldId="259"/>
            <ac:picMk id="9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1:46.141" v="12" actId="478"/>
        <pc:sldMkLst>
          <pc:docMk/>
          <pc:sldMk cId="2136909334" sldId="260"/>
        </pc:sldMkLst>
        <pc:picChg chg="del">
          <ac:chgData name="dataXbi dataXbi" userId="40ca6edd-13bc-4aa9-915f-b5699626d65b" providerId="ADAL" clId="{BE566CC2-1659-4A07-B7B2-7AECB9046466}" dt="2021-05-12T12:41:46.141" v="12" actId="478"/>
          <ac:picMkLst>
            <pc:docMk/>
            <pc:sldMk cId="2136909334" sldId="260"/>
            <ac:picMk id="12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1:49.147" v="13" actId="478"/>
        <pc:sldMkLst>
          <pc:docMk/>
          <pc:sldMk cId="4241322014" sldId="262"/>
        </pc:sldMkLst>
        <pc:picChg chg="del">
          <ac:chgData name="dataXbi dataXbi" userId="40ca6edd-13bc-4aa9-915f-b5699626d65b" providerId="ADAL" clId="{BE566CC2-1659-4A07-B7B2-7AECB9046466}" dt="2021-05-12T12:41:49.147" v="13" actId="478"/>
          <ac:picMkLst>
            <pc:docMk/>
            <pc:sldMk cId="4241322014" sldId="262"/>
            <ac:picMk id="4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2:35.729" v="29" actId="478"/>
        <pc:sldMkLst>
          <pc:docMk/>
          <pc:sldMk cId="822084984" sldId="263"/>
        </pc:sldMkLst>
        <pc:picChg chg="del">
          <ac:chgData name="dataXbi dataXbi" userId="40ca6edd-13bc-4aa9-915f-b5699626d65b" providerId="ADAL" clId="{BE566CC2-1659-4A07-B7B2-7AECB9046466}" dt="2021-05-12T12:42:35.729" v="29" actId="478"/>
          <ac:picMkLst>
            <pc:docMk/>
            <pc:sldMk cId="822084984" sldId="263"/>
            <ac:picMk id="4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2:10.379" v="20" actId="478"/>
        <pc:sldMkLst>
          <pc:docMk/>
          <pc:sldMk cId="287526346" sldId="264"/>
        </pc:sldMkLst>
        <pc:picChg chg="del">
          <ac:chgData name="dataXbi dataXbi" userId="40ca6edd-13bc-4aa9-915f-b5699626d65b" providerId="ADAL" clId="{BE566CC2-1659-4A07-B7B2-7AECB9046466}" dt="2021-05-12T12:42:10.379" v="20" actId="478"/>
          <ac:picMkLst>
            <pc:docMk/>
            <pc:sldMk cId="287526346" sldId="264"/>
            <ac:picMk id="4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1:04.623" v="2" actId="478"/>
        <pc:sldMkLst>
          <pc:docMk/>
          <pc:sldMk cId="3904436701" sldId="266"/>
        </pc:sldMkLst>
        <pc:picChg chg="del">
          <ac:chgData name="dataXbi dataXbi" userId="40ca6edd-13bc-4aa9-915f-b5699626d65b" providerId="ADAL" clId="{BE566CC2-1659-4A07-B7B2-7AECB9046466}" dt="2021-05-12T12:41:04.623" v="2" actId="478"/>
          <ac:picMkLst>
            <pc:docMk/>
            <pc:sldMk cId="3904436701" sldId="266"/>
            <ac:picMk id="4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1:19.237" v="4" actId="478"/>
        <pc:sldMkLst>
          <pc:docMk/>
          <pc:sldMk cId="1909077789" sldId="267"/>
        </pc:sldMkLst>
        <pc:picChg chg="del">
          <ac:chgData name="dataXbi dataXbi" userId="40ca6edd-13bc-4aa9-915f-b5699626d65b" providerId="ADAL" clId="{BE566CC2-1659-4A07-B7B2-7AECB9046466}" dt="2021-05-12T12:41:19.237" v="4" actId="478"/>
          <ac:picMkLst>
            <pc:docMk/>
            <pc:sldMk cId="1909077789" sldId="267"/>
            <ac:picMk id="4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1:26.867" v="7" actId="478"/>
        <pc:sldMkLst>
          <pc:docMk/>
          <pc:sldMk cId="3295876722" sldId="269"/>
        </pc:sldMkLst>
        <pc:picChg chg="del">
          <ac:chgData name="dataXbi dataXbi" userId="40ca6edd-13bc-4aa9-915f-b5699626d65b" providerId="ADAL" clId="{BE566CC2-1659-4A07-B7B2-7AECB9046466}" dt="2021-05-12T12:41:26.867" v="7" actId="478"/>
          <ac:picMkLst>
            <pc:docMk/>
            <pc:sldMk cId="3295876722" sldId="269"/>
            <ac:picMk id="4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1:24.502" v="6" actId="478"/>
        <pc:sldMkLst>
          <pc:docMk/>
          <pc:sldMk cId="1728597937" sldId="270"/>
        </pc:sldMkLst>
        <pc:picChg chg="del">
          <ac:chgData name="dataXbi dataXbi" userId="40ca6edd-13bc-4aa9-915f-b5699626d65b" providerId="ADAL" clId="{BE566CC2-1659-4A07-B7B2-7AECB9046466}" dt="2021-05-12T12:41:24.502" v="6" actId="478"/>
          <ac:picMkLst>
            <pc:docMk/>
            <pc:sldMk cId="1728597937" sldId="270"/>
            <ac:picMk id="4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1:40.679" v="10" actId="478"/>
        <pc:sldMkLst>
          <pc:docMk/>
          <pc:sldMk cId="1315927757" sldId="272"/>
        </pc:sldMkLst>
        <pc:picChg chg="del">
          <ac:chgData name="dataXbi dataXbi" userId="40ca6edd-13bc-4aa9-915f-b5699626d65b" providerId="ADAL" clId="{BE566CC2-1659-4A07-B7B2-7AECB9046466}" dt="2021-05-12T12:41:40.679" v="10" actId="478"/>
          <ac:picMkLst>
            <pc:docMk/>
            <pc:sldMk cId="1315927757" sldId="272"/>
            <ac:picMk id="8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1:43.320" v="11" actId="478"/>
        <pc:sldMkLst>
          <pc:docMk/>
          <pc:sldMk cId="2205074285" sldId="273"/>
        </pc:sldMkLst>
        <pc:picChg chg="del">
          <ac:chgData name="dataXbi dataXbi" userId="40ca6edd-13bc-4aa9-915f-b5699626d65b" providerId="ADAL" clId="{BE566CC2-1659-4A07-B7B2-7AECB9046466}" dt="2021-05-12T12:41:43.320" v="11" actId="478"/>
          <ac:picMkLst>
            <pc:docMk/>
            <pc:sldMk cId="2205074285" sldId="273"/>
            <ac:picMk id="7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1:52.555" v="14" actId="478"/>
        <pc:sldMkLst>
          <pc:docMk/>
          <pc:sldMk cId="4222257824" sldId="276"/>
        </pc:sldMkLst>
        <pc:picChg chg="del">
          <ac:chgData name="dataXbi dataXbi" userId="40ca6edd-13bc-4aa9-915f-b5699626d65b" providerId="ADAL" clId="{BE566CC2-1659-4A07-B7B2-7AECB9046466}" dt="2021-05-12T12:41:52.555" v="14" actId="478"/>
          <ac:picMkLst>
            <pc:docMk/>
            <pc:sldMk cId="4222257824" sldId="276"/>
            <ac:picMk id="4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2:00.720" v="17" actId="478"/>
        <pc:sldMkLst>
          <pc:docMk/>
          <pc:sldMk cId="3926425777" sldId="277"/>
        </pc:sldMkLst>
        <pc:picChg chg="del">
          <ac:chgData name="dataXbi dataXbi" userId="40ca6edd-13bc-4aa9-915f-b5699626d65b" providerId="ADAL" clId="{BE566CC2-1659-4A07-B7B2-7AECB9046466}" dt="2021-05-12T12:42:00.720" v="17" actId="478"/>
          <ac:picMkLst>
            <pc:docMk/>
            <pc:sldMk cId="3926425777" sldId="277"/>
            <ac:picMk id="4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2:05.701" v="19" actId="478"/>
        <pc:sldMkLst>
          <pc:docMk/>
          <pc:sldMk cId="3978381414" sldId="278"/>
        </pc:sldMkLst>
        <pc:picChg chg="del">
          <ac:chgData name="dataXbi dataXbi" userId="40ca6edd-13bc-4aa9-915f-b5699626d65b" providerId="ADAL" clId="{BE566CC2-1659-4A07-B7B2-7AECB9046466}" dt="2021-05-12T12:42:05.701" v="19" actId="478"/>
          <ac:picMkLst>
            <pc:docMk/>
            <pc:sldMk cId="3978381414" sldId="278"/>
            <ac:picMk id="4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2:38.821" v="30" actId="478"/>
        <pc:sldMkLst>
          <pc:docMk/>
          <pc:sldMk cId="2097068344" sldId="279"/>
        </pc:sldMkLst>
        <pc:picChg chg="del">
          <ac:chgData name="dataXbi dataXbi" userId="40ca6edd-13bc-4aa9-915f-b5699626d65b" providerId="ADAL" clId="{BE566CC2-1659-4A07-B7B2-7AECB9046466}" dt="2021-05-12T12:42:38.821" v="30" actId="478"/>
          <ac:picMkLst>
            <pc:docMk/>
            <pc:sldMk cId="2097068344" sldId="279"/>
            <ac:picMk id="16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2:41.242" v="31" actId="478"/>
        <pc:sldMkLst>
          <pc:docMk/>
          <pc:sldMk cId="3401758084" sldId="280"/>
        </pc:sldMkLst>
        <pc:picChg chg="del">
          <ac:chgData name="dataXbi dataXbi" userId="40ca6edd-13bc-4aa9-915f-b5699626d65b" providerId="ADAL" clId="{BE566CC2-1659-4A07-B7B2-7AECB9046466}" dt="2021-05-12T12:42:41.242" v="31" actId="478"/>
          <ac:picMkLst>
            <pc:docMk/>
            <pc:sldMk cId="3401758084" sldId="280"/>
            <ac:picMk id="19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2:22.130" v="24" actId="478"/>
        <pc:sldMkLst>
          <pc:docMk/>
          <pc:sldMk cId="1848093885" sldId="281"/>
        </pc:sldMkLst>
        <pc:picChg chg="del">
          <ac:chgData name="dataXbi dataXbi" userId="40ca6edd-13bc-4aa9-915f-b5699626d65b" providerId="ADAL" clId="{BE566CC2-1659-4A07-B7B2-7AECB9046466}" dt="2021-05-12T12:42:22.130" v="24" actId="478"/>
          <ac:picMkLst>
            <pc:docMk/>
            <pc:sldMk cId="1848093885" sldId="281"/>
            <ac:picMk id="4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1:22.426" v="5" actId="478"/>
        <pc:sldMkLst>
          <pc:docMk/>
          <pc:sldMk cId="1588256268" sldId="284"/>
        </pc:sldMkLst>
        <pc:picChg chg="del">
          <ac:chgData name="dataXbi dataXbi" userId="40ca6edd-13bc-4aa9-915f-b5699626d65b" providerId="ADAL" clId="{BE566CC2-1659-4A07-B7B2-7AECB9046466}" dt="2021-05-12T12:41:22.426" v="5" actId="478"/>
          <ac:picMkLst>
            <pc:docMk/>
            <pc:sldMk cId="1588256268" sldId="284"/>
            <ac:picMk id="6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1:32.616" v="8" actId="478"/>
        <pc:sldMkLst>
          <pc:docMk/>
          <pc:sldMk cId="4216678331" sldId="293"/>
        </pc:sldMkLst>
        <pc:picChg chg="del">
          <ac:chgData name="dataXbi dataXbi" userId="40ca6edd-13bc-4aa9-915f-b5699626d65b" providerId="ADAL" clId="{BE566CC2-1659-4A07-B7B2-7AECB9046466}" dt="2021-05-12T12:41:32.616" v="8" actId="478"/>
          <ac:picMkLst>
            <pc:docMk/>
            <pc:sldMk cId="4216678331" sldId="293"/>
            <ac:picMk id="10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2:15.771" v="21" actId="478"/>
        <pc:sldMkLst>
          <pc:docMk/>
          <pc:sldMk cId="23800374" sldId="297"/>
        </pc:sldMkLst>
        <pc:picChg chg="del">
          <ac:chgData name="dataXbi dataXbi" userId="40ca6edd-13bc-4aa9-915f-b5699626d65b" providerId="ADAL" clId="{BE566CC2-1659-4A07-B7B2-7AECB9046466}" dt="2021-05-12T12:42:15.771" v="21" actId="478"/>
          <ac:picMkLst>
            <pc:docMk/>
            <pc:sldMk cId="23800374" sldId="297"/>
            <ac:picMk id="19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2:18.176" v="22" actId="478"/>
        <pc:sldMkLst>
          <pc:docMk/>
          <pc:sldMk cId="2226055172" sldId="298"/>
        </pc:sldMkLst>
        <pc:picChg chg="del">
          <ac:chgData name="dataXbi dataXbi" userId="40ca6edd-13bc-4aa9-915f-b5699626d65b" providerId="ADAL" clId="{BE566CC2-1659-4A07-B7B2-7AECB9046466}" dt="2021-05-12T12:42:18.176" v="22" actId="478"/>
          <ac:picMkLst>
            <pc:docMk/>
            <pc:sldMk cId="2226055172" sldId="298"/>
            <ac:picMk id="15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2:19.996" v="23" actId="478"/>
        <pc:sldMkLst>
          <pc:docMk/>
          <pc:sldMk cId="4057480989" sldId="299"/>
        </pc:sldMkLst>
        <pc:picChg chg="del">
          <ac:chgData name="dataXbi dataXbi" userId="40ca6edd-13bc-4aa9-915f-b5699626d65b" providerId="ADAL" clId="{BE566CC2-1659-4A07-B7B2-7AECB9046466}" dt="2021-05-12T12:42:19.996" v="23" actId="478"/>
          <ac:picMkLst>
            <pc:docMk/>
            <pc:sldMk cId="4057480989" sldId="299"/>
            <ac:picMk id="16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2:24.988" v="25" actId="478"/>
        <pc:sldMkLst>
          <pc:docMk/>
          <pc:sldMk cId="1728360993" sldId="300"/>
        </pc:sldMkLst>
        <pc:picChg chg="del">
          <ac:chgData name="dataXbi dataXbi" userId="40ca6edd-13bc-4aa9-915f-b5699626d65b" providerId="ADAL" clId="{BE566CC2-1659-4A07-B7B2-7AECB9046466}" dt="2021-05-12T12:42:24.988" v="25" actId="478"/>
          <ac:picMkLst>
            <pc:docMk/>
            <pc:sldMk cId="1728360993" sldId="300"/>
            <ac:picMk id="16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2:27.421" v="26" actId="478"/>
        <pc:sldMkLst>
          <pc:docMk/>
          <pc:sldMk cId="2184754859" sldId="301"/>
        </pc:sldMkLst>
        <pc:picChg chg="del">
          <ac:chgData name="dataXbi dataXbi" userId="40ca6edd-13bc-4aa9-915f-b5699626d65b" providerId="ADAL" clId="{BE566CC2-1659-4A07-B7B2-7AECB9046466}" dt="2021-05-12T12:42:27.421" v="26" actId="478"/>
          <ac:picMkLst>
            <pc:docMk/>
            <pc:sldMk cId="2184754859" sldId="301"/>
            <ac:picMk id="9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2:30.102" v="27" actId="478"/>
        <pc:sldMkLst>
          <pc:docMk/>
          <pc:sldMk cId="1490216430" sldId="302"/>
        </pc:sldMkLst>
        <pc:picChg chg="del">
          <ac:chgData name="dataXbi dataXbi" userId="40ca6edd-13bc-4aa9-915f-b5699626d65b" providerId="ADAL" clId="{BE566CC2-1659-4A07-B7B2-7AECB9046466}" dt="2021-05-12T12:42:30.102" v="27" actId="478"/>
          <ac:picMkLst>
            <pc:docMk/>
            <pc:sldMk cId="1490216430" sldId="302"/>
            <ac:picMk id="10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2:32.802" v="28" actId="478"/>
        <pc:sldMkLst>
          <pc:docMk/>
          <pc:sldMk cId="2321225444" sldId="303"/>
        </pc:sldMkLst>
        <pc:picChg chg="del">
          <ac:chgData name="dataXbi dataXbi" userId="40ca6edd-13bc-4aa9-915f-b5699626d65b" providerId="ADAL" clId="{BE566CC2-1659-4A07-B7B2-7AECB9046466}" dt="2021-05-12T12:42:32.802" v="28" actId="478"/>
          <ac:picMkLst>
            <pc:docMk/>
            <pc:sldMk cId="2321225444" sldId="303"/>
            <ac:picMk id="9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2:03.511" v="18" actId="478"/>
        <pc:sldMkLst>
          <pc:docMk/>
          <pc:sldMk cId="23339543" sldId="305"/>
        </pc:sldMkLst>
        <pc:picChg chg="del">
          <ac:chgData name="dataXbi dataXbi" userId="40ca6edd-13bc-4aa9-915f-b5699626d65b" providerId="ADAL" clId="{BE566CC2-1659-4A07-B7B2-7AECB9046466}" dt="2021-05-12T12:42:03.511" v="18" actId="478"/>
          <ac:picMkLst>
            <pc:docMk/>
            <pc:sldMk cId="23339543" sldId="305"/>
            <ac:picMk id="9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1:55.345" v="15" actId="478"/>
        <pc:sldMkLst>
          <pc:docMk/>
          <pc:sldMk cId="2819942033" sldId="306"/>
        </pc:sldMkLst>
        <pc:picChg chg="del">
          <ac:chgData name="dataXbi dataXbi" userId="40ca6edd-13bc-4aa9-915f-b5699626d65b" providerId="ADAL" clId="{BE566CC2-1659-4A07-B7B2-7AECB9046466}" dt="2021-05-12T12:41:55.345" v="15" actId="478"/>
          <ac:picMkLst>
            <pc:docMk/>
            <pc:sldMk cId="2819942033" sldId="306"/>
            <ac:picMk id="27" creationId="{00000000-0000-0000-0000-000000000000}"/>
          </ac:picMkLst>
        </pc:picChg>
      </pc:sldChg>
      <pc:sldChg chg="delSp mod">
        <pc:chgData name="dataXbi dataXbi" userId="40ca6edd-13bc-4aa9-915f-b5699626d65b" providerId="ADAL" clId="{BE566CC2-1659-4A07-B7B2-7AECB9046466}" dt="2021-05-12T12:41:57.767" v="16" actId="478"/>
        <pc:sldMkLst>
          <pc:docMk/>
          <pc:sldMk cId="2168334069" sldId="307"/>
        </pc:sldMkLst>
        <pc:picChg chg="del">
          <ac:chgData name="dataXbi dataXbi" userId="40ca6edd-13bc-4aa9-915f-b5699626d65b" providerId="ADAL" clId="{BE566CC2-1659-4A07-B7B2-7AECB9046466}" dt="2021-05-12T12:41:57.767" v="16" actId="478"/>
          <ac:picMkLst>
            <pc:docMk/>
            <pc:sldMk cId="2168334069" sldId="307"/>
            <ac:picMk id="11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F4F4B-E709-49EC-A22D-08BFCE8BE4C6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8D07-5C92-4A17-8C2E-5E582813B9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063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marL="182880" indent="-182880">
              <a:buClr>
                <a:schemeClr val="tx1"/>
              </a:buClr>
              <a:buFont typeface="Wingdings" panose="05000000000000000000" pitchFamily="2" charset="2"/>
              <a:buChar char="v"/>
              <a:defRPr/>
            </a:lvl1pPr>
            <a:lvl2pPr marL="685800" indent="-182880">
              <a:buClr>
                <a:schemeClr val="tx1"/>
              </a:buClr>
              <a:buFont typeface="Wingdings" panose="05000000000000000000" pitchFamily="2" charset="2"/>
              <a:buChar char="v"/>
              <a:defRPr/>
            </a:lvl2pPr>
            <a:lvl3pPr marL="1143000" indent="-182880">
              <a:buClr>
                <a:schemeClr val="tx1"/>
              </a:buClr>
              <a:buFont typeface="Wingdings" panose="05000000000000000000" pitchFamily="2" charset="2"/>
              <a:buChar char="v"/>
              <a:defRPr/>
            </a:lvl3pPr>
            <a:lvl4pPr marL="1600200" indent="-182880">
              <a:buClr>
                <a:schemeClr val="tx1"/>
              </a:buClr>
              <a:buFont typeface="Wingdings" panose="05000000000000000000" pitchFamily="2" charset="2"/>
              <a:buChar char="v"/>
              <a:defRPr/>
            </a:lvl4pPr>
            <a:lvl5pPr marL="2057400" indent="-182880">
              <a:buClr>
                <a:schemeClr val="tx1"/>
              </a:buClr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7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>
            <a:lvl1pPr marL="182880" indent="-182880">
              <a:buClr>
                <a:schemeClr val="tx1"/>
              </a:buClr>
              <a:buFont typeface="Wingdings" panose="05000000000000000000" pitchFamily="2" charset="2"/>
              <a:buChar char="v"/>
              <a:defRPr/>
            </a:lvl1pPr>
            <a:lvl2pPr marL="685800" indent="-182880">
              <a:buClr>
                <a:schemeClr val="tx1"/>
              </a:buClr>
              <a:buFont typeface="Wingdings" panose="05000000000000000000" pitchFamily="2" charset="2"/>
              <a:buChar char="v"/>
              <a:defRPr/>
            </a:lvl2pPr>
            <a:lvl3pPr marL="1143000" indent="-182880">
              <a:buClr>
                <a:schemeClr val="tx1"/>
              </a:buClr>
              <a:buFont typeface="Wingdings" panose="05000000000000000000" pitchFamily="2" charset="2"/>
              <a:buChar char="v"/>
              <a:defRPr/>
            </a:lvl3pPr>
            <a:lvl4pPr marL="1600200" indent="-182880">
              <a:buClr>
                <a:schemeClr val="tx1"/>
              </a:buClr>
              <a:buFont typeface="Wingdings" panose="05000000000000000000" pitchFamily="2" charset="2"/>
              <a:buChar char="v"/>
              <a:defRPr/>
            </a:lvl4pPr>
            <a:lvl5pPr marL="2057400" indent="-182880">
              <a:buClr>
                <a:schemeClr val="tx1"/>
              </a:buClr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1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5" y="1055257"/>
            <a:ext cx="2947482" cy="4601183"/>
          </a:xfrm>
          <a:noFill/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182880">
              <a:buClr>
                <a:schemeClr val="tx1"/>
              </a:buClr>
              <a:buSzPct val="90000"/>
              <a:buFont typeface="Wingdings 2" panose="05020102010507070707" pitchFamily="18" charset="2"/>
              <a:buChar char=""/>
              <a:defRPr/>
            </a:lvl5pPr>
            <a:lvl6pPr marL="2514600" indent="-228600">
              <a:buClr>
                <a:schemeClr val="tx1"/>
              </a:buClr>
              <a:buSzPct val="90000"/>
              <a:buFont typeface="Wingdings 2" panose="05020102010507070707" pitchFamily="18" charset="2"/>
              <a:buChar char=""/>
              <a:defRPr/>
            </a:lvl6pPr>
            <a:lvl7pPr marL="2971800" indent="-228600">
              <a:buClr>
                <a:schemeClr val="tx1"/>
              </a:buClr>
              <a:buSzPct val="90000"/>
              <a:buFont typeface="Wingdings 2" panose="05020102010507070707" pitchFamily="18" charset="2"/>
              <a:buChar char=""/>
              <a:defRPr/>
            </a:lvl7pPr>
            <a:lvl8pPr marL="3429000" indent="-228600">
              <a:buClr>
                <a:schemeClr val="tx1"/>
              </a:buClr>
              <a:buSzPct val="90000"/>
              <a:buFont typeface="Wingdings 2" panose="05020102010507070707" pitchFamily="18" charset="2"/>
              <a:buChar char=""/>
              <a:defRPr/>
            </a:lvl8pPr>
            <a:lvl9pPr marL="3886200" indent="-228600">
              <a:buClr>
                <a:schemeClr val="tx1"/>
              </a:buClr>
              <a:buSzPct val="90000"/>
              <a:buFont typeface="Wingdings 2" panose="05020102010507070707" pitchFamily="18" charset="2"/>
              <a:buChar char=""/>
              <a:defRPr/>
            </a:lvl9pPr>
          </a:lstStyle>
          <a:p>
            <a:pPr lvl="4"/>
            <a:r>
              <a:rPr lang="es-ES" dirty="0"/>
              <a:t>Editar el estilo de texto del patrón</a:t>
            </a:r>
          </a:p>
          <a:p>
            <a:pPr lvl="5"/>
            <a:r>
              <a:rPr lang="es-ES" dirty="0"/>
              <a:t>Segundo nivel</a:t>
            </a:r>
          </a:p>
          <a:p>
            <a:pPr lvl="6"/>
            <a:r>
              <a:rPr lang="es-ES" dirty="0"/>
              <a:t>Tercer nivel</a:t>
            </a:r>
          </a:p>
          <a:p>
            <a:pPr lvl="7"/>
            <a:r>
              <a:rPr lang="es-ES" dirty="0"/>
              <a:t>Cuarto nivel</a:t>
            </a:r>
          </a:p>
          <a:p>
            <a:pPr lvl="8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7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2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 marL="18288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2000"/>
            </a:lvl1pPr>
            <a:lvl2pPr marL="68580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1800"/>
            </a:lvl2pPr>
            <a:lvl3pPr marL="114300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1600"/>
            </a:lvl3pPr>
            <a:lvl4pPr marL="160020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1400"/>
            </a:lvl4pPr>
            <a:lvl5pPr marL="205740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 marL="18288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2000"/>
            </a:lvl1pPr>
            <a:lvl2pPr marL="68580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1800"/>
            </a:lvl2pPr>
            <a:lvl3pPr marL="114300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1600"/>
            </a:lvl3pPr>
            <a:lvl4pPr marL="160020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1400"/>
            </a:lvl4pPr>
            <a:lvl5pPr marL="205740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8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 marL="18288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2000"/>
            </a:lvl1pPr>
            <a:lvl2pPr marL="68580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1800"/>
            </a:lvl2pPr>
            <a:lvl3pPr marL="114300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1600"/>
            </a:lvl3pPr>
            <a:lvl4pPr marL="160020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1400"/>
            </a:lvl4pPr>
            <a:lvl5pPr marL="205740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 marL="18288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2000"/>
            </a:lvl1pPr>
            <a:lvl2pPr marL="68580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1800"/>
            </a:lvl2pPr>
            <a:lvl3pPr marL="114300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1600"/>
            </a:lvl3pPr>
            <a:lvl4pPr marL="160020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1400"/>
            </a:lvl4pPr>
            <a:lvl5pPr marL="2057400" indent="-182880">
              <a:buClr>
                <a:schemeClr val="tx1"/>
              </a:buClr>
              <a:buFont typeface="Wingdings 2" panose="05020102010507070707" pitchFamily="18" charset="2"/>
              <a:buChar char="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1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7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 marL="182880" indent="-182880">
              <a:buClr>
                <a:schemeClr val="tx1"/>
              </a:buClr>
              <a:buFont typeface="Wingdings" panose="05000000000000000000" pitchFamily="2" charset="2"/>
              <a:buChar char="v"/>
              <a:defRPr sz="2000"/>
            </a:lvl1pPr>
            <a:lvl2pPr marL="685800" indent="-182880">
              <a:buClr>
                <a:schemeClr val="tx1"/>
              </a:buClr>
              <a:buFont typeface="Wingdings" panose="05000000000000000000" pitchFamily="2" charset="2"/>
              <a:buChar char="v"/>
              <a:defRPr sz="1800"/>
            </a:lvl2pPr>
            <a:lvl3pPr marL="1143000" indent="-182880">
              <a:buClr>
                <a:schemeClr val="tx1"/>
              </a:buClr>
              <a:buFont typeface="Wingdings" panose="05000000000000000000" pitchFamily="2" charset="2"/>
              <a:buChar char="v"/>
              <a:defRPr sz="1600"/>
            </a:lvl3pPr>
            <a:lvl4pPr marL="1600200" indent="-182880">
              <a:buClr>
                <a:schemeClr val="tx1"/>
              </a:buClr>
              <a:buFont typeface="Wingdings" panose="05000000000000000000" pitchFamily="2" charset="2"/>
              <a:buChar char="v"/>
              <a:defRPr sz="1400"/>
            </a:lvl4pPr>
            <a:lvl5pPr marL="2057400" indent="-182880">
              <a:buClr>
                <a:schemeClr val="tx1"/>
              </a:buClr>
              <a:buFont typeface="Wingdings" panose="05000000000000000000" pitchFamily="2" charset="2"/>
              <a:buChar char="v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4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wrap="square" lIns="90000" tIns="45720" rIns="91440" bIns="45720" spcCol="0" rtlCol="0" anchor="ctr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0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POWER QUERY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8" y="3952793"/>
            <a:ext cx="7315200" cy="492598"/>
          </a:xfrm>
        </p:spPr>
        <p:txBody>
          <a:bodyPr/>
          <a:lstStyle/>
          <a:p>
            <a:r>
              <a:rPr lang="es-ES" dirty="0"/>
              <a:t>MS EXCEL 2013 | MS EXCEL 2016 | PowerBI Desktop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069848" y="4445391"/>
            <a:ext cx="7315200" cy="492598"/>
          </a:xfrm>
          <a:prstGeom prst="rect">
            <a:avLst/>
          </a:prstGeom>
        </p:spPr>
        <p:txBody>
          <a:bodyPr vert="horz" wrap="square" lIns="90000" tIns="45720" rIns="91440" bIns="45720" spcCol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Datos -&gt; Obtener y Transformar</a:t>
            </a:r>
          </a:p>
        </p:txBody>
      </p:sp>
    </p:spTree>
    <p:extLst>
      <p:ext uri="{BB962C8B-B14F-4D97-AF65-F5344CB8AC3E}">
        <p14:creationId xmlns:p14="http://schemas.microsoft.com/office/powerpoint/2010/main" val="93737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068" y="2166626"/>
            <a:ext cx="2485826" cy="42096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142" y="900332"/>
            <a:ext cx="11211504" cy="545280"/>
          </a:xfrm>
          <a:solidFill>
            <a:schemeClr val="accent3"/>
          </a:solidFill>
        </p:spPr>
        <p:txBody>
          <a:bodyPr>
            <a:normAutofit/>
          </a:bodyPr>
          <a:lstStyle/>
          <a:p>
            <a:pPr lvl="1"/>
            <a:r>
              <a:rPr lang="es-ES" sz="2800" dirty="0">
                <a:solidFill>
                  <a:schemeClr val="bg1"/>
                </a:solidFill>
              </a:rPr>
              <a:t>Editar consulta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7473" y="1613135"/>
            <a:ext cx="2802239" cy="5120640"/>
          </a:xfrm>
        </p:spPr>
        <p:txBody>
          <a:bodyPr wrap="square" lIns="0" rIns="90000">
            <a:normAutofit/>
          </a:bodyPr>
          <a:lstStyle/>
          <a:p>
            <a:pPr marL="845820" lvl="1" indent="-342900">
              <a:buFont typeface="+mj-lt"/>
              <a:buAutoNum type="arabicPeriod"/>
            </a:pPr>
            <a:r>
              <a:rPr lang="es-ES" dirty="0"/>
              <a:t>Abra el panel de Consultas.</a:t>
            </a:r>
          </a:p>
          <a:p>
            <a:pPr marL="845820" lvl="1" indent="-342900">
              <a:buFont typeface="+mj-lt"/>
              <a:buAutoNum type="arabicPeriod"/>
            </a:pPr>
            <a:r>
              <a:rPr lang="es-ES" dirty="0"/>
              <a:t>Sobre la consulta a editar haga doble clic o seleccione Editar en el menú contextual.</a:t>
            </a:r>
          </a:p>
          <a:p>
            <a:pPr marL="845820" lvl="1" indent="-342900">
              <a:buFont typeface="+mj-lt"/>
              <a:buAutoNum type="arabicPeriod"/>
            </a:pPr>
            <a:r>
              <a:rPr lang="es-ES" dirty="0"/>
              <a:t>En el Editor de consultas realice las transformaciones necesarias.</a:t>
            </a:r>
          </a:p>
          <a:p>
            <a:pPr marL="845820" lvl="1" indent="-342900">
              <a:buFont typeface="+mj-lt"/>
              <a:buAutoNum type="arabicPeriod"/>
            </a:pPr>
            <a:r>
              <a:rPr lang="es-ES" dirty="0"/>
              <a:t>En Archivo seleccione Cerrar y cargar.</a:t>
            </a:r>
          </a:p>
          <a:p>
            <a:pPr marL="845820" lvl="1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7" name="Elipse 6"/>
          <p:cNvSpPr/>
          <p:nvPr/>
        </p:nvSpPr>
        <p:spPr>
          <a:xfrm>
            <a:off x="5748634" y="4411381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32" y="2166626"/>
            <a:ext cx="4913573" cy="3929714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5128437" y="2917999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9" name="Elipse 8"/>
          <p:cNvSpPr/>
          <p:nvPr/>
        </p:nvSpPr>
        <p:spPr>
          <a:xfrm>
            <a:off x="6859938" y="2743565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11085547" y="4700748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1667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74735" y="1172461"/>
            <a:ext cx="3885770" cy="2486498"/>
          </a:xfrm>
        </p:spPr>
        <p:txBody>
          <a:bodyPr anchor="t"/>
          <a:lstStyle/>
          <a:p>
            <a:r>
              <a:rPr lang="es-ES" sz="2400" dirty="0"/>
              <a:t>Archivos</a:t>
            </a:r>
          </a:p>
          <a:p>
            <a:r>
              <a:rPr lang="es-ES" sz="2400" dirty="0"/>
              <a:t>Bases de datos</a:t>
            </a:r>
          </a:p>
          <a:p>
            <a:r>
              <a:rPr lang="es-ES" sz="2400" dirty="0"/>
              <a:t>Servicios en línea</a:t>
            </a:r>
          </a:p>
          <a:p>
            <a:r>
              <a:rPr lang="es-ES" sz="2400" dirty="0"/>
              <a:t>Azure</a:t>
            </a:r>
          </a:p>
          <a:p>
            <a:r>
              <a:rPr lang="es-ES" sz="2400" dirty="0"/>
              <a:t>Otras fuentes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24" y="4821011"/>
            <a:ext cx="3105583" cy="9526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346" y="1535019"/>
            <a:ext cx="2381250" cy="42386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342101" y="4301650"/>
            <a:ext cx="1168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Excel 2013</a:t>
            </a:r>
          </a:p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226529" y="1015658"/>
            <a:ext cx="1191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Excel 2016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22449" y="1172461"/>
            <a:ext cx="2947482" cy="460118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Orígenes de datos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6745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84" y="1640048"/>
            <a:ext cx="4423096" cy="4570533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64484" y="829994"/>
            <a:ext cx="11210400" cy="571294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Bases de datos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870" y="1640048"/>
            <a:ext cx="5505450" cy="3381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08" y="3989109"/>
            <a:ext cx="5778976" cy="24427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1592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84" y="1710388"/>
            <a:ext cx="3537892" cy="352483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64484" y="801858"/>
            <a:ext cx="11210400" cy="599429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Servicios en línea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185" y="1710388"/>
            <a:ext cx="5476875" cy="4953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22" y="1710388"/>
            <a:ext cx="4526262" cy="192606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0507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Conexión a los orígenes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15887" y="1055257"/>
            <a:ext cx="2934252" cy="254450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Seleccione el tipo de origen.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Escriba la ubicación. (Esta ventana varía en función del tipo de origen seleccionado).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892" y="1055257"/>
            <a:ext cx="4972050" cy="4038600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233" y="4457700"/>
            <a:ext cx="6677025" cy="240030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7736519" y="3256139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7694658" y="5511756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8136426" y="6254465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7748094" y="3256139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7706233" y="5511756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3690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Conexión a los orígenes de datos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47" y="694063"/>
            <a:ext cx="6058097" cy="567672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713" y="3622876"/>
            <a:ext cx="3469302" cy="3235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9601576" y="186516"/>
            <a:ext cx="2493968" cy="5469923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s-ES" dirty="0"/>
              <a:t>Seleccione los elementos.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ES" dirty="0"/>
              <a:t>Elija Cargar en…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ES" dirty="0"/>
              <a:t>Escoja Crear solo conexión.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ES" dirty="0"/>
              <a:t>Oprima Cargar.</a:t>
            </a:r>
          </a:p>
          <a:p>
            <a:endParaRPr lang="es-ES" dirty="0"/>
          </a:p>
        </p:txBody>
      </p:sp>
      <p:sp>
        <p:nvSpPr>
          <p:cNvPr id="8" name="Elipse 7"/>
          <p:cNvSpPr/>
          <p:nvPr/>
        </p:nvSpPr>
        <p:spPr>
          <a:xfrm>
            <a:off x="4955106" y="4621078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9" name="Elipse 8"/>
          <p:cNvSpPr/>
          <p:nvPr/>
        </p:nvSpPr>
        <p:spPr>
          <a:xfrm>
            <a:off x="3841906" y="2368450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10" name="Elipse 9"/>
          <p:cNvSpPr/>
          <p:nvPr/>
        </p:nvSpPr>
        <p:spPr>
          <a:xfrm>
            <a:off x="7343493" y="5635498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5111364" y="6370784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1165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24" y="1123837"/>
            <a:ext cx="3094075" cy="4601183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s-ES" dirty="0"/>
              <a:t>Transformación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Transformaciones de columna</a:t>
            </a:r>
          </a:p>
          <a:p>
            <a:r>
              <a:rPr lang="es-ES" dirty="0"/>
              <a:t>Transformaciones de filas</a:t>
            </a:r>
          </a:p>
          <a:p>
            <a:r>
              <a:rPr lang="es-ES" dirty="0"/>
              <a:t>Transformaciones de tablas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4132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24" y="1123837"/>
            <a:ext cx="3522200" cy="4601183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s-ES" dirty="0"/>
              <a:t>Transformaciones de columna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43830" y="864108"/>
            <a:ext cx="7315200" cy="5120640"/>
          </a:xfrm>
        </p:spPr>
        <p:txBody>
          <a:bodyPr/>
          <a:lstStyle/>
          <a:p>
            <a:r>
              <a:rPr lang="es-ES" dirty="0"/>
              <a:t>Mostrar u ocultar columnas</a:t>
            </a:r>
          </a:p>
          <a:p>
            <a:r>
              <a:rPr lang="es-ES" dirty="0"/>
              <a:t>Añadir y eliminar columnas</a:t>
            </a:r>
          </a:p>
          <a:p>
            <a:r>
              <a:rPr lang="es-ES" dirty="0"/>
              <a:t>Renombrar columnas</a:t>
            </a:r>
          </a:p>
          <a:p>
            <a:r>
              <a:rPr lang="es-ES" dirty="0"/>
              <a:t>Mover columnas</a:t>
            </a:r>
          </a:p>
          <a:p>
            <a:r>
              <a:rPr lang="es-ES" dirty="0"/>
              <a:t>Dividir una columna en dos</a:t>
            </a:r>
          </a:p>
          <a:p>
            <a:r>
              <a:rPr lang="es-ES" dirty="0"/>
              <a:t>Combinar columnas</a:t>
            </a:r>
          </a:p>
          <a:p>
            <a:r>
              <a:rPr lang="es-ES" dirty="0"/>
              <a:t>Asignarle un tipo de dato a la columna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22257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587" y="764528"/>
            <a:ext cx="11125005" cy="66157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Transformaciones de columnas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3218" y="1676677"/>
            <a:ext cx="2590224" cy="5143920"/>
          </a:xfrm>
        </p:spPr>
        <p:txBody>
          <a:bodyPr lIns="90000" rIns="9000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Mostrar u ocultar columnas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Añadir y eliminar columnas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Renombrar columnas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Mover columnas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Dividir y combinar columnas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Asignarle un tipo de dato a la columna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Duplicar columna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450" y="1593180"/>
            <a:ext cx="8709550" cy="1193563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5727718" y="1831983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4" name="Elipse 13"/>
          <p:cNvSpPr/>
          <p:nvPr/>
        </p:nvSpPr>
        <p:spPr>
          <a:xfrm>
            <a:off x="6251938" y="1831982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9176723" y="1849036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16" name="Elipse 15"/>
          <p:cNvSpPr/>
          <p:nvPr/>
        </p:nvSpPr>
        <p:spPr>
          <a:xfrm>
            <a:off x="11706130" y="1939338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013" y="3037322"/>
            <a:ext cx="9157640" cy="1033935"/>
          </a:xfrm>
          <a:prstGeom prst="rect">
            <a:avLst/>
          </a:prstGeom>
        </p:spPr>
      </p:pic>
      <p:sp>
        <p:nvSpPr>
          <p:cNvPr id="18" name="Elipse 17"/>
          <p:cNvSpPr/>
          <p:nvPr/>
        </p:nvSpPr>
        <p:spPr>
          <a:xfrm>
            <a:off x="6190162" y="3742477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19" name="Elipse 18"/>
          <p:cNvSpPr/>
          <p:nvPr/>
        </p:nvSpPr>
        <p:spPr>
          <a:xfrm>
            <a:off x="4168028" y="3926573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20" name="Elipse 19"/>
          <p:cNvSpPr/>
          <p:nvPr/>
        </p:nvSpPr>
        <p:spPr>
          <a:xfrm>
            <a:off x="7140801" y="3155525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21" name="Elipse 20"/>
          <p:cNvSpPr/>
          <p:nvPr/>
        </p:nvSpPr>
        <p:spPr>
          <a:xfrm>
            <a:off x="4646691" y="3155525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22" name="Elipse 21"/>
          <p:cNvSpPr/>
          <p:nvPr/>
        </p:nvSpPr>
        <p:spPr>
          <a:xfrm>
            <a:off x="7913687" y="3155525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838" y="4443203"/>
            <a:ext cx="8591550" cy="1323975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6720051" y="4668640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24" name="Elipse 23"/>
          <p:cNvSpPr/>
          <p:nvPr/>
        </p:nvSpPr>
        <p:spPr>
          <a:xfrm>
            <a:off x="5342306" y="5105190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918857" y="1760218"/>
            <a:ext cx="561687" cy="230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2930140" y="3153493"/>
            <a:ext cx="561687" cy="230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5216000" y="4645264"/>
            <a:ext cx="1035938" cy="209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19942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587" y="810078"/>
            <a:ext cx="11125005" cy="61602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Transformaciones de columnas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3218" y="1676677"/>
            <a:ext cx="2590224" cy="5143920"/>
          </a:xfrm>
        </p:spPr>
        <p:txBody>
          <a:bodyPr lIns="90000" rIns="9000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Mostrar u ocultar columnas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Añadir y eliminar columnas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Renombrar columnas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Mover columnas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Dividir y combinar columnas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Asignarle un tipo de dato a la columna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Duplicar columna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637" y="1626828"/>
            <a:ext cx="3643689" cy="4810031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5939223" y="4349449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19" name="Elipse 18"/>
          <p:cNvSpPr/>
          <p:nvPr/>
        </p:nvSpPr>
        <p:spPr>
          <a:xfrm>
            <a:off x="6251739" y="5370875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8" name="Elipse 17"/>
          <p:cNvSpPr/>
          <p:nvPr/>
        </p:nvSpPr>
        <p:spPr>
          <a:xfrm>
            <a:off x="5511017" y="5607077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24" name="Elipse 23"/>
          <p:cNvSpPr/>
          <p:nvPr/>
        </p:nvSpPr>
        <p:spPr>
          <a:xfrm>
            <a:off x="6088284" y="2758001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</a:p>
        </p:txBody>
      </p:sp>
      <p:sp>
        <p:nvSpPr>
          <p:cNvPr id="14" name="Elipse 13"/>
          <p:cNvSpPr/>
          <p:nvPr/>
        </p:nvSpPr>
        <p:spPr>
          <a:xfrm>
            <a:off x="5626707" y="2253075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21" name="Elipse 20"/>
          <p:cNvSpPr/>
          <p:nvPr/>
        </p:nvSpPr>
        <p:spPr>
          <a:xfrm>
            <a:off x="5823533" y="3409041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6833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Introducción.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sz="2800" dirty="0"/>
              <a:t>Orígenes de datos.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sz="2800" dirty="0"/>
              <a:t>Conexión a los orígenes de datos.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sz="2800" dirty="0"/>
              <a:t>Transformación de datos.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sz="2800" dirty="0"/>
              <a:t>Múltiples consultas.</a:t>
            </a:r>
          </a:p>
          <a:p>
            <a:r>
              <a:rPr lang="es-ES" sz="2800" dirty="0"/>
              <a:t>Carga de datos.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sz="2800" dirty="0"/>
              <a:t>Lenguaje M.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11628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24" y="1123837"/>
            <a:ext cx="3464327" cy="4601183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s-ES" dirty="0"/>
              <a:t>Transformaciones de filas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Añadir y eliminar filas</a:t>
            </a:r>
          </a:p>
          <a:p>
            <a:r>
              <a:rPr lang="es-ES" dirty="0"/>
              <a:t>Eliminar errores</a:t>
            </a:r>
          </a:p>
          <a:p>
            <a:r>
              <a:rPr lang="es-ES" dirty="0"/>
              <a:t>Eliminar duplicados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92642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087" y="1847290"/>
            <a:ext cx="5981700" cy="14573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18" y="820844"/>
            <a:ext cx="11125005" cy="647458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Transformaciones de filas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3218" y="1676677"/>
            <a:ext cx="2590224" cy="4245658"/>
          </a:xfrm>
          <a:ln w="57150">
            <a:solidFill>
              <a:schemeClr val="tx2">
                <a:lumMod val="75000"/>
              </a:schemeClr>
            </a:solidFill>
          </a:ln>
        </p:spPr>
        <p:txBody>
          <a:bodyPr lIns="90000" rIns="9000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1600" dirty="0"/>
              <a:t>Añadir y eliminar filas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Eliminar errores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Eliminar duplicados</a:t>
            </a:r>
          </a:p>
          <a:p>
            <a:pPr marL="457200" indent="-457200">
              <a:buFont typeface="+mj-lt"/>
              <a:buAutoNum type="arabicPeriod"/>
            </a:pPr>
            <a:endParaRPr lang="es-ES" sz="1600" dirty="0"/>
          </a:p>
          <a:p>
            <a:pPr marL="457200" indent="-457200">
              <a:buFont typeface="+mj-lt"/>
              <a:buAutoNum type="arabicPeriod"/>
            </a:pPr>
            <a:endParaRPr lang="es-ES" sz="1600" dirty="0"/>
          </a:p>
          <a:p>
            <a:pPr marL="457200" indent="-457200">
              <a:buFont typeface="+mj-lt"/>
              <a:buAutoNum type="arabicPeriod"/>
            </a:pPr>
            <a:endParaRPr lang="es-ES" sz="1600" dirty="0"/>
          </a:p>
          <a:p>
            <a:pPr marL="457200" indent="-457200">
              <a:buFont typeface="+mj-lt"/>
              <a:buAutoNum type="arabicPeriod"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457200" indent="-457200">
              <a:buFont typeface="+mj-lt"/>
              <a:buAutoNum type="arabicPeriod"/>
            </a:pPr>
            <a:endParaRPr lang="es-ES" sz="1600" dirty="0"/>
          </a:p>
        </p:txBody>
      </p:sp>
      <p:sp>
        <p:nvSpPr>
          <p:cNvPr id="14" name="Elipse 13"/>
          <p:cNvSpPr/>
          <p:nvPr/>
        </p:nvSpPr>
        <p:spPr>
          <a:xfrm>
            <a:off x="8890674" y="2726784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9046932" y="2082138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6" name="Elipse 15"/>
          <p:cNvSpPr/>
          <p:nvPr/>
        </p:nvSpPr>
        <p:spPr>
          <a:xfrm>
            <a:off x="7649041" y="2165656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216571" y="2047306"/>
            <a:ext cx="561687" cy="230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339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24" y="1123837"/>
            <a:ext cx="3499051" cy="4601183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s-ES" dirty="0"/>
              <a:t>Transformaciones de tablas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51233" y="864108"/>
            <a:ext cx="7315200" cy="5120640"/>
          </a:xfrm>
        </p:spPr>
        <p:txBody>
          <a:bodyPr>
            <a:normAutofit/>
          </a:bodyPr>
          <a:lstStyle/>
          <a:p>
            <a:r>
              <a:rPr lang="es-ES" dirty="0"/>
              <a:t>Ordenar</a:t>
            </a:r>
          </a:p>
          <a:p>
            <a:r>
              <a:rPr lang="es-ES" dirty="0"/>
              <a:t>Agrupar </a:t>
            </a:r>
          </a:p>
          <a:p>
            <a:r>
              <a:rPr lang="es-ES" dirty="0"/>
              <a:t>Usar primera fila para encabezado</a:t>
            </a:r>
          </a:p>
          <a:p>
            <a:r>
              <a:rPr lang="es-ES" dirty="0"/>
              <a:t>Reemplazar valores</a:t>
            </a:r>
          </a:p>
          <a:p>
            <a:r>
              <a:rPr lang="es-ES" dirty="0"/>
              <a:t>Combinar y anexar consultas</a:t>
            </a:r>
          </a:p>
          <a:p>
            <a:r>
              <a:rPr lang="es-ES" dirty="0"/>
              <a:t>Transponer filas y columnas</a:t>
            </a:r>
          </a:p>
          <a:p>
            <a:r>
              <a:rPr lang="es-ES" dirty="0"/>
              <a:t>Contar filas</a:t>
            </a:r>
          </a:p>
          <a:p>
            <a:r>
              <a:rPr lang="es-ES" dirty="0"/>
              <a:t>Invertir ordenamiento</a:t>
            </a:r>
          </a:p>
          <a:p>
            <a:r>
              <a:rPr lang="es-ES" dirty="0"/>
              <a:t>Rellenar celdas vacías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978381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587" y="471802"/>
            <a:ext cx="11125005" cy="954296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Transformaciones de tablas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3218" y="1676677"/>
            <a:ext cx="2590224" cy="5143920"/>
          </a:xfrm>
        </p:spPr>
        <p:txBody>
          <a:bodyPr lIns="90000" rIns="90000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Ordenar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Agrupar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Usar primera fila para encabezado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Reemplazar valores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Combinar y anexar consultas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Transponer filas y columnas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Contar filas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Invertir ordenamiento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Rellenar celdas vacías</a:t>
            </a:r>
          </a:p>
        </p:txBody>
      </p:sp>
      <p:sp>
        <p:nvSpPr>
          <p:cNvPr id="13" name="Elipse 12"/>
          <p:cNvSpPr/>
          <p:nvPr/>
        </p:nvSpPr>
        <p:spPr>
          <a:xfrm>
            <a:off x="5871168" y="23587"/>
            <a:ext cx="529632" cy="39526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13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181" y="1825124"/>
            <a:ext cx="2428875" cy="1343025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4621630" y="2207270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5485745" y="2216518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9" name="Elipse 8"/>
          <p:cNvSpPr/>
          <p:nvPr/>
        </p:nvSpPr>
        <p:spPr>
          <a:xfrm>
            <a:off x="6079716" y="2207269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8</a:t>
            </a:r>
          </a:p>
        </p:txBody>
      </p:sp>
      <p:sp>
        <p:nvSpPr>
          <p:cNvPr id="15" name="Elipse 14"/>
          <p:cNvSpPr/>
          <p:nvPr/>
        </p:nvSpPr>
        <p:spPr>
          <a:xfrm>
            <a:off x="6099262" y="2697152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9</a:t>
            </a:r>
          </a:p>
        </p:txBody>
      </p:sp>
      <p:sp>
        <p:nvSpPr>
          <p:cNvPr id="16" name="Elipse 15"/>
          <p:cNvSpPr/>
          <p:nvPr/>
        </p:nvSpPr>
        <p:spPr>
          <a:xfrm>
            <a:off x="7858152" y="85272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9</a:t>
            </a:r>
          </a:p>
        </p:txBody>
      </p:sp>
      <p:sp>
        <p:nvSpPr>
          <p:cNvPr id="17" name="Elipse 16"/>
          <p:cNvSpPr/>
          <p:nvPr/>
        </p:nvSpPr>
        <p:spPr>
          <a:xfrm>
            <a:off x="7139389" y="2419919"/>
            <a:ext cx="529632" cy="39526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10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882831" y="2006753"/>
            <a:ext cx="890109" cy="209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508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s-ES" dirty="0"/>
              <a:t>Múltiples consultas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Combinar consultas</a:t>
            </a:r>
          </a:p>
          <a:p>
            <a:r>
              <a:rPr lang="es-ES" sz="2400" dirty="0"/>
              <a:t>Anexar consultas</a:t>
            </a:r>
          </a:p>
          <a:p>
            <a:r>
              <a:rPr lang="es-ES" sz="2400" dirty="0"/>
              <a:t>Usando una consulta como fuente de otra</a:t>
            </a:r>
          </a:p>
          <a:p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7526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913" y="1607915"/>
            <a:ext cx="8465815" cy="4803527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4216377" y="2796545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10217181" y="1707452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8017034" y="4340340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3" name="Elipse 12"/>
          <p:cNvSpPr/>
          <p:nvPr/>
        </p:nvSpPr>
        <p:spPr>
          <a:xfrm>
            <a:off x="8533300" y="3107178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14" name="Elipse 13"/>
          <p:cNvSpPr/>
          <p:nvPr/>
        </p:nvSpPr>
        <p:spPr>
          <a:xfrm>
            <a:off x="6248773" y="5709604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15" name="Elipse 14"/>
          <p:cNvSpPr/>
          <p:nvPr/>
        </p:nvSpPr>
        <p:spPr>
          <a:xfrm>
            <a:off x="9497397" y="6020237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16" name="Elipse 15"/>
          <p:cNvSpPr/>
          <p:nvPr/>
        </p:nvSpPr>
        <p:spPr>
          <a:xfrm>
            <a:off x="6281144" y="4625349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05892" y="1607915"/>
            <a:ext cx="29701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En el navegador seleccione la consulta a la que añadirá columnas de otra consulta.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En la pestaña </a:t>
            </a:r>
            <a:r>
              <a:rPr lang="es-ES" b="1" dirty="0"/>
              <a:t>Inicio</a:t>
            </a:r>
            <a:r>
              <a:rPr lang="es-ES" dirty="0"/>
              <a:t>, dentro del grupo </a:t>
            </a:r>
            <a:r>
              <a:rPr lang="es-ES" b="1" dirty="0"/>
              <a:t>Combinar</a:t>
            </a:r>
            <a:r>
              <a:rPr lang="es-ES" dirty="0"/>
              <a:t> seleccione </a:t>
            </a:r>
            <a:r>
              <a:rPr lang="es-ES" b="1" dirty="0"/>
              <a:t>Combinar consultas</a:t>
            </a:r>
            <a:r>
              <a:rPr lang="es-E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En la lista desplegable, escoja la tabla a combinar.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Seleccione en cada tabla las columnas por las que se relacionan.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Escoja el tipo de combinación.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Oprima el botón Aceptar.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79283" y="733168"/>
            <a:ext cx="1162383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Combinar consultas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800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305892" y="1607915"/>
            <a:ext cx="29701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s-ES" dirty="0"/>
              <a:t>En la tabla oprima el botón a la derecha de  </a:t>
            </a:r>
            <a:r>
              <a:rPr lang="es-ES" b="1" dirty="0"/>
              <a:t>NewColumn.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s-ES" dirty="0"/>
              <a:t>Desmarque la opción (</a:t>
            </a:r>
            <a:r>
              <a:rPr lang="es-ES" b="1" dirty="0"/>
              <a:t>Seleccionar todas las columnas)</a:t>
            </a:r>
            <a:r>
              <a:rPr lang="es-ES" dirty="0"/>
              <a:t>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s-ES" dirty="0"/>
              <a:t>Escoja las columnas que desee de la lista.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s-ES" dirty="0"/>
              <a:t>Si no hay nombres repetidos desmarque </a:t>
            </a:r>
            <a:r>
              <a:rPr lang="es-ES" b="1" dirty="0"/>
              <a:t>Usar el nombre de la columna original como prefijo</a:t>
            </a:r>
            <a:r>
              <a:rPr lang="es-ES" dirty="0"/>
              <a:t>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s-ES" dirty="0"/>
              <a:t>Oprima el botón </a:t>
            </a:r>
            <a:r>
              <a:rPr lang="es-ES" b="1" dirty="0"/>
              <a:t>Aceptar</a:t>
            </a:r>
            <a:r>
              <a:rPr lang="es-ES" dirty="0"/>
              <a:t>.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692" y="1291561"/>
            <a:ext cx="5964779" cy="5121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608" y="3050938"/>
            <a:ext cx="3607020" cy="3551881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</p:pic>
      <p:sp>
        <p:nvSpPr>
          <p:cNvPr id="10" name="Elipse 9"/>
          <p:cNvSpPr/>
          <p:nvPr/>
        </p:nvSpPr>
        <p:spPr>
          <a:xfrm>
            <a:off x="7196784" y="2425733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</a:p>
        </p:txBody>
      </p:sp>
      <p:sp>
        <p:nvSpPr>
          <p:cNvPr id="11" name="Elipse 10"/>
          <p:cNvSpPr/>
          <p:nvPr/>
        </p:nvSpPr>
        <p:spPr>
          <a:xfrm>
            <a:off x="4890269" y="3025184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8</a:t>
            </a:r>
          </a:p>
        </p:txBody>
      </p:sp>
      <p:sp>
        <p:nvSpPr>
          <p:cNvPr id="12" name="Elipse 11"/>
          <p:cNvSpPr/>
          <p:nvPr/>
        </p:nvSpPr>
        <p:spPr>
          <a:xfrm>
            <a:off x="5763435" y="3544255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9</a:t>
            </a:r>
          </a:p>
        </p:txBody>
      </p:sp>
      <p:sp>
        <p:nvSpPr>
          <p:cNvPr id="13" name="Elipse 12"/>
          <p:cNvSpPr/>
          <p:nvPr/>
        </p:nvSpPr>
        <p:spPr>
          <a:xfrm>
            <a:off x="4604053" y="5369444"/>
            <a:ext cx="488947" cy="38277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10</a:t>
            </a:r>
          </a:p>
        </p:txBody>
      </p:sp>
      <p:sp>
        <p:nvSpPr>
          <p:cNvPr id="14" name="Elipse 13"/>
          <p:cNvSpPr/>
          <p:nvPr/>
        </p:nvSpPr>
        <p:spPr>
          <a:xfrm>
            <a:off x="5688419" y="5596896"/>
            <a:ext cx="462548" cy="36796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11</a:t>
            </a:r>
          </a:p>
        </p:txBody>
      </p:sp>
      <p:sp>
        <p:nvSpPr>
          <p:cNvPr id="19" name="Elipse 18"/>
          <p:cNvSpPr/>
          <p:nvPr/>
        </p:nvSpPr>
        <p:spPr>
          <a:xfrm>
            <a:off x="6004112" y="3236873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9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4033" y="704058"/>
            <a:ext cx="1162383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Combinar consultas</a:t>
            </a:r>
          </a:p>
        </p:txBody>
      </p:sp>
    </p:spTree>
    <p:extLst>
      <p:ext uri="{BB962C8B-B14F-4D97-AF65-F5344CB8AC3E}">
        <p14:creationId xmlns:p14="http://schemas.microsoft.com/office/powerpoint/2010/main" val="2226055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305891" y="1607915"/>
            <a:ext cx="33219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En el navegador seleccione la consulta a la que añadirá columnas de otra consulta.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En la pestaña </a:t>
            </a:r>
            <a:r>
              <a:rPr lang="es-ES" b="1" dirty="0"/>
              <a:t>Inicio</a:t>
            </a:r>
            <a:r>
              <a:rPr lang="es-ES" dirty="0"/>
              <a:t>, dentro del grupo </a:t>
            </a:r>
            <a:r>
              <a:rPr lang="es-ES" b="1" dirty="0"/>
              <a:t>Combinar</a:t>
            </a:r>
            <a:r>
              <a:rPr lang="es-ES" dirty="0"/>
              <a:t> seleccione </a:t>
            </a:r>
            <a:r>
              <a:rPr lang="es-ES" b="1" dirty="0"/>
              <a:t>Anexar consultas</a:t>
            </a:r>
            <a:r>
              <a:rPr lang="es-E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Escoja la opción que se corresponda con el número de tablas a anexar.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En el panel de tablas disponibles seleccione  la tabla a anexar.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Oprima el botón Agregar.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Repita los pasos 4 y 5 tantas veces como tablas a anexar.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Oprima el botón Aceptar.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05891" y="785022"/>
            <a:ext cx="1162383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Anexar consultas</a:t>
            </a: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733" y="1607915"/>
            <a:ext cx="7587717" cy="4442011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4397130" y="2508898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9260251" y="1971730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5961552" y="5156384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3" name="Elipse 12"/>
          <p:cNvSpPr/>
          <p:nvPr/>
        </p:nvSpPr>
        <p:spPr>
          <a:xfrm>
            <a:off x="5363514" y="3861420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14" name="Elipse 13"/>
          <p:cNvSpPr/>
          <p:nvPr/>
        </p:nvSpPr>
        <p:spPr>
          <a:xfrm>
            <a:off x="7225091" y="3972860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15" name="Elipse 14"/>
          <p:cNvSpPr/>
          <p:nvPr/>
        </p:nvSpPr>
        <p:spPr>
          <a:xfrm>
            <a:off x="8244903" y="5220182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57480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s-ES" dirty="0"/>
              <a:t>Usando una consulta como fuente de otra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Referenciando consultas</a:t>
            </a:r>
          </a:p>
          <a:p>
            <a:r>
              <a:rPr lang="es-ES" sz="2400" dirty="0"/>
              <a:t>Duplicando consultas</a:t>
            </a:r>
          </a:p>
          <a:p>
            <a:r>
              <a:rPr lang="es-ES" sz="2400" dirty="0"/>
              <a:t>Referenciando un valor individual desde otra consulta.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4809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305891" y="1607915"/>
            <a:ext cx="3321939" cy="48013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En el panel de consulta, haga clic derecho sobre la consulta que desee utilizar como origen.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En el menú contextual elija Referencia . Se creará una nueva consulta que usa la consulta anterior como origen de datos.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5891" y="688291"/>
            <a:ext cx="1162383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Referenciando una consulta</a:t>
            </a:r>
          </a:p>
        </p:txBody>
      </p:sp>
      <p:sp>
        <p:nvSpPr>
          <p:cNvPr id="11" name="Elipse 10"/>
          <p:cNvSpPr/>
          <p:nvPr/>
        </p:nvSpPr>
        <p:spPr>
          <a:xfrm>
            <a:off x="9260251" y="1971730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5961552" y="5156384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7225091" y="3972860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15" name="Elipse 14"/>
          <p:cNvSpPr/>
          <p:nvPr/>
        </p:nvSpPr>
        <p:spPr>
          <a:xfrm>
            <a:off x="8244903" y="5220182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186" y="1607915"/>
            <a:ext cx="6534542" cy="5121275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9572767" y="3683493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3" name="Elipse 12"/>
          <p:cNvSpPr/>
          <p:nvPr/>
        </p:nvSpPr>
        <p:spPr>
          <a:xfrm>
            <a:off x="11466768" y="4965453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2836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92417" y="79552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s-ES" sz="2800" dirty="0"/>
              <a:t>Qué es Power BI?</a:t>
            </a:r>
          </a:p>
          <a:p>
            <a:pPr>
              <a:buClr>
                <a:schemeClr val="tx1"/>
              </a:buClr>
            </a:pPr>
            <a:r>
              <a:rPr lang="es-ES" sz="2800" dirty="0"/>
              <a:t>Componentes de Power BI</a:t>
            </a:r>
          </a:p>
          <a:p>
            <a:pPr>
              <a:buClr>
                <a:schemeClr val="tx1"/>
              </a:buClr>
            </a:pPr>
            <a:r>
              <a:rPr lang="es-ES" sz="2800" dirty="0"/>
              <a:t>Conceptos de Power Query</a:t>
            </a:r>
          </a:p>
          <a:p>
            <a:pPr>
              <a:buClr>
                <a:schemeClr val="tx1"/>
              </a:buClr>
            </a:pPr>
            <a:r>
              <a:rPr lang="es-ES" sz="2800" dirty="0"/>
              <a:t>Cómo usar Power Query?</a:t>
            </a:r>
          </a:p>
          <a:p>
            <a:pPr>
              <a:buClr>
                <a:schemeClr val="tx1"/>
              </a:buClr>
            </a:pPr>
            <a:r>
              <a:rPr lang="es-ES" sz="2800" dirty="0"/>
              <a:t>Por qué usar Power Query?</a:t>
            </a:r>
          </a:p>
          <a:p>
            <a:pPr>
              <a:buClr>
                <a:schemeClr val="tx1"/>
              </a:buClr>
              <a:buFont typeface="Wingdings 2" panose="05020102010507070707" pitchFamily="18" charset="2"/>
              <a:buChar char=""/>
            </a:pP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904436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0220" y="1607915"/>
            <a:ext cx="7019508" cy="512127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05891" y="1607915"/>
            <a:ext cx="3321939" cy="452431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s-ES" dirty="0"/>
              <a:t>Se inicia el Editor de consultas con la nueva consulta seleccionada en el panel de consultas.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s-ES" dirty="0"/>
              <a:t>La nueva consulta se llama igual que la anterior pero le agrega un número al final entre paréntesis.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s-ES" dirty="0"/>
              <a:t>Inicie el Editor avanzado.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s-ES" dirty="0"/>
              <a:t>En el editor avanzado podemos ver la referencia a la consulta inicial.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s-ES" dirty="0"/>
              <a:t>Esta consulta depende de la consulta original, cualquier cambio en la consulta original afecta a la nueva consulta. 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07417" y="866189"/>
            <a:ext cx="1162383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Referenciando una consulta</a:t>
            </a:r>
          </a:p>
        </p:txBody>
      </p:sp>
      <p:sp>
        <p:nvSpPr>
          <p:cNvPr id="12" name="Elipse 11"/>
          <p:cNvSpPr/>
          <p:nvPr/>
        </p:nvSpPr>
        <p:spPr>
          <a:xfrm>
            <a:off x="4753962" y="6230272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10946486" y="3070931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15" name="Elipse 14"/>
          <p:cNvSpPr/>
          <p:nvPr/>
        </p:nvSpPr>
        <p:spPr>
          <a:xfrm>
            <a:off x="5498389" y="1722071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16" name="Elipse 15"/>
          <p:cNvSpPr/>
          <p:nvPr/>
        </p:nvSpPr>
        <p:spPr>
          <a:xfrm>
            <a:off x="7841096" y="4440224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84754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7591" y="1607915"/>
            <a:ext cx="5811783" cy="512127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05891" y="1607915"/>
            <a:ext cx="3321939" cy="452431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Inicie el Editor de consultas.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Seleccione en el panel de navegación la consulta que quiere duplicar y haga clic derecho sobre la consulta.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En el menú contextual seleccione Duplicar.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 crea una nueva consulta con el mismo nombre dela consulta original seguida de un número entre paréntesis.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La nueva consulta es independiente de la consulta original, ningún cambio en la consulta original afecta a la nueva consulta.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52122" y="718774"/>
            <a:ext cx="1162383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Duplicando una consulta</a:t>
            </a:r>
          </a:p>
        </p:txBody>
      </p:sp>
      <p:sp>
        <p:nvSpPr>
          <p:cNvPr id="15" name="Elipse 14"/>
          <p:cNvSpPr/>
          <p:nvPr/>
        </p:nvSpPr>
        <p:spPr>
          <a:xfrm>
            <a:off x="4110067" y="3070931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6" name="Elipse 15"/>
          <p:cNvSpPr/>
          <p:nvPr/>
        </p:nvSpPr>
        <p:spPr>
          <a:xfrm>
            <a:off x="6064040" y="4023868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215" y="3036226"/>
            <a:ext cx="3770608" cy="3692964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sp>
        <p:nvSpPr>
          <p:cNvPr id="14" name="Elipse 13"/>
          <p:cNvSpPr/>
          <p:nvPr/>
        </p:nvSpPr>
        <p:spPr>
          <a:xfrm>
            <a:off x="11360473" y="4087666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90216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305891" y="1607915"/>
            <a:ext cx="3660053" cy="480131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Inicie el Editor de consultas.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Seleccione en el panel de navegación la consulta que quiere duplicar.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En el panel de resultados haga clic derecho sobre la celda que contiene el valor que desea usar.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Haga clic en Agregar como consulta nueva.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 crea una nueva consulta con el nombre de la columna de  la celda seleccionada.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La nueva consulta es independiente de la consulta original, ningún cambio en la consulta original afecta a la nueva consulta.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05891" y="741994"/>
            <a:ext cx="1162383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Referenciando un valor desde otra consulta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942" y="1607915"/>
            <a:ext cx="4263164" cy="512127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21225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s-ES" dirty="0"/>
              <a:t>Carga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Carga de datos en tablas de Excel</a:t>
            </a:r>
          </a:p>
          <a:p>
            <a:r>
              <a:rPr lang="es-ES" sz="2400" dirty="0"/>
              <a:t>Carga de datos en el Modelo de datos de Excel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22084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189" y="803428"/>
            <a:ext cx="11125005" cy="708646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Carga de datos en tablas de Excel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3218" y="1676677"/>
            <a:ext cx="2615878" cy="5143920"/>
          </a:xfrm>
        </p:spPr>
        <p:txBody>
          <a:bodyPr lIns="90000" rIns="90000">
            <a:normAutofit/>
          </a:bodyPr>
          <a:lstStyle/>
          <a:p>
            <a:pPr marL="845820" lvl="1" indent="-342900">
              <a:buFont typeface="+mj-lt"/>
              <a:buAutoNum type="arabicPeriod"/>
            </a:pPr>
            <a:r>
              <a:rPr lang="es-ES" sz="1600" dirty="0"/>
              <a:t>Abra el panel de Consultas y seleccione la consulta.</a:t>
            </a:r>
          </a:p>
          <a:p>
            <a:pPr marL="845820" lvl="1" indent="-342900">
              <a:buFont typeface="+mj-lt"/>
              <a:buAutoNum type="arabicPeriod"/>
            </a:pPr>
            <a:r>
              <a:rPr lang="es-ES" sz="1600" dirty="0"/>
              <a:t>Elija la opción Cargar en.. del menú contextual.</a:t>
            </a:r>
          </a:p>
          <a:p>
            <a:pPr marL="845820" lvl="1" indent="-342900">
              <a:buFont typeface="+mj-lt"/>
              <a:buAutoNum type="arabicPeriod"/>
            </a:pPr>
            <a:r>
              <a:rPr lang="es-ES" sz="1600" dirty="0"/>
              <a:t>En la ventana Cargar en seleccione ver los datos en Tabla.</a:t>
            </a:r>
          </a:p>
          <a:p>
            <a:pPr marL="845820" lvl="1" indent="-342900">
              <a:buFont typeface="+mj-lt"/>
              <a:buAutoNum type="arabicPeriod"/>
            </a:pPr>
            <a:r>
              <a:rPr lang="es-ES" sz="1600" dirty="0"/>
              <a:t>Seleccione la hoja donde se creará la tabla.</a:t>
            </a:r>
          </a:p>
          <a:p>
            <a:pPr marL="845820" lvl="1" indent="-342900">
              <a:buFont typeface="+mj-lt"/>
              <a:buAutoNum type="arabicPeriod"/>
            </a:pPr>
            <a:r>
              <a:rPr lang="es-ES" sz="1600" dirty="0"/>
              <a:t>Oprima el botón Cargar.</a:t>
            </a:r>
          </a:p>
          <a:p>
            <a:pPr marL="845820" lvl="1" indent="-342900">
              <a:buFont typeface="+mj-lt"/>
              <a:buAutoNum type="arabicPeriod"/>
            </a:pPr>
            <a:endParaRPr lang="es-ES" sz="1600" dirty="0"/>
          </a:p>
          <a:p>
            <a:endParaRPr lang="es-ES" sz="1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02" y="1598759"/>
            <a:ext cx="3171825" cy="34575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004" y="1502144"/>
            <a:ext cx="2860433" cy="27326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240" y="3909394"/>
            <a:ext cx="2904464" cy="2837886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sp>
        <p:nvSpPr>
          <p:cNvPr id="9" name="Elipse 8"/>
          <p:cNvSpPr/>
          <p:nvPr/>
        </p:nvSpPr>
        <p:spPr>
          <a:xfrm>
            <a:off x="8380446" y="2113841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2" name="Elipse 11"/>
          <p:cNvSpPr/>
          <p:nvPr/>
        </p:nvSpPr>
        <p:spPr>
          <a:xfrm>
            <a:off x="8940962" y="2868480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13" name="Elipse 12"/>
          <p:cNvSpPr/>
          <p:nvPr/>
        </p:nvSpPr>
        <p:spPr>
          <a:xfrm>
            <a:off x="8985167" y="3764711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14" name="Elipse 13"/>
          <p:cNvSpPr/>
          <p:nvPr/>
        </p:nvSpPr>
        <p:spPr>
          <a:xfrm>
            <a:off x="3964026" y="2868480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5" name="Elipse 14"/>
          <p:cNvSpPr/>
          <p:nvPr/>
        </p:nvSpPr>
        <p:spPr>
          <a:xfrm>
            <a:off x="6547909" y="3555754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9706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8367" y="1724505"/>
            <a:ext cx="2688283" cy="4803886"/>
          </a:xfrm>
        </p:spPr>
        <p:txBody>
          <a:bodyPr/>
          <a:lstStyle/>
          <a:p>
            <a:pPr marL="845820" lvl="1" indent="-342900">
              <a:buFont typeface="+mj-lt"/>
              <a:buAutoNum type="arabicPeriod"/>
            </a:pPr>
            <a:r>
              <a:rPr lang="es-ES" sz="1600" dirty="0"/>
              <a:t>Abra el panel de Consultas y seleccione la consulta.</a:t>
            </a:r>
          </a:p>
          <a:p>
            <a:pPr marL="845820" lvl="1" indent="-342900">
              <a:buFont typeface="+mj-lt"/>
              <a:buAutoNum type="arabicPeriod"/>
            </a:pPr>
            <a:r>
              <a:rPr lang="es-ES" sz="1600" dirty="0"/>
              <a:t>Elija la opción Cargar en.. del menú contextual.</a:t>
            </a:r>
          </a:p>
          <a:p>
            <a:pPr marL="845820" lvl="1" indent="-342900">
              <a:buFont typeface="+mj-lt"/>
              <a:buAutoNum type="arabicPeriod"/>
            </a:pPr>
            <a:r>
              <a:rPr lang="es-ES" sz="1600" dirty="0"/>
              <a:t>En la ventana Cargar en seleccione Crear solo conexión.</a:t>
            </a:r>
          </a:p>
          <a:p>
            <a:pPr marL="845820" lvl="1" indent="-342900">
              <a:buFont typeface="+mj-lt"/>
              <a:buAutoNum type="arabicPeriod"/>
            </a:pPr>
            <a:r>
              <a:rPr lang="es-ES" sz="1600" dirty="0"/>
              <a:t>Seleccione  Agregar al modelo de datos.</a:t>
            </a:r>
          </a:p>
          <a:p>
            <a:pPr marL="845820" lvl="1" indent="-342900">
              <a:buFont typeface="+mj-lt"/>
              <a:buAutoNum type="arabicPeriod"/>
            </a:pPr>
            <a:r>
              <a:rPr lang="es-ES" sz="1600" dirty="0"/>
              <a:t>Oprima el botón Cargar.</a:t>
            </a:r>
          </a:p>
          <a:p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083" y="1849769"/>
            <a:ext cx="3171825" cy="34575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882" y="1849769"/>
            <a:ext cx="2906544" cy="270756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367" y="4216898"/>
            <a:ext cx="3282089" cy="2641102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sp>
        <p:nvSpPr>
          <p:cNvPr id="14" name="Elipse 13"/>
          <p:cNvSpPr/>
          <p:nvPr/>
        </p:nvSpPr>
        <p:spPr>
          <a:xfrm>
            <a:off x="8328456" y="2636622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5" name="Elipse 14"/>
          <p:cNvSpPr/>
          <p:nvPr/>
        </p:nvSpPr>
        <p:spPr>
          <a:xfrm>
            <a:off x="6950528" y="3587713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16" name="Elipse 15"/>
          <p:cNvSpPr/>
          <p:nvPr/>
        </p:nvSpPr>
        <p:spPr>
          <a:xfrm>
            <a:off x="8433892" y="4088476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17" name="Elipse 16"/>
          <p:cNvSpPr/>
          <p:nvPr/>
        </p:nvSpPr>
        <p:spPr>
          <a:xfrm>
            <a:off x="3850947" y="3094500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8" name="Elipse 17"/>
          <p:cNvSpPr/>
          <p:nvPr/>
        </p:nvSpPr>
        <p:spPr>
          <a:xfrm>
            <a:off x="6186413" y="3799109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45209" y="870927"/>
            <a:ext cx="11125005" cy="7129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Carga de datos en el Modelo de datos de Excel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0175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s-ES" dirty="0"/>
              <a:t>Qué es Power BI?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7913760" cy="5120640"/>
          </a:xfrm>
        </p:spPr>
        <p:txBody>
          <a:bodyPr>
            <a:normAutofit/>
          </a:bodyPr>
          <a:lstStyle/>
          <a:p>
            <a:r>
              <a:rPr lang="es-ES" dirty="0"/>
              <a:t>Es una colección de nuevas funciones y servicios que, juntos, permiten visualizar datos, compartir hallazgos y colaborar de nuevas formas muy intuitivas. Power BI ayuda a ampliar sus conocimientos de Excel, así como su capacidad para entender y aprovechar el mundo de los datos, valiosos y en constante crecimiento, pero a veces inmanejables.</a:t>
            </a:r>
          </a:p>
          <a:p>
            <a:r>
              <a:rPr lang="es-ES" dirty="0"/>
              <a:t>Cada nueva característica es atractiva por sí sola, pero el valor de Power BI se encuentra en cómo colaboran entre sí sus distintas características, y cómo las perspectivas que se obtienen se comparten de forma interactiva, pero con seguridad.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2482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s-ES" dirty="0"/>
              <a:t>Componentes de Power BI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Power Query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s-ES" dirty="0"/>
              <a:t>Permite descubrir y conectar fácilmente con datos desde fuentes de datos públicas y corporativas. Incorpora nuevas funcionalidades de búsqueda y transformación de datos, así como de combinación de datos de diferentes orígenes.</a:t>
            </a:r>
          </a:p>
          <a:p>
            <a:pPr lvl="0"/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Power Pivot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s-ES" dirty="0"/>
              <a:t>Permite crear sofisticados </a:t>
            </a:r>
            <a:r>
              <a:rPr lang="es-ES" b="1" dirty="0"/>
              <a:t>Modelos de Datos</a:t>
            </a:r>
            <a:r>
              <a:rPr lang="es-ES" dirty="0"/>
              <a:t> directamente en Excel con el uso de relaciones, medidas personalizadas, jerarquías y KPI. Los modelos de Power Pivot se ejecutan en la memoria para que los usuarios puedan analizar cientos de millones de filas de datos con muy buen rendimiento.</a:t>
            </a:r>
          </a:p>
          <a:p>
            <a:pPr lvl="0"/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Power View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s-ES" dirty="0"/>
              <a:t>Permite crear informes y vistas analíticas con gráficos interactivos  que ayudan a mejorar la forma de explorar y ver los datos en Excel.</a:t>
            </a:r>
          </a:p>
          <a:p>
            <a:pPr lvl="0"/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Power Map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s-ES" dirty="0"/>
              <a:t>Permite explorar y navegar los datos geoespaciales en un mapa 3D en Excel.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90907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s-ES" dirty="0"/>
              <a:t>Power Query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261057"/>
          </a:xfrm>
        </p:spPr>
        <p:txBody>
          <a:bodyPr>
            <a:normAutofit/>
          </a:bodyPr>
          <a:lstStyle/>
          <a:p>
            <a:r>
              <a:rPr lang="es-ES" dirty="0"/>
              <a:t>Permite conectarse a una amplia variedad de fuentes de datos, extraerlos de forma rápida y sencilla, y definir una serie de pasos repetibles para limpiar, filtrar y  transformar los datos antes de que se carguen en Excel. </a:t>
            </a:r>
          </a:p>
          <a:p>
            <a:r>
              <a:rPr lang="es-ES" dirty="0"/>
              <a:t>Brinda la opción de cargar datos directamente en la hoja de trabajo o, si está utilizando Excel 2013 o superior, en el nuevo modelo de datos de Excel.</a:t>
            </a:r>
          </a:p>
        </p:txBody>
      </p:sp>
      <p:pic>
        <p:nvPicPr>
          <p:cNvPr id="5" name="Marcador de contenido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355848"/>
            <a:ext cx="7665381" cy="322755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58825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s-ES" dirty="0"/>
              <a:t>Por qué usar Power Query?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Ofrece Conectividad a nuevos Orígenes  de datos.</a:t>
            </a:r>
          </a:p>
          <a:p>
            <a:r>
              <a:rPr lang="es-ES" sz="2400" dirty="0"/>
              <a:t>Mejora la conectividad a los Orígenes de datos existentes.</a:t>
            </a:r>
          </a:p>
          <a:p>
            <a:r>
              <a:rPr lang="es-ES" sz="2400" dirty="0"/>
              <a:t>Automatiza las cargas de datos.</a:t>
            </a:r>
          </a:p>
          <a:p>
            <a:r>
              <a:rPr lang="es-ES" sz="2400" dirty="0"/>
              <a:t>Crea Transformaciones y cálculos fácilmente.</a:t>
            </a:r>
          </a:p>
          <a:p>
            <a:r>
              <a:rPr lang="es-ES" sz="2400" dirty="0"/>
              <a:t>Hacer el trabajo en el origen de datos, no en el escritorio.</a:t>
            </a:r>
          </a:p>
          <a:p>
            <a:r>
              <a:rPr lang="es-ES" sz="2400" dirty="0"/>
              <a:t>Comparte consultas entre Libros de Excel y Usuarios.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2859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s-ES" dirty="0"/>
              <a:t>Cómo usar Power Query?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sz="2800" dirty="0"/>
              <a:t>Crear consulta</a:t>
            </a:r>
          </a:p>
          <a:p>
            <a:pPr lvl="1"/>
            <a:r>
              <a:rPr lang="es-ES" sz="2800" dirty="0"/>
              <a:t>Editar consulta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202659" y="130411"/>
            <a:ext cx="487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PowerQuery</a:t>
            </a:r>
            <a:r>
              <a:rPr lang="es-ES" dirty="0"/>
              <a:t> | Extraer – Transformar – Cargar|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9587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809" y="470878"/>
            <a:ext cx="11210400" cy="723600"/>
          </a:xfrm>
          <a:solidFill>
            <a:schemeClr val="accent3"/>
          </a:solidFill>
        </p:spPr>
        <p:txBody>
          <a:bodyPr/>
          <a:lstStyle/>
          <a:p>
            <a:pPr lvl="1"/>
            <a:r>
              <a:rPr lang="es-ES" sz="2800" dirty="0">
                <a:solidFill>
                  <a:schemeClr val="bg1"/>
                </a:solidFill>
              </a:rPr>
              <a:t>Crear consulta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0809" y="1610843"/>
            <a:ext cx="2221221" cy="5120640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Power Query de la cinta de opciones de Excel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Dentro del grupo Obtener datos seleccione el tipo de origen.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75" y="1755527"/>
            <a:ext cx="7957142" cy="11687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215" y="2417675"/>
            <a:ext cx="4972050" cy="4038600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10139742" y="1610843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9" name="Elipse 8"/>
          <p:cNvSpPr/>
          <p:nvPr/>
        </p:nvSpPr>
        <p:spPr>
          <a:xfrm>
            <a:off x="8538474" y="5498104"/>
            <a:ext cx="312516" cy="28936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5906273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co">
    <a:dk1>
      <a:srgbClr val="000000"/>
    </a:dk1>
    <a:lt1>
      <a:srgbClr val="FFFFFF"/>
    </a:lt1>
    <a:dk2>
      <a:srgbClr val="545454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1757</Words>
  <Application>Microsoft Office PowerPoint</Application>
  <PresentationFormat>Panorámica</PresentationFormat>
  <Paragraphs>313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Calibri</vt:lpstr>
      <vt:lpstr>Corbel</vt:lpstr>
      <vt:lpstr>Wingdings</vt:lpstr>
      <vt:lpstr>Wingdings 2</vt:lpstr>
      <vt:lpstr>Marco</vt:lpstr>
      <vt:lpstr>POWER QUERY </vt:lpstr>
      <vt:lpstr>CONTENIDO</vt:lpstr>
      <vt:lpstr>Introducción</vt:lpstr>
      <vt:lpstr>Qué es Power BI?</vt:lpstr>
      <vt:lpstr>Componentes de Power BI</vt:lpstr>
      <vt:lpstr>Power Query</vt:lpstr>
      <vt:lpstr>Por qué usar Power Query?</vt:lpstr>
      <vt:lpstr>Cómo usar Power Query?</vt:lpstr>
      <vt:lpstr>Crear consulta</vt:lpstr>
      <vt:lpstr>Editar consulta</vt:lpstr>
      <vt:lpstr>Presentación de PowerPoint</vt:lpstr>
      <vt:lpstr>Presentación de PowerPoint</vt:lpstr>
      <vt:lpstr>Presentación de PowerPoint</vt:lpstr>
      <vt:lpstr>Conexión a los orígenes de datos</vt:lpstr>
      <vt:lpstr>Conexión a los orígenes de datos</vt:lpstr>
      <vt:lpstr>Transformación de datos</vt:lpstr>
      <vt:lpstr>Transformaciones de columna</vt:lpstr>
      <vt:lpstr>Transformaciones de columnas</vt:lpstr>
      <vt:lpstr>Transformaciones de columnas</vt:lpstr>
      <vt:lpstr>Transformaciones de filas</vt:lpstr>
      <vt:lpstr>Transformaciones de filas</vt:lpstr>
      <vt:lpstr>Transformaciones de tablas</vt:lpstr>
      <vt:lpstr>Transformaciones de tablas</vt:lpstr>
      <vt:lpstr>Múltiples consultas</vt:lpstr>
      <vt:lpstr>Presentación de PowerPoint</vt:lpstr>
      <vt:lpstr>Presentación de PowerPoint</vt:lpstr>
      <vt:lpstr>Presentación de PowerPoint</vt:lpstr>
      <vt:lpstr>Usando una consulta como fuente de otra</vt:lpstr>
      <vt:lpstr>Presentación de PowerPoint</vt:lpstr>
      <vt:lpstr>Presentación de PowerPoint</vt:lpstr>
      <vt:lpstr>Presentación de PowerPoint</vt:lpstr>
      <vt:lpstr>Presentación de PowerPoint</vt:lpstr>
      <vt:lpstr>Carga de datos</vt:lpstr>
      <vt:lpstr>Carga de datos en tablas de Excel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QUERY </dc:title>
  <dc:creator>Diana Aguilera Reyna</dc:creator>
  <cp:lastModifiedBy>Diana Aguilera Reyna</cp:lastModifiedBy>
  <cp:revision>140</cp:revision>
  <dcterms:created xsi:type="dcterms:W3CDTF">2016-09-06T07:17:59Z</dcterms:created>
  <dcterms:modified xsi:type="dcterms:W3CDTF">2021-05-12T12:42:41Z</dcterms:modified>
</cp:coreProperties>
</file>