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7CB0B3C5-B1CB-48CF-9C28-01CE42B4F09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48939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CB0B3C5-B1CB-48CF-9C28-01CE42B4F09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163047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CB0B3C5-B1CB-48CF-9C28-01CE42B4F09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407014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CB0B3C5-B1CB-48CF-9C28-01CE42B4F09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60168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CB0B3C5-B1CB-48CF-9C28-01CE42B4F09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249864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7CB0B3C5-B1CB-48CF-9C28-01CE42B4F095}" type="datetimeFigureOut">
              <a:rPr lang="es-ES" smtClean="0"/>
              <a:t>23/01/2017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236951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7CB0B3C5-B1CB-48CF-9C28-01CE42B4F095}" type="datetimeFigureOut">
              <a:rPr lang="es-ES" smtClean="0"/>
              <a:t>23/01/2017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41061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7CB0B3C5-B1CB-48CF-9C28-01CE42B4F095}" type="datetimeFigureOut">
              <a:rPr lang="es-ES" smtClean="0"/>
              <a:t>23/01/2017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335027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CB0B3C5-B1CB-48CF-9C28-01CE42B4F095}" type="datetimeFigureOut">
              <a:rPr lang="es-ES" smtClean="0"/>
              <a:t>23/01/2017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76358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CB0B3C5-B1CB-48CF-9C28-01CE42B4F095}" type="datetimeFigureOut">
              <a:rPr lang="es-ES" smtClean="0"/>
              <a:t>23/01/2017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97238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CB0B3C5-B1CB-48CF-9C28-01CE42B4F095}" type="datetimeFigureOut">
              <a:rPr lang="es-ES" smtClean="0"/>
              <a:t>23/01/2017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46FF4AA-77EE-4756-A97F-D7540579DA48}" type="slidenum">
              <a:rPr lang="es-ES" smtClean="0"/>
              <a:t>‹Nº›</a:t>
            </a:fld>
            <a:endParaRPr lang="es-ES"/>
          </a:p>
        </p:txBody>
      </p:sp>
    </p:spTree>
    <p:extLst>
      <p:ext uri="{BB962C8B-B14F-4D97-AF65-F5344CB8AC3E}">
        <p14:creationId xmlns:p14="http://schemas.microsoft.com/office/powerpoint/2010/main" val="151678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0B3C5-B1CB-48CF-9C28-01CE42B4F095}" type="datetimeFigureOut">
              <a:rPr lang="es-ES" smtClean="0"/>
              <a:t>23/01/2017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FF4AA-77EE-4756-A97F-D7540579DA48}" type="slidenum">
              <a:rPr lang="es-ES" smtClean="0"/>
              <a:t>‹Nº›</a:t>
            </a:fld>
            <a:endParaRPr lang="es-ES"/>
          </a:p>
        </p:txBody>
      </p:sp>
    </p:spTree>
    <p:extLst>
      <p:ext uri="{BB962C8B-B14F-4D97-AF65-F5344CB8AC3E}">
        <p14:creationId xmlns:p14="http://schemas.microsoft.com/office/powerpoint/2010/main" val="1393865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Prueba de hipótesis</a:t>
            </a:r>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68833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effectLst/>
              </a:rPr>
              <a:t>Cómo probar una hipótesis en Excel</a:t>
            </a:r>
            <a:endParaRPr lang="es-ES" dirty="0"/>
          </a:p>
        </p:txBody>
      </p:sp>
      <p:sp>
        <p:nvSpPr>
          <p:cNvPr id="3" name="Marcador de contenido 2"/>
          <p:cNvSpPr>
            <a:spLocks noGrp="1"/>
          </p:cNvSpPr>
          <p:nvPr>
            <p:ph idx="1"/>
          </p:nvPr>
        </p:nvSpPr>
        <p:spPr/>
        <p:txBody>
          <a:bodyPr/>
          <a:lstStyle/>
          <a:p>
            <a:r>
              <a:rPr lang="es-ES" dirty="0">
                <a:effectLst/>
              </a:rPr>
              <a:t>Paso1: Escribe tus datos en una hoja de cálculo de Excel en formato de columna. Por ejemplo, si tienes dos conjuntos de datos de una población, escribe un conjunto de datos en la columna "A" y el segundo conjunto de datos en la columna "B".</a:t>
            </a:r>
          </a:p>
          <a:p>
            <a:r>
              <a:rPr lang="es-ES" dirty="0">
                <a:effectLst/>
              </a:rPr>
              <a:t>Paso2: Haz clic en "Herramientas" y luego haz clic en "Análisis de datos".</a:t>
            </a:r>
          </a:p>
          <a:p>
            <a:r>
              <a:rPr lang="es-ES" dirty="0"/>
              <a:t>Paso3: </a:t>
            </a:r>
            <a:r>
              <a:rPr lang="es-ES" dirty="0">
                <a:effectLst/>
              </a:rPr>
              <a:t>Haz clic en una prueba para realizarla. Por </a:t>
            </a:r>
            <a:r>
              <a:rPr lang="es-ES" dirty="0" err="1">
                <a:effectLst/>
              </a:rPr>
              <a:t>ejempo</a:t>
            </a:r>
            <a:r>
              <a:rPr lang="es-ES" dirty="0">
                <a:effectLst/>
              </a:rPr>
              <a:t>, si quieres realizar una prueba de hipótesis para una prueba "t" con varianzas iguales, has clic en "prueba t: dos muestras suponiendo varianzas iguales". Haz clic en "Aceptar" para hacer tu selección.</a:t>
            </a:r>
            <a:endParaRPr lang="es-ES" dirty="0"/>
          </a:p>
        </p:txBody>
      </p:sp>
    </p:spTree>
    <p:extLst>
      <p:ext uri="{BB962C8B-B14F-4D97-AF65-F5344CB8AC3E}">
        <p14:creationId xmlns:p14="http://schemas.microsoft.com/office/powerpoint/2010/main" val="129268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effectLst/>
              </a:rPr>
              <a:t>Cómo probar una hipótesis en Excel</a:t>
            </a:r>
            <a:endParaRPr lang="es-ES" dirty="0"/>
          </a:p>
        </p:txBody>
      </p:sp>
      <p:sp>
        <p:nvSpPr>
          <p:cNvPr id="3" name="Marcador de contenido 2"/>
          <p:cNvSpPr>
            <a:spLocks noGrp="1"/>
          </p:cNvSpPr>
          <p:nvPr>
            <p:ph idx="1"/>
          </p:nvPr>
        </p:nvSpPr>
        <p:spPr/>
        <p:txBody>
          <a:bodyPr>
            <a:normAutofit lnSpcReduction="10000"/>
          </a:bodyPr>
          <a:lstStyle/>
          <a:p>
            <a:r>
              <a:rPr lang="es-ES" dirty="0">
                <a:effectLst/>
              </a:rPr>
              <a:t>Paso4: Escribe la ubicación de tus datos en la ventana de prueba de hipótesis. Los campos que se muestran dependerán de qué prueba hayas seleccionado. En el ejemplo del paso anterior, escribe las ubicaciones de las celdas para los datos de la primer población en el cuadro de texto "Rango de variable 1" y escribe las ubicaciones de las celdas para los datos de la segunda población en el cuadro de texto "Rango de variable 2".</a:t>
            </a:r>
          </a:p>
          <a:p>
            <a:r>
              <a:rPr lang="es-ES" dirty="0">
                <a:effectLst/>
              </a:rPr>
              <a:t>Paso5:Escribe un número decimal para el nivel alfa en el cuadro de texto "</a:t>
            </a:r>
            <a:r>
              <a:rPr lang="es-ES" dirty="0" err="1">
                <a:effectLst/>
              </a:rPr>
              <a:t>Alpha</a:t>
            </a:r>
            <a:r>
              <a:rPr lang="es-ES" dirty="0">
                <a:effectLst/>
              </a:rPr>
              <a:t>". Por ejemplo, si quieres seleccionar un nivel </a:t>
            </a:r>
            <a:r>
              <a:rPr lang="es-ES" dirty="0" err="1">
                <a:effectLst/>
              </a:rPr>
              <a:t>alpha</a:t>
            </a:r>
            <a:r>
              <a:rPr lang="es-ES" dirty="0">
                <a:effectLst/>
              </a:rPr>
              <a:t> de 10 por ciento, escribe ".1" en el cuadro de texto.</a:t>
            </a:r>
          </a:p>
          <a:p>
            <a:r>
              <a:rPr lang="es-ES" dirty="0"/>
              <a:t>Paso6:</a:t>
            </a:r>
          </a:p>
        </p:txBody>
      </p:sp>
    </p:spTree>
    <p:extLst>
      <p:ext uri="{BB962C8B-B14F-4D97-AF65-F5344CB8AC3E}">
        <p14:creationId xmlns:p14="http://schemas.microsoft.com/office/powerpoint/2010/main" val="169999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effectLst/>
              </a:rPr>
              <a:t>Cómo probar una hipótesis en Excel</a:t>
            </a:r>
            <a:endParaRPr lang="es-ES" dirty="0"/>
          </a:p>
        </p:txBody>
      </p:sp>
      <p:sp>
        <p:nvSpPr>
          <p:cNvPr id="3" name="Marcador de contenido 2"/>
          <p:cNvSpPr>
            <a:spLocks noGrp="1"/>
          </p:cNvSpPr>
          <p:nvPr>
            <p:ph idx="1"/>
          </p:nvPr>
        </p:nvSpPr>
        <p:spPr/>
        <p:txBody>
          <a:bodyPr>
            <a:normAutofit/>
          </a:bodyPr>
          <a:lstStyle/>
          <a:p>
            <a:r>
              <a:rPr lang="es-ES" dirty="0"/>
              <a:t>Paso6: </a:t>
            </a:r>
            <a:r>
              <a:rPr lang="es-ES" dirty="0">
                <a:effectLst/>
              </a:rPr>
              <a:t>Escribe un rango de salida en el cuadro de texto "Rango de salida". Por ejemplo, si quieres que tus resultados se muestren en la hoja de cálculo comenzando en la celda E1, escribe "E1" en el cuadro de texto.</a:t>
            </a:r>
          </a:p>
          <a:p>
            <a:r>
              <a:rPr lang="es-ES" dirty="0"/>
              <a:t>Paso7: </a:t>
            </a:r>
            <a:r>
              <a:rPr lang="es-ES" dirty="0">
                <a:effectLst/>
              </a:rPr>
              <a:t>Haz clic en "Aceptar". Excel realizará la prueba y los resultados aparecerán en la hoja de cálculo.</a:t>
            </a:r>
            <a:endParaRPr lang="es-ES" dirty="0"/>
          </a:p>
          <a:p>
            <a:endParaRPr lang="es-ES" dirty="0"/>
          </a:p>
        </p:txBody>
      </p:sp>
    </p:spTree>
    <p:extLst>
      <p:ext uri="{BB962C8B-B14F-4D97-AF65-F5344CB8AC3E}">
        <p14:creationId xmlns:p14="http://schemas.microsoft.com/office/powerpoint/2010/main" val="31895946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Panorámica</PresentationFormat>
  <Paragraphs>12</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Prueba de hipótesis</vt:lpstr>
      <vt:lpstr>Cómo probar una hipótesis en Excel</vt:lpstr>
      <vt:lpstr>Cómo probar una hipótesis en Excel</vt:lpstr>
      <vt:lpstr>Cómo probar una hipótesis en Excel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 de hipótesis</dc:title>
  <dc:creator>Diana Aguilera Reyna</dc:creator>
  <cp:lastModifiedBy>Diana Aguilera Reyna</cp:lastModifiedBy>
  <cp:revision>1</cp:revision>
  <dcterms:created xsi:type="dcterms:W3CDTF">2017-01-18T08:54:54Z</dcterms:created>
  <dcterms:modified xsi:type="dcterms:W3CDTF">2017-01-23T16:17:56Z</dcterms:modified>
</cp:coreProperties>
</file>