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handoutMasterIdLst>
    <p:handoutMasterId r:id="rId53"/>
  </p:handoutMasterIdLst>
  <p:sldIdLst>
    <p:sldId id="329" r:id="rId5"/>
    <p:sldId id="256" r:id="rId6"/>
    <p:sldId id="257" r:id="rId7"/>
    <p:sldId id="286" r:id="rId8"/>
    <p:sldId id="284" r:id="rId9"/>
    <p:sldId id="305" r:id="rId10"/>
    <p:sldId id="306" r:id="rId11"/>
    <p:sldId id="307" r:id="rId12"/>
    <p:sldId id="301" r:id="rId13"/>
    <p:sldId id="302" r:id="rId14"/>
    <p:sldId id="303" r:id="rId15"/>
    <p:sldId id="304" r:id="rId16"/>
    <p:sldId id="285" r:id="rId17"/>
    <p:sldId id="291" r:id="rId18"/>
    <p:sldId id="290" r:id="rId19"/>
    <p:sldId id="292" r:id="rId20"/>
    <p:sldId id="308" r:id="rId21"/>
    <p:sldId id="295" r:id="rId22"/>
    <p:sldId id="299" r:id="rId23"/>
    <p:sldId id="300" r:id="rId24"/>
    <p:sldId id="293" r:id="rId25"/>
    <p:sldId id="289" r:id="rId26"/>
    <p:sldId id="294" r:id="rId27"/>
    <p:sldId id="288" r:id="rId28"/>
    <p:sldId id="287" r:id="rId29"/>
    <p:sldId id="296" r:id="rId30"/>
    <p:sldId id="297" r:id="rId31"/>
    <p:sldId id="298" r:id="rId32"/>
    <p:sldId id="309" r:id="rId33"/>
    <p:sldId id="311" r:id="rId34"/>
    <p:sldId id="313" r:id="rId35"/>
    <p:sldId id="314" r:id="rId36"/>
    <p:sldId id="310" r:id="rId37"/>
    <p:sldId id="315" r:id="rId38"/>
    <p:sldId id="316" r:id="rId39"/>
    <p:sldId id="312" r:id="rId40"/>
    <p:sldId id="317" r:id="rId41"/>
    <p:sldId id="318" r:id="rId42"/>
    <p:sldId id="319" r:id="rId43"/>
    <p:sldId id="320" r:id="rId44"/>
    <p:sldId id="321" r:id="rId45"/>
    <p:sldId id="322" r:id="rId46"/>
    <p:sldId id="323" r:id="rId47"/>
    <p:sldId id="324" r:id="rId48"/>
    <p:sldId id="328" r:id="rId49"/>
    <p:sldId id="327" r:id="rId50"/>
    <p:sldId id="325" r:id="rId51"/>
    <p:sldId id="326" r:id="rId52"/>
  </p:sldIdLst>
  <p:sldSz cx="12192000" cy="6858000"/>
  <p:notesSz cx="10021888" cy="68897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Xbi dataXbi" userId="40ca6edd-13bc-4aa9-915f-b5699626d65b" providerId="ADAL" clId="{C6AAB27D-8C7A-49ED-99A3-1AE953F7B604}"/>
    <pc:docChg chg="modSld">
      <pc:chgData name="dataXbi dataXbi" userId="40ca6edd-13bc-4aa9-915f-b5699626d65b" providerId="ADAL" clId="{C6AAB27D-8C7A-49ED-99A3-1AE953F7B604}" dt="2022-09-22T16:07:29.181" v="0" actId="6549"/>
      <pc:docMkLst>
        <pc:docMk/>
      </pc:docMkLst>
      <pc:sldChg chg="modSp mod">
        <pc:chgData name="dataXbi dataXbi" userId="40ca6edd-13bc-4aa9-915f-b5699626d65b" providerId="ADAL" clId="{C6AAB27D-8C7A-49ED-99A3-1AE953F7B604}" dt="2022-09-22T16:07:29.181" v="0" actId="6549"/>
        <pc:sldMkLst>
          <pc:docMk/>
          <pc:sldMk cId="3117351895" sldId="256"/>
        </pc:sldMkLst>
        <pc:spChg chg="mod">
          <ac:chgData name="dataXbi dataXbi" userId="40ca6edd-13bc-4aa9-915f-b5699626d65b" providerId="ADAL" clId="{C6AAB27D-8C7A-49ED-99A3-1AE953F7B604}" dt="2022-09-22T16:07:29.181" v="0" actId="6549"/>
          <ac:spMkLst>
            <pc:docMk/>
            <pc:sldMk cId="3117351895" sldId="256"/>
            <ac:spMk id="3" creationId="{00000000-0000-0000-0000-000000000000}"/>
          </ac:spMkLst>
        </pc:spChg>
      </pc:sldChg>
    </pc:docChg>
  </pc:docChgLst>
  <pc:docChgLst>
    <pc:chgData name="dataXbi dataXbi" userId="40ca6edd-13bc-4aa9-915f-b5699626d65b" providerId="ADAL" clId="{CC5A20D4-6764-4CA2-94B2-51DB231A8A73}"/>
    <pc:docChg chg="custSel modSld">
      <pc:chgData name="dataXbi dataXbi" userId="40ca6edd-13bc-4aa9-915f-b5699626d65b" providerId="ADAL" clId="{CC5A20D4-6764-4CA2-94B2-51DB231A8A73}" dt="2022-05-30T10:02:42.730" v="12" actId="27636"/>
      <pc:docMkLst>
        <pc:docMk/>
      </pc:docMkLst>
      <pc:sldChg chg="modSp mod">
        <pc:chgData name="dataXbi dataXbi" userId="40ca6edd-13bc-4aa9-915f-b5699626d65b" providerId="ADAL" clId="{CC5A20D4-6764-4CA2-94B2-51DB231A8A73}" dt="2022-05-30T10:02:42.730" v="12" actId="27636"/>
        <pc:sldMkLst>
          <pc:docMk/>
          <pc:sldMk cId="3117351895" sldId="256"/>
        </pc:sldMkLst>
        <pc:spChg chg="mod">
          <ac:chgData name="dataXbi dataXbi" userId="40ca6edd-13bc-4aa9-915f-b5699626d65b" providerId="ADAL" clId="{CC5A20D4-6764-4CA2-94B2-51DB231A8A73}" dt="2022-05-30T09:59:04.437" v="9" actId="20577"/>
          <ac:spMkLst>
            <pc:docMk/>
            <pc:sldMk cId="3117351895" sldId="256"/>
            <ac:spMk id="2" creationId="{00000000-0000-0000-0000-000000000000}"/>
          </ac:spMkLst>
        </pc:spChg>
        <pc:spChg chg="mod">
          <ac:chgData name="dataXbi dataXbi" userId="40ca6edd-13bc-4aa9-915f-b5699626d65b" providerId="ADAL" clId="{CC5A20D4-6764-4CA2-94B2-51DB231A8A73}" dt="2022-05-30T10:02:42.730" v="12" actId="27636"/>
          <ac:spMkLst>
            <pc:docMk/>
            <pc:sldMk cId="3117351895" sldId="256"/>
            <ac:spMk id="3" creationId="{00000000-0000-0000-0000-000000000000}"/>
          </ac:spMkLst>
        </pc:spChg>
      </pc:sldChg>
      <pc:sldChg chg="delSp mod">
        <pc:chgData name="dataXbi dataXbi" userId="40ca6edd-13bc-4aa9-915f-b5699626d65b" providerId="ADAL" clId="{CC5A20D4-6764-4CA2-94B2-51DB231A8A73}" dt="2022-05-30T09:59:29.724" v="10" actId="478"/>
        <pc:sldMkLst>
          <pc:docMk/>
          <pc:sldMk cId="41394604" sldId="286"/>
        </pc:sldMkLst>
        <pc:spChg chg="del">
          <ac:chgData name="dataXbi dataXbi" userId="40ca6edd-13bc-4aa9-915f-b5699626d65b" providerId="ADAL" clId="{CC5A20D4-6764-4CA2-94B2-51DB231A8A73}" dt="2022-05-30T09:59:29.724" v="10" actId="478"/>
          <ac:spMkLst>
            <pc:docMk/>
            <pc:sldMk cId="41394604" sldId="286"/>
            <ac:spMk id="8" creationId="{86CFBEFD-BBF5-97D1-49BC-21B62AC162F3}"/>
          </ac:spMkLst>
        </pc:spChg>
      </pc:sldChg>
    </pc:docChg>
  </pc:docChgLst>
  <pc:docChgLst>
    <pc:chgData name="dataXbi dataXbi" userId="40ca6edd-13bc-4aa9-915f-b5699626d65b" providerId="ADAL" clId="{70B80AC1-28A0-4F1C-AFAE-BD3DEDE746A6}"/>
    <pc:docChg chg="custSel addSld modSld sldOrd">
      <pc:chgData name="dataXbi dataXbi" userId="40ca6edd-13bc-4aa9-915f-b5699626d65b" providerId="ADAL" clId="{70B80AC1-28A0-4F1C-AFAE-BD3DEDE746A6}" dt="2022-09-26T13:45:48.001" v="16" actId="26606"/>
      <pc:docMkLst>
        <pc:docMk/>
      </pc:docMkLst>
      <pc:sldChg chg="addSp modSp new mod ord setBg">
        <pc:chgData name="dataXbi dataXbi" userId="40ca6edd-13bc-4aa9-915f-b5699626d65b" providerId="ADAL" clId="{70B80AC1-28A0-4F1C-AFAE-BD3DEDE746A6}" dt="2022-09-26T13:45:48.001" v="16" actId="26606"/>
        <pc:sldMkLst>
          <pc:docMk/>
          <pc:sldMk cId="842110036" sldId="329"/>
        </pc:sldMkLst>
        <pc:spChg chg="mod">
          <ac:chgData name="dataXbi dataXbi" userId="40ca6edd-13bc-4aa9-915f-b5699626d65b" providerId="ADAL" clId="{70B80AC1-28A0-4F1C-AFAE-BD3DEDE746A6}" dt="2022-09-26T13:45:48.001" v="16" actId="26606"/>
          <ac:spMkLst>
            <pc:docMk/>
            <pc:sldMk cId="842110036" sldId="329"/>
            <ac:spMk id="2" creationId="{8CD29624-60A9-0B5F-0EA5-01EB308204B8}"/>
          </ac:spMkLst>
        </pc:spChg>
        <pc:spChg chg="mod">
          <ac:chgData name="dataXbi dataXbi" userId="40ca6edd-13bc-4aa9-915f-b5699626d65b" providerId="ADAL" clId="{70B80AC1-28A0-4F1C-AFAE-BD3DEDE746A6}" dt="2022-09-26T13:45:48.001" v="16" actId="26606"/>
          <ac:spMkLst>
            <pc:docMk/>
            <pc:sldMk cId="842110036" sldId="329"/>
            <ac:spMk id="3" creationId="{63C8CABC-7EAF-3ADD-6558-70C168F52AE4}"/>
          </ac:spMkLst>
        </pc:spChg>
        <pc:spChg chg="add">
          <ac:chgData name="dataXbi dataXbi" userId="40ca6edd-13bc-4aa9-915f-b5699626d65b" providerId="ADAL" clId="{70B80AC1-28A0-4F1C-AFAE-BD3DEDE746A6}" dt="2022-09-26T13:45:48.001" v="16" actId="26606"/>
          <ac:spMkLst>
            <pc:docMk/>
            <pc:sldMk cId="842110036" sldId="329"/>
            <ac:spMk id="9" creationId="{E51BA4DF-2BD4-4EC2-B1DB-B27C8AC71864}"/>
          </ac:spMkLst>
        </pc:spChg>
        <pc:picChg chg="add">
          <ac:chgData name="dataXbi dataXbi" userId="40ca6edd-13bc-4aa9-915f-b5699626d65b" providerId="ADAL" clId="{70B80AC1-28A0-4F1C-AFAE-BD3DEDE746A6}" dt="2022-09-26T13:45:48.001" v="16" actId="26606"/>
          <ac:picMkLst>
            <pc:docMk/>
            <pc:sldMk cId="842110036" sldId="329"/>
            <ac:picMk id="5" creationId="{6CCA4DD2-18D2-9D5F-53DA-6E025D0E0C0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2A62E-E6E6-4ED4-8670-9CEB596D987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297489E1-4170-4A06-842E-138E92987363}">
      <dgm:prSet/>
      <dgm:spPr/>
      <dgm:t>
        <a:bodyPr/>
        <a:lstStyle/>
        <a:p>
          <a:r>
            <a:rPr lang="es-ES"/>
            <a:t>Formato de celdas</a:t>
          </a:r>
          <a:endParaRPr lang="en-US"/>
        </a:p>
      </dgm:t>
    </dgm:pt>
    <dgm:pt modelId="{BA046183-7DC9-456D-B524-FD945BA1CB4B}" type="parTrans" cxnId="{AA2F9E6A-1A87-4DE9-A426-50C7BF4231CB}">
      <dgm:prSet/>
      <dgm:spPr/>
      <dgm:t>
        <a:bodyPr/>
        <a:lstStyle/>
        <a:p>
          <a:endParaRPr lang="en-US"/>
        </a:p>
      </dgm:t>
    </dgm:pt>
    <dgm:pt modelId="{FC0FD316-CE67-44A7-A223-6C5FAAEE8B26}" type="sibTrans" cxnId="{AA2F9E6A-1A87-4DE9-A426-50C7BF4231CB}">
      <dgm:prSet/>
      <dgm:spPr/>
      <dgm:t>
        <a:bodyPr/>
        <a:lstStyle/>
        <a:p>
          <a:endParaRPr lang="en-US"/>
        </a:p>
      </dgm:t>
    </dgm:pt>
    <dgm:pt modelId="{AC7155EF-63D5-493B-84F6-91C951BF3352}">
      <dgm:prSet/>
      <dgm:spPr/>
      <dgm:t>
        <a:bodyPr/>
        <a:lstStyle/>
        <a:p>
          <a:r>
            <a:rPr lang="es-ES"/>
            <a:t>Formato condicional </a:t>
          </a:r>
          <a:endParaRPr lang="en-US"/>
        </a:p>
      </dgm:t>
    </dgm:pt>
    <dgm:pt modelId="{23419A7C-DE82-4493-8BF5-EEAE50404FD5}" type="parTrans" cxnId="{57105D7A-4370-4584-B32F-09AAE45DFFA0}">
      <dgm:prSet/>
      <dgm:spPr/>
      <dgm:t>
        <a:bodyPr/>
        <a:lstStyle/>
        <a:p>
          <a:endParaRPr lang="en-US"/>
        </a:p>
      </dgm:t>
    </dgm:pt>
    <dgm:pt modelId="{794FED03-4417-4955-B3D1-51BA00695CFE}" type="sibTrans" cxnId="{57105D7A-4370-4584-B32F-09AAE45DFFA0}">
      <dgm:prSet/>
      <dgm:spPr/>
      <dgm:t>
        <a:bodyPr/>
        <a:lstStyle/>
        <a:p>
          <a:endParaRPr lang="en-US"/>
        </a:p>
      </dgm:t>
    </dgm:pt>
    <dgm:pt modelId="{F9DE2FFC-B135-42EC-98E5-D428FA349006}">
      <dgm:prSet/>
      <dgm:spPr/>
      <dgm:t>
        <a:bodyPr/>
        <a:lstStyle/>
        <a:p>
          <a:r>
            <a:rPr lang="es-ES"/>
            <a:t>Buscar y reemplazar</a:t>
          </a:r>
          <a:endParaRPr lang="en-US"/>
        </a:p>
      </dgm:t>
    </dgm:pt>
    <dgm:pt modelId="{76B29C22-CA6C-46F3-B272-9702F62D5F68}" type="parTrans" cxnId="{36F9BAF8-7006-4FF7-89C7-4DD85512EA22}">
      <dgm:prSet/>
      <dgm:spPr/>
      <dgm:t>
        <a:bodyPr/>
        <a:lstStyle/>
        <a:p>
          <a:endParaRPr lang="en-US"/>
        </a:p>
      </dgm:t>
    </dgm:pt>
    <dgm:pt modelId="{DD82205F-E257-4445-8F74-49E00248E860}" type="sibTrans" cxnId="{36F9BAF8-7006-4FF7-89C7-4DD85512EA22}">
      <dgm:prSet/>
      <dgm:spPr/>
      <dgm:t>
        <a:bodyPr/>
        <a:lstStyle/>
        <a:p>
          <a:endParaRPr lang="en-US"/>
        </a:p>
      </dgm:t>
    </dgm:pt>
    <dgm:pt modelId="{A0971717-4599-458F-8083-C1CF8AFA6697}">
      <dgm:prSet/>
      <dgm:spPr/>
      <dgm:t>
        <a:bodyPr/>
        <a:lstStyle/>
        <a:p>
          <a:r>
            <a:rPr lang="es-ES"/>
            <a:t>Ocultar y mostrar</a:t>
          </a:r>
          <a:endParaRPr lang="en-US"/>
        </a:p>
      </dgm:t>
    </dgm:pt>
    <dgm:pt modelId="{9079A21F-F19D-4800-8D54-0C2E316FF377}" type="parTrans" cxnId="{A2117628-0F0C-4EAA-9370-5DD4AF658D48}">
      <dgm:prSet/>
      <dgm:spPr/>
      <dgm:t>
        <a:bodyPr/>
        <a:lstStyle/>
        <a:p>
          <a:endParaRPr lang="en-US"/>
        </a:p>
      </dgm:t>
    </dgm:pt>
    <dgm:pt modelId="{8BFD198B-B4A6-4267-BB02-062B5E825DA8}" type="sibTrans" cxnId="{A2117628-0F0C-4EAA-9370-5DD4AF658D48}">
      <dgm:prSet/>
      <dgm:spPr/>
      <dgm:t>
        <a:bodyPr/>
        <a:lstStyle/>
        <a:p>
          <a:endParaRPr lang="en-US"/>
        </a:p>
      </dgm:t>
    </dgm:pt>
    <dgm:pt modelId="{342A593F-3116-4FE6-8829-A671B6015244}">
      <dgm:prSet/>
      <dgm:spPr/>
      <dgm:t>
        <a:bodyPr/>
        <a:lstStyle/>
        <a:p>
          <a:r>
            <a:rPr lang="es-ES"/>
            <a:t>Tablas</a:t>
          </a:r>
          <a:endParaRPr lang="en-US"/>
        </a:p>
      </dgm:t>
    </dgm:pt>
    <dgm:pt modelId="{E216CC38-A75E-41AF-97CE-CBED37D35776}" type="parTrans" cxnId="{A9EA46B6-0E3E-4449-BC97-297B66E75E5D}">
      <dgm:prSet/>
      <dgm:spPr/>
      <dgm:t>
        <a:bodyPr/>
        <a:lstStyle/>
        <a:p>
          <a:endParaRPr lang="en-US"/>
        </a:p>
      </dgm:t>
    </dgm:pt>
    <dgm:pt modelId="{13D0F96D-0F8C-4871-808C-0979281ACEA1}" type="sibTrans" cxnId="{A9EA46B6-0E3E-4449-BC97-297B66E75E5D}">
      <dgm:prSet/>
      <dgm:spPr/>
      <dgm:t>
        <a:bodyPr/>
        <a:lstStyle/>
        <a:p>
          <a:endParaRPr lang="en-US"/>
        </a:p>
      </dgm:t>
    </dgm:pt>
    <dgm:pt modelId="{8B4B1832-73F6-40EA-A009-ED00CB670D10}">
      <dgm:prSet/>
      <dgm:spPr/>
      <dgm:t>
        <a:bodyPr/>
        <a:lstStyle/>
        <a:p>
          <a:r>
            <a:rPr lang="es-ES"/>
            <a:t>Añadir y eliminar datos en una tabla</a:t>
          </a:r>
          <a:endParaRPr lang="en-US"/>
        </a:p>
      </dgm:t>
    </dgm:pt>
    <dgm:pt modelId="{315611DE-280E-425F-BB23-034B24F0FE6C}" type="parTrans" cxnId="{FBE4C023-DFE2-4336-AE1B-9C17E2FB570C}">
      <dgm:prSet/>
      <dgm:spPr/>
      <dgm:t>
        <a:bodyPr/>
        <a:lstStyle/>
        <a:p>
          <a:endParaRPr lang="en-US"/>
        </a:p>
      </dgm:t>
    </dgm:pt>
    <dgm:pt modelId="{ADBB3366-7FBB-4CC5-BC0A-38A45CC61CB0}" type="sibTrans" cxnId="{FBE4C023-DFE2-4336-AE1B-9C17E2FB570C}">
      <dgm:prSet/>
      <dgm:spPr/>
      <dgm:t>
        <a:bodyPr/>
        <a:lstStyle/>
        <a:p>
          <a:endParaRPr lang="en-US"/>
        </a:p>
      </dgm:t>
    </dgm:pt>
    <dgm:pt modelId="{50FA4F03-F9CF-456A-ADBB-AF0EF6372F11}">
      <dgm:prSet/>
      <dgm:spPr/>
      <dgm:t>
        <a:bodyPr/>
        <a:lstStyle/>
        <a:p>
          <a:r>
            <a:rPr lang="es-ES"/>
            <a:t>Copiar a otro lugar </a:t>
          </a:r>
          <a:endParaRPr lang="en-US"/>
        </a:p>
      </dgm:t>
    </dgm:pt>
    <dgm:pt modelId="{8107510E-8A02-4E0C-828F-84B6A4281722}" type="parTrans" cxnId="{3AE78E38-7E52-4AA6-A636-1602A9EDDBA1}">
      <dgm:prSet/>
      <dgm:spPr/>
      <dgm:t>
        <a:bodyPr/>
        <a:lstStyle/>
        <a:p>
          <a:endParaRPr lang="en-US"/>
        </a:p>
      </dgm:t>
    </dgm:pt>
    <dgm:pt modelId="{0D311584-D4BE-4916-8410-DB08D4AE11D6}" type="sibTrans" cxnId="{3AE78E38-7E52-4AA6-A636-1602A9EDDBA1}">
      <dgm:prSet/>
      <dgm:spPr/>
      <dgm:t>
        <a:bodyPr/>
        <a:lstStyle/>
        <a:p>
          <a:endParaRPr lang="en-US"/>
        </a:p>
      </dgm:t>
    </dgm:pt>
    <dgm:pt modelId="{8E63CF75-BC5D-462B-9876-35C3FCDA5EDB}">
      <dgm:prSet/>
      <dgm:spPr/>
      <dgm:t>
        <a:bodyPr/>
        <a:lstStyle/>
        <a:p>
          <a:r>
            <a:rPr lang="es-ES"/>
            <a:t>Subtotales</a:t>
          </a:r>
          <a:endParaRPr lang="en-US"/>
        </a:p>
      </dgm:t>
    </dgm:pt>
    <dgm:pt modelId="{421D2976-ECD9-4E92-BA86-331D5097EE75}" type="parTrans" cxnId="{809F0FDE-A67B-44D8-BEAC-58988CA85165}">
      <dgm:prSet/>
      <dgm:spPr/>
      <dgm:t>
        <a:bodyPr/>
        <a:lstStyle/>
        <a:p>
          <a:endParaRPr lang="en-US"/>
        </a:p>
      </dgm:t>
    </dgm:pt>
    <dgm:pt modelId="{AD3131AB-F1F9-4578-B5B8-C31D8101D500}" type="sibTrans" cxnId="{809F0FDE-A67B-44D8-BEAC-58988CA85165}">
      <dgm:prSet/>
      <dgm:spPr/>
      <dgm:t>
        <a:bodyPr/>
        <a:lstStyle/>
        <a:p>
          <a:endParaRPr lang="en-US"/>
        </a:p>
      </dgm:t>
    </dgm:pt>
    <dgm:pt modelId="{3869E1E9-5728-495C-AE5E-E2612AAE5DEA}">
      <dgm:prSet/>
      <dgm:spPr/>
      <dgm:t>
        <a:bodyPr/>
        <a:lstStyle/>
        <a:p>
          <a:r>
            <a:rPr lang="es-ES"/>
            <a:t>Ordenar datos</a:t>
          </a:r>
          <a:endParaRPr lang="en-US"/>
        </a:p>
      </dgm:t>
    </dgm:pt>
    <dgm:pt modelId="{8A2CCC1E-4D80-4057-AC5C-ABA134601DC9}" type="parTrans" cxnId="{B25F3B04-383C-4EC9-B51E-410D1263F7EB}">
      <dgm:prSet/>
      <dgm:spPr/>
      <dgm:t>
        <a:bodyPr/>
        <a:lstStyle/>
        <a:p>
          <a:endParaRPr lang="en-US"/>
        </a:p>
      </dgm:t>
    </dgm:pt>
    <dgm:pt modelId="{F9A5D03E-1448-4462-AB2B-D791F636FDB0}" type="sibTrans" cxnId="{B25F3B04-383C-4EC9-B51E-410D1263F7EB}">
      <dgm:prSet/>
      <dgm:spPr/>
      <dgm:t>
        <a:bodyPr/>
        <a:lstStyle/>
        <a:p>
          <a:endParaRPr lang="en-US"/>
        </a:p>
      </dgm:t>
    </dgm:pt>
    <dgm:pt modelId="{EE21A7B0-B045-4964-BB7A-595B31F3C047}">
      <dgm:prSet/>
      <dgm:spPr/>
      <dgm:t>
        <a:bodyPr/>
        <a:lstStyle/>
        <a:p>
          <a:r>
            <a:rPr lang="es-ES"/>
            <a:t>Filtrar datos</a:t>
          </a:r>
          <a:endParaRPr lang="en-US"/>
        </a:p>
      </dgm:t>
    </dgm:pt>
    <dgm:pt modelId="{F330E6F9-E053-4C4E-BC68-6AB5DB8154E5}" type="parTrans" cxnId="{E40D811C-7B08-4897-8E55-4DCF1D1C84DD}">
      <dgm:prSet/>
      <dgm:spPr/>
      <dgm:t>
        <a:bodyPr/>
        <a:lstStyle/>
        <a:p>
          <a:endParaRPr lang="en-US"/>
        </a:p>
      </dgm:t>
    </dgm:pt>
    <dgm:pt modelId="{420F93C1-465F-44A2-B7DB-A3A5A78E4B7F}" type="sibTrans" cxnId="{E40D811C-7B08-4897-8E55-4DCF1D1C84DD}">
      <dgm:prSet/>
      <dgm:spPr/>
      <dgm:t>
        <a:bodyPr/>
        <a:lstStyle/>
        <a:p>
          <a:endParaRPr lang="en-US"/>
        </a:p>
      </dgm:t>
    </dgm:pt>
    <dgm:pt modelId="{103A3D2A-16DB-4F62-A175-509C696AAA76}">
      <dgm:prSet/>
      <dgm:spPr/>
      <dgm:t>
        <a:bodyPr/>
        <a:lstStyle/>
        <a:p>
          <a:r>
            <a:rPr lang="es-ES"/>
            <a:t>Agrupar datos</a:t>
          </a:r>
          <a:endParaRPr lang="en-US"/>
        </a:p>
      </dgm:t>
    </dgm:pt>
    <dgm:pt modelId="{7AB33921-2031-4EC9-93B0-C298CA6940EC}" type="parTrans" cxnId="{211FDAFF-3F74-458B-B580-3C64F4EC2C98}">
      <dgm:prSet/>
      <dgm:spPr/>
      <dgm:t>
        <a:bodyPr/>
        <a:lstStyle/>
        <a:p>
          <a:endParaRPr lang="en-US"/>
        </a:p>
      </dgm:t>
    </dgm:pt>
    <dgm:pt modelId="{5CB36D9E-5392-4339-B86F-FD6C06F30DFF}" type="sibTrans" cxnId="{211FDAFF-3F74-458B-B580-3C64F4EC2C98}">
      <dgm:prSet/>
      <dgm:spPr/>
      <dgm:t>
        <a:bodyPr/>
        <a:lstStyle/>
        <a:p>
          <a:endParaRPr lang="en-US"/>
        </a:p>
      </dgm:t>
    </dgm:pt>
    <dgm:pt modelId="{A82F61CE-00C8-481A-A227-A087B2718C17}" type="pres">
      <dgm:prSet presAssocID="{7DA2A62E-E6E6-4ED4-8670-9CEB596D9875}" presName="vert0" presStyleCnt="0">
        <dgm:presLayoutVars>
          <dgm:dir/>
          <dgm:animOne val="branch"/>
          <dgm:animLvl val="lvl"/>
        </dgm:presLayoutVars>
      </dgm:prSet>
      <dgm:spPr/>
    </dgm:pt>
    <dgm:pt modelId="{09DCEF3B-3D2E-44BC-961B-4BBB0C953128}" type="pres">
      <dgm:prSet presAssocID="{297489E1-4170-4A06-842E-138E92987363}" presName="thickLine" presStyleLbl="alignNode1" presStyleIdx="0" presStyleCnt="11"/>
      <dgm:spPr/>
    </dgm:pt>
    <dgm:pt modelId="{A5609938-B5B2-4EEB-98A0-14A6EB92823B}" type="pres">
      <dgm:prSet presAssocID="{297489E1-4170-4A06-842E-138E92987363}" presName="horz1" presStyleCnt="0"/>
      <dgm:spPr/>
    </dgm:pt>
    <dgm:pt modelId="{C8CA4325-402E-4A38-A896-5FB984FAD4A8}" type="pres">
      <dgm:prSet presAssocID="{297489E1-4170-4A06-842E-138E92987363}" presName="tx1" presStyleLbl="revTx" presStyleIdx="0" presStyleCnt="11"/>
      <dgm:spPr/>
    </dgm:pt>
    <dgm:pt modelId="{A1AF7176-BA87-4C51-8F16-32064AEFE3D1}" type="pres">
      <dgm:prSet presAssocID="{297489E1-4170-4A06-842E-138E92987363}" presName="vert1" presStyleCnt="0"/>
      <dgm:spPr/>
    </dgm:pt>
    <dgm:pt modelId="{F60DEAEA-9F6C-4F25-B164-174463FC3FCA}" type="pres">
      <dgm:prSet presAssocID="{AC7155EF-63D5-493B-84F6-91C951BF3352}" presName="thickLine" presStyleLbl="alignNode1" presStyleIdx="1" presStyleCnt="11"/>
      <dgm:spPr/>
    </dgm:pt>
    <dgm:pt modelId="{97C0E7EA-BC5A-4AD9-9E3D-3CC26A04FBC3}" type="pres">
      <dgm:prSet presAssocID="{AC7155EF-63D5-493B-84F6-91C951BF3352}" presName="horz1" presStyleCnt="0"/>
      <dgm:spPr/>
    </dgm:pt>
    <dgm:pt modelId="{69AA7C6E-C74E-41CF-84EC-9A99B7987893}" type="pres">
      <dgm:prSet presAssocID="{AC7155EF-63D5-493B-84F6-91C951BF3352}" presName="tx1" presStyleLbl="revTx" presStyleIdx="1" presStyleCnt="11"/>
      <dgm:spPr/>
    </dgm:pt>
    <dgm:pt modelId="{3829CBD3-8091-438E-B4B9-DD39A5F67387}" type="pres">
      <dgm:prSet presAssocID="{AC7155EF-63D5-493B-84F6-91C951BF3352}" presName="vert1" presStyleCnt="0"/>
      <dgm:spPr/>
    </dgm:pt>
    <dgm:pt modelId="{B3663267-AD31-4DF5-91C5-D549A386EE26}" type="pres">
      <dgm:prSet presAssocID="{F9DE2FFC-B135-42EC-98E5-D428FA349006}" presName="thickLine" presStyleLbl="alignNode1" presStyleIdx="2" presStyleCnt="11"/>
      <dgm:spPr/>
    </dgm:pt>
    <dgm:pt modelId="{5DFB34D8-5723-4931-B0D5-BA6C173ADF10}" type="pres">
      <dgm:prSet presAssocID="{F9DE2FFC-B135-42EC-98E5-D428FA349006}" presName="horz1" presStyleCnt="0"/>
      <dgm:spPr/>
    </dgm:pt>
    <dgm:pt modelId="{8DEEB220-8FA7-4EEA-BB2D-B54AF527C36F}" type="pres">
      <dgm:prSet presAssocID="{F9DE2FFC-B135-42EC-98E5-D428FA349006}" presName="tx1" presStyleLbl="revTx" presStyleIdx="2" presStyleCnt="11"/>
      <dgm:spPr/>
    </dgm:pt>
    <dgm:pt modelId="{C2F7480A-ACE1-4C21-B3D2-FDA500812680}" type="pres">
      <dgm:prSet presAssocID="{F9DE2FFC-B135-42EC-98E5-D428FA349006}" presName="vert1" presStyleCnt="0"/>
      <dgm:spPr/>
    </dgm:pt>
    <dgm:pt modelId="{8B45176E-375F-43EA-8943-458124551116}" type="pres">
      <dgm:prSet presAssocID="{A0971717-4599-458F-8083-C1CF8AFA6697}" presName="thickLine" presStyleLbl="alignNode1" presStyleIdx="3" presStyleCnt="11"/>
      <dgm:spPr/>
    </dgm:pt>
    <dgm:pt modelId="{3185CC2E-DA6F-414D-AA88-2A0D39F6E2A8}" type="pres">
      <dgm:prSet presAssocID="{A0971717-4599-458F-8083-C1CF8AFA6697}" presName="horz1" presStyleCnt="0"/>
      <dgm:spPr/>
    </dgm:pt>
    <dgm:pt modelId="{4A2FE4A3-9710-4BD2-83F9-05D093BC4D0C}" type="pres">
      <dgm:prSet presAssocID="{A0971717-4599-458F-8083-C1CF8AFA6697}" presName="tx1" presStyleLbl="revTx" presStyleIdx="3" presStyleCnt="11"/>
      <dgm:spPr/>
    </dgm:pt>
    <dgm:pt modelId="{C1F810D9-94F2-4542-B237-389767453F8B}" type="pres">
      <dgm:prSet presAssocID="{A0971717-4599-458F-8083-C1CF8AFA6697}" presName="vert1" presStyleCnt="0"/>
      <dgm:spPr/>
    </dgm:pt>
    <dgm:pt modelId="{9E39621B-EFE7-4814-B7C2-BE4887D16BC8}" type="pres">
      <dgm:prSet presAssocID="{342A593F-3116-4FE6-8829-A671B6015244}" presName="thickLine" presStyleLbl="alignNode1" presStyleIdx="4" presStyleCnt="11"/>
      <dgm:spPr/>
    </dgm:pt>
    <dgm:pt modelId="{A1DE98F4-4467-4618-872E-51FA04267EB1}" type="pres">
      <dgm:prSet presAssocID="{342A593F-3116-4FE6-8829-A671B6015244}" presName="horz1" presStyleCnt="0"/>
      <dgm:spPr/>
    </dgm:pt>
    <dgm:pt modelId="{4AC24BFD-0192-4797-A63B-399261CBC761}" type="pres">
      <dgm:prSet presAssocID="{342A593F-3116-4FE6-8829-A671B6015244}" presName="tx1" presStyleLbl="revTx" presStyleIdx="4" presStyleCnt="11"/>
      <dgm:spPr/>
    </dgm:pt>
    <dgm:pt modelId="{9DF433AB-DF0B-4886-B88E-577C0249E6C7}" type="pres">
      <dgm:prSet presAssocID="{342A593F-3116-4FE6-8829-A671B6015244}" presName="vert1" presStyleCnt="0"/>
      <dgm:spPr/>
    </dgm:pt>
    <dgm:pt modelId="{338DC74F-1B44-47D5-95CC-680A80421A28}" type="pres">
      <dgm:prSet presAssocID="{8B4B1832-73F6-40EA-A009-ED00CB670D10}" presName="thickLine" presStyleLbl="alignNode1" presStyleIdx="5" presStyleCnt="11"/>
      <dgm:spPr/>
    </dgm:pt>
    <dgm:pt modelId="{970606D7-ACD6-406E-8D5C-5286A6AE9012}" type="pres">
      <dgm:prSet presAssocID="{8B4B1832-73F6-40EA-A009-ED00CB670D10}" presName="horz1" presStyleCnt="0"/>
      <dgm:spPr/>
    </dgm:pt>
    <dgm:pt modelId="{14001D5A-BDE8-4921-A19C-E3BD34EAA7AA}" type="pres">
      <dgm:prSet presAssocID="{8B4B1832-73F6-40EA-A009-ED00CB670D10}" presName="tx1" presStyleLbl="revTx" presStyleIdx="5" presStyleCnt="11"/>
      <dgm:spPr/>
    </dgm:pt>
    <dgm:pt modelId="{A61A5CE3-802F-4BE7-80DB-1A805F681F24}" type="pres">
      <dgm:prSet presAssocID="{8B4B1832-73F6-40EA-A009-ED00CB670D10}" presName="vert1" presStyleCnt="0"/>
      <dgm:spPr/>
    </dgm:pt>
    <dgm:pt modelId="{37928F43-2214-4A14-8967-AC2F9A4B47B6}" type="pres">
      <dgm:prSet presAssocID="{50FA4F03-F9CF-456A-ADBB-AF0EF6372F11}" presName="thickLine" presStyleLbl="alignNode1" presStyleIdx="6" presStyleCnt="11"/>
      <dgm:spPr/>
    </dgm:pt>
    <dgm:pt modelId="{D34B7E4B-3167-4894-A17B-7BCC07BB9EBE}" type="pres">
      <dgm:prSet presAssocID="{50FA4F03-F9CF-456A-ADBB-AF0EF6372F11}" presName="horz1" presStyleCnt="0"/>
      <dgm:spPr/>
    </dgm:pt>
    <dgm:pt modelId="{C4917575-893E-4234-840C-362CE7F59C19}" type="pres">
      <dgm:prSet presAssocID="{50FA4F03-F9CF-456A-ADBB-AF0EF6372F11}" presName="tx1" presStyleLbl="revTx" presStyleIdx="6" presStyleCnt="11"/>
      <dgm:spPr/>
    </dgm:pt>
    <dgm:pt modelId="{07BAFD84-DF76-45AD-BC49-F93DE86FA610}" type="pres">
      <dgm:prSet presAssocID="{50FA4F03-F9CF-456A-ADBB-AF0EF6372F11}" presName="vert1" presStyleCnt="0"/>
      <dgm:spPr/>
    </dgm:pt>
    <dgm:pt modelId="{7863856E-58E3-4D64-86A7-AF0DD9A4DA35}" type="pres">
      <dgm:prSet presAssocID="{8E63CF75-BC5D-462B-9876-35C3FCDA5EDB}" presName="thickLine" presStyleLbl="alignNode1" presStyleIdx="7" presStyleCnt="11"/>
      <dgm:spPr/>
    </dgm:pt>
    <dgm:pt modelId="{035E406D-19C8-4021-9993-17F69AFE8B19}" type="pres">
      <dgm:prSet presAssocID="{8E63CF75-BC5D-462B-9876-35C3FCDA5EDB}" presName="horz1" presStyleCnt="0"/>
      <dgm:spPr/>
    </dgm:pt>
    <dgm:pt modelId="{F4B110C4-23C8-4E24-B665-7D8E29C57708}" type="pres">
      <dgm:prSet presAssocID="{8E63CF75-BC5D-462B-9876-35C3FCDA5EDB}" presName="tx1" presStyleLbl="revTx" presStyleIdx="7" presStyleCnt="11"/>
      <dgm:spPr/>
    </dgm:pt>
    <dgm:pt modelId="{A4DB26E4-312F-488C-A60F-1DBB6DF5AE4C}" type="pres">
      <dgm:prSet presAssocID="{8E63CF75-BC5D-462B-9876-35C3FCDA5EDB}" presName="vert1" presStyleCnt="0"/>
      <dgm:spPr/>
    </dgm:pt>
    <dgm:pt modelId="{FA05C9BD-8051-4326-B1B3-95742A3FE3C0}" type="pres">
      <dgm:prSet presAssocID="{3869E1E9-5728-495C-AE5E-E2612AAE5DEA}" presName="thickLine" presStyleLbl="alignNode1" presStyleIdx="8" presStyleCnt="11"/>
      <dgm:spPr/>
    </dgm:pt>
    <dgm:pt modelId="{908F627A-DA8F-4A34-8F4B-4D01398DB322}" type="pres">
      <dgm:prSet presAssocID="{3869E1E9-5728-495C-AE5E-E2612AAE5DEA}" presName="horz1" presStyleCnt="0"/>
      <dgm:spPr/>
    </dgm:pt>
    <dgm:pt modelId="{BC7352E3-DDBE-447A-AA58-783D2A24B3A4}" type="pres">
      <dgm:prSet presAssocID="{3869E1E9-5728-495C-AE5E-E2612AAE5DEA}" presName="tx1" presStyleLbl="revTx" presStyleIdx="8" presStyleCnt="11"/>
      <dgm:spPr/>
    </dgm:pt>
    <dgm:pt modelId="{8085FD5A-ED1A-4FE1-8E82-DE91DC8EFF72}" type="pres">
      <dgm:prSet presAssocID="{3869E1E9-5728-495C-AE5E-E2612AAE5DEA}" presName="vert1" presStyleCnt="0"/>
      <dgm:spPr/>
    </dgm:pt>
    <dgm:pt modelId="{58D8EC3F-C3B0-4BAD-ADBD-AD97673F3E02}" type="pres">
      <dgm:prSet presAssocID="{EE21A7B0-B045-4964-BB7A-595B31F3C047}" presName="thickLine" presStyleLbl="alignNode1" presStyleIdx="9" presStyleCnt="11"/>
      <dgm:spPr/>
    </dgm:pt>
    <dgm:pt modelId="{A7731007-0DA2-45EA-B546-B16BE0DFB774}" type="pres">
      <dgm:prSet presAssocID="{EE21A7B0-B045-4964-BB7A-595B31F3C047}" presName="horz1" presStyleCnt="0"/>
      <dgm:spPr/>
    </dgm:pt>
    <dgm:pt modelId="{332842A6-6212-4B98-956D-ECEE3D358576}" type="pres">
      <dgm:prSet presAssocID="{EE21A7B0-B045-4964-BB7A-595B31F3C047}" presName="tx1" presStyleLbl="revTx" presStyleIdx="9" presStyleCnt="11"/>
      <dgm:spPr/>
    </dgm:pt>
    <dgm:pt modelId="{476F7944-941E-41F1-83FB-C52DB1F357C3}" type="pres">
      <dgm:prSet presAssocID="{EE21A7B0-B045-4964-BB7A-595B31F3C047}" presName="vert1" presStyleCnt="0"/>
      <dgm:spPr/>
    </dgm:pt>
    <dgm:pt modelId="{B0DE14A6-8A23-4256-92E4-807B43483A4F}" type="pres">
      <dgm:prSet presAssocID="{103A3D2A-16DB-4F62-A175-509C696AAA76}" presName="thickLine" presStyleLbl="alignNode1" presStyleIdx="10" presStyleCnt="11"/>
      <dgm:spPr/>
    </dgm:pt>
    <dgm:pt modelId="{664F8E69-ADD6-45F3-A9B0-5A188F6B45E7}" type="pres">
      <dgm:prSet presAssocID="{103A3D2A-16DB-4F62-A175-509C696AAA76}" presName="horz1" presStyleCnt="0"/>
      <dgm:spPr/>
    </dgm:pt>
    <dgm:pt modelId="{6ED2F8CC-A04B-4009-9863-338C1D04258B}" type="pres">
      <dgm:prSet presAssocID="{103A3D2A-16DB-4F62-A175-509C696AAA76}" presName="tx1" presStyleLbl="revTx" presStyleIdx="10" presStyleCnt="11"/>
      <dgm:spPr/>
    </dgm:pt>
    <dgm:pt modelId="{42E620EF-70CA-4806-8C7A-D12A8E126D62}" type="pres">
      <dgm:prSet presAssocID="{103A3D2A-16DB-4F62-A175-509C696AAA76}" presName="vert1" presStyleCnt="0"/>
      <dgm:spPr/>
    </dgm:pt>
  </dgm:ptLst>
  <dgm:cxnLst>
    <dgm:cxn modelId="{B25F3B04-383C-4EC9-B51E-410D1263F7EB}" srcId="{7DA2A62E-E6E6-4ED4-8670-9CEB596D9875}" destId="{3869E1E9-5728-495C-AE5E-E2612AAE5DEA}" srcOrd="8" destOrd="0" parTransId="{8A2CCC1E-4D80-4057-AC5C-ABA134601DC9}" sibTransId="{F9A5D03E-1448-4462-AB2B-D791F636FDB0}"/>
    <dgm:cxn modelId="{E40D811C-7B08-4897-8E55-4DCF1D1C84DD}" srcId="{7DA2A62E-E6E6-4ED4-8670-9CEB596D9875}" destId="{EE21A7B0-B045-4964-BB7A-595B31F3C047}" srcOrd="9" destOrd="0" parTransId="{F330E6F9-E053-4C4E-BC68-6AB5DB8154E5}" sibTransId="{420F93C1-465F-44A2-B7DB-A3A5A78E4B7F}"/>
    <dgm:cxn modelId="{4A64FB20-37B7-4164-B144-D8C5F80657B3}" type="presOf" srcId="{342A593F-3116-4FE6-8829-A671B6015244}" destId="{4AC24BFD-0192-4797-A63B-399261CBC761}" srcOrd="0" destOrd="0" presId="urn:microsoft.com/office/officeart/2008/layout/LinedList"/>
    <dgm:cxn modelId="{FBE4C023-DFE2-4336-AE1B-9C17E2FB570C}" srcId="{7DA2A62E-E6E6-4ED4-8670-9CEB596D9875}" destId="{8B4B1832-73F6-40EA-A009-ED00CB670D10}" srcOrd="5" destOrd="0" parTransId="{315611DE-280E-425F-BB23-034B24F0FE6C}" sibTransId="{ADBB3366-7FBB-4CC5-BC0A-38A45CC61CB0}"/>
    <dgm:cxn modelId="{A2117628-0F0C-4EAA-9370-5DD4AF658D48}" srcId="{7DA2A62E-E6E6-4ED4-8670-9CEB596D9875}" destId="{A0971717-4599-458F-8083-C1CF8AFA6697}" srcOrd="3" destOrd="0" parTransId="{9079A21F-F19D-4800-8D54-0C2E316FF377}" sibTransId="{8BFD198B-B4A6-4267-BB02-062B5E825DA8}"/>
    <dgm:cxn modelId="{3A4A2229-18E2-4498-81BA-F7CF94EA6A1B}" type="presOf" srcId="{103A3D2A-16DB-4F62-A175-509C696AAA76}" destId="{6ED2F8CC-A04B-4009-9863-338C1D04258B}" srcOrd="0" destOrd="0" presId="urn:microsoft.com/office/officeart/2008/layout/LinedList"/>
    <dgm:cxn modelId="{86962331-C0A7-4A8D-ADDE-C08578539C08}" type="presOf" srcId="{8E63CF75-BC5D-462B-9876-35C3FCDA5EDB}" destId="{F4B110C4-23C8-4E24-B665-7D8E29C57708}" srcOrd="0" destOrd="0" presId="urn:microsoft.com/office/officeart/2008/layout/LinedList"/>
    <dgm:cxn modelId="{3AE78E38-7E52-4AA6-A636-1602A9EDDBA1}" srcId="{7DA2A62E-E6E6-4ED4-8670-9CEB596D9875}" destId="{50FA4F03-F9CF-456A-ADBB-AF0EF6372F11}" srcOrd="6" destOrd="0" parTransId="{8107510E-8A02-4E0C-828F-84B6A4281722}" sibTransId="{0D311584-D4BE-4916-8410-DB08D4AE11D6}"/>
    <dgm:cxn modelId="{542F4E3F-4059-4324-8733-0DC625FA58C6}" type="presOf" srcId="{AC7155EF-63D5-493B-84F6-91C951BF3352}" destId="{69AA7C6E-C74E-41CF-84EC-9A99B7987893}" srcOrd="0" destOrd="0" presId="urn:microsoft.com/office/officeart/2008/layout/LinedList"/>
    <dgm:cxn modelId="{893B4365-101F-45D5-A9D0-A31BB021777E}" type="presOf" srcId="{A0971717-4599-458F-8083-C1CF8AFA6697}" destId="{4A2FE4A3-9710-4BD2-83F9-05D093BC4D0C}" srcOrd="0" destOrd="0" presId="urn:microsoft.com/office/officeart/2008/layout/LinedList"/>
    <dgm:cxn modelId="{AA2F9E6A-1A87-4DE9-A426-50C7BF4231CB}" srcId="{7DA2A62E-E6E6-4ED4-8670-9CEB596D9875}" destId="{297489E1-4170-4A06-842E-138E92987363}" srcOrd="0" destOrd="0" parTransId="{BA046183-7DC9-456D-B524-FD945BA1CB4B}" sibTransId="{FC0FD316-CE67-44A7-A223-6C5FAAEE8B26}"/>
    <dgm:cxn modelId="{57105D7A-4370-4584-B32F-09AAE45DFFA0}" srcId="{7DA2A62E-E6E6-4ED4-8670-9CEB596D9875}" destId="{AC7155EF-63D5-493B-84F6-91C951BF3352}" srcOrd="1" destOrd="0" parTransId="{23419A7C-DE82-4493-8BF5-EEAE50404FD5}" sibTransId="{794FED03-4417-4955-B3D1-51BA00695CFE}"/>
    <dgm:cxn modelId="{7E738380-E9F5-4B8B-96C1-30D2B67AE495}" type="presOf" srcId="{EE21A7B0-B045-4964-BB7A-595B31F3C047}" destId="{332842A6-6212-4B98-956D-ECEE3D358576}" srcOrd="0" destOrd="0" presId="urn:microsoft.com/office/officeart/2008/layout/LinedList"/>
    <dgm:cxn modelId="{8120A583-5239-4009-87BE-AC7AF875D94C}" type="presOf" srcId="{7DA2A62E-E6E6-4ED4-8670-9CEB596D9875}" destId="{A82F61CE-00C8-481A-A227-A087B2718C17}" srcOrd="0" destOrd="0" presId="urn:microsoft.com/office/officeart/2008/layout/LinedList"/>
    <dgm:cxn modelId="{998E25A0-5B3F-4B92-9080-05D8911078F6}" type="presOf" srcId="{50FA4F03-F9CF-456A-ADBB-AF0EF6372F11}" destId="{C4917575-893E-4234-840C-362CE7F59C19}" srcOrd="0" destOrd="0" presId="urn:microsoft.com/office/officeart/2008/layout/LinedList"/>
    <dgm:cxn modelId="{123CBDA3-B368-40B6-B6DA-AFCD3387CC9F}" type="presOf" srcId="{3869E1E9-5728-495C-AE5E-E2612AAE5DEA}" destId="{BC7352E3-DDBE-447A-AA58-783D2A24B3A4}" srcOrd="0" destOrd="0" presId="urn:microsoft.com/office/officeart/2008/layout/LinedList"/>
    <dgm:cxn modelId="{A9EA46B6-0E3E-4449-BC97-297B66E75E5D}" srcId="{7DA2A62E-E6E6-4ED4-8670-9CEB596D9875}" destId="{342A593F-3116-4FE6-8829-A671B6015244}" srcOrd="4" destOrd="0" parTransId="{E216CC38-A75E-41AF-97CE-CBED37D35776}" sibTransId="{13D0F96D-0F8C-4871-808C-0979281ACEA1}"/>
    <dgm:cxn modelId="{83A47EB9-A01A-4DA1-BE3C-C329C0107A87}" type="presOf" srcId="{8B4B1832-73F6-40EA-A009-ED00CB670D10}" destId="{14001D5A-BDE8-4921-A19C-E3BD34EAA7AA}" srcOrd="0" destOrd="0" presId="urn:microsoft.com/office/officeart/2008/layout/LinedList"/>
    <dgm:cxn modelId="{4CE632CB-0996-4A31-A4AC-9106138FA2A9}" type="presOf" srcId="{F9DE2FFC-B135-42EC-98E5-D428FA349006}" destId="{8DEEB220-8FA7-4EEA-BB2D-B54AF527C36F}" srcOrd="0" destOrd="0" presId="urn:microsoft.com/office/officeart/2008/layout/LinedList"/>
    <dgm:cxn modelId="{B8032ED4-9B23-4448-985A-1B95962C53C9}" type="presOf" srcId="{297489E1-4170-4A06-842E-138E92987363}" destId="{C8CA4325-402E-4A38-A896-5FB984FAD4A8}" srcOrd="0" destOrd="0" presId="urn:microsoft.com/office/officeart/2008/layout/LinedList"/>
    <dgm:cxn modelId="{809F0FDE-A67B-44D8-BEAC-58988CA85165}" srcId="{7DA2A62E-E6E6-4ED4-8670-9CEB596D9875}" destId="{8E63CF75-BC5D-462B-9876-35C3FCDA5EDB}" srcOrd="7" destOrd="0" parTransId="{421D2976-ECD9-4E92-BA86-331D5097EE75}" sibTransId="{AD3131AB-F1F9-4578-B5B8-C31D8101D500}"/>
    <dgm:cxn modelId="{36F9BAF8-7006-4FF7-89C7-4DD85512EA22}" srcId="{7DA2A62E-E6E6-4ED4-8670-9CEB596D9875}" destId="{F9DE2FFC-B135-42EC-98E5-D428FA349006}" srcOrd="2" destOrd="0" parTransId="{76B29C22-CA6C-46F3-B272-9702F62D5F68}" sibTransId="{DD82205F-E257-4445-8F74-49E00248E860}"/>
    <dgm:cxn modelId="{211FDAFF-3F74-458B-B580-3C64F4EC2C98}" srcId="{7DA2A62E-E6E6-4ED4-8670-9CEB596D9875}" destId="{103A3D2A-16DB-4F62-A175-509C696AAA76}" srcOrd="10" destOrd="0" parTransId="{7AB33921-2031-4EC9-93B0-C298CA6940EC}" sibTransId="{5CB36D9E-5392-4339-B86F-FD6C06F30DFF}"/>
    <dgm:cxn modelId="{0D55724A-80F4-4671-9D43-2BF323E7A0D9}" type="presParOf" srcId="{A82F61CE-00C8-481A-A227-A087B2718C17}" destId="{09DCEF3B-3D2E-44BC-961B-4BBB0C953128}" srcOrd="0" destOrd="0" presId="urn:microsoft.com/office/officeart/2008/layout/LinedList"/>
    <dgm:cxn modelId="{485F9407-6768-4FFA-ABC6-994C4903384C}" type="presParOf" srcId="{A82F61CE-00C8-481A-A227-A087B2718C17}" destId="{A5609938-B5B2-4EEB-98A0-14A6EB92823B}" srcOrd="1" destOrd="0" presId="urn:microsoft.com/office/officeart/2008/layout/LinedList"/>
    <dgm:cxn modelId="{E2E88D84-BDBD-4054-9190-4F648EEF9D72}" type="presParOf" srcId="{A5609938-B5B2-4EEB-98A0-14A6EB92823B}" destId="{C8CA4325-402E-4A38-A896-5FB984FAD4A8}" srcOrd="0" destOrd="0" presId="urn:microsoft.com/office/officeart/2008/layout/LinedList"/>
    <dgm:cxn modelId="{62524435-D810-4EE2-871E-A2C9F05F33C6}" type="presParOf" srcId="{A5609938-B5B2-4EEB-98A0-14A6EB92823B}" destId="{A1AF7176-BA87-4C51-8F16-32064AEFE3D1}" srcOrd="1" destOrd="0" presId="urn:microsoft.com/office/officeart/2008/layout/LinedList"/>
    <dgm:cxn modelId="{C020294C-0BE6-4D74-AA7A-5E2494AF6A16}" type="presParOf" srcId="{A82F61CE-00C8-481A-A227-A087B2718C17}" destId="{F60DEAEA-9F6C-4F25-B164-174463FC3FCA}" srcOrd="2" destOrd="0" presId="urn:microsoft.com/office/officeart/2008/layout/LinedList"/>
    <dgm:cxn modelId="{87D92F3E-8FD2-48F6-8F83-29CDC8B2E6C6}" type="presParOf" srcId="{A82F61CE-00C8-481A-A227-A087B2718C17}" destId="{97C0E7EA-BC5A-4AD9-9E3D-3CC26A04FBC3}" srcOrd="3" destOrd="0" presId="urn:microsoft.com/office/officeart/2008/layout/LinedList"/>
    <dgm:cxn modelId="{0016E84E-B0AD-41D0-A97B-0824BFD37DA6}" type="presParOf" srcId="{97C0E7EA-BC5A-4AD9-9E3D-3CC26A04FBC3}" destId="{69AA7C6E-C74E-41CF-84EC-9A99B7987893}" srcOrd="0" destOrd="0" presId="urn:microsoft.com/office/officeart/2008/layout/LinedList"/>
    <dgm:cxn modelId="{DFFE76F6-1975-4047-AF25-1BE1754C37CF}" type="presParOf" srcId="{97C0E7EA-BC5A-4AD9-9E3D-3CC26A04FBC3}" destId="{3829CBD3-8091-438E-B4B9-DD39A5F67387}" srcOrd="1" destOrd="0" presId="urn:microsoft.com/office/officeart/2008/layout/LinedList"/>
    <dgm:cxn modelId="{D3496A18-319E-4EC8-88B5-6177DB839E2D}" type="presParOf" srcId="{A82F61CE-00C8-481A-A227-A087B2718C17}" destId="{B3663267-AD31-4DF5-91C5-D549A386EE26}" srcOrd="4" destOrd="0" presId="urn:microsoft.com/office/officeart/2008/layout/LinedList"/>
    <dgm:cxn modelId="{7F21FAAD-84AC-46FD-9343-DAC7FDA5E6F7}" type="presParOf" srcId="{A82F61CE-00C8-481A-A227-A087B2718C17}" destId="{5DFB34D8-5723-4931-B0D5-BA6C173ADF10}" srcOrd="5" destOrd="0" presId="urn:microsoft.com/office/officeart/2008/layout/LinedList"/>
    <dgm:cxn modelId="{E5CE2D48-5DB8-466A-8B64-941FDD30AD0D}" type="presParOf" srcId="{5DFB34D8-5723-4931-B0D5-BA6C173ADF10}" destId="{8DEEB220-8FA7-4EEA-BB2D-B54AF527C36F}" srcOrd="0" destOrd="0" presId="urn:microsoft.com/office/officeart/2008/layout/LinedList"/>
    <dgm:cxn modelId="{FB20EFAE-B05C-41A7-8765-07EE93670B2A}" type="presParOf" srcId="{5DFB34D8-5723-4931-B0D5-BA6C173ADF10}" destId="{C2F7480A-ACE1-4C21-B3D2-FDA500812680}" srcOrd="1" destOrd="0" presId="urn:microsoft.com/office/officeart/2008/layout/LinedList"/>
    <dgm:cxn modelId="{996A056B-6994-41E1-B307-3530E31E602F}" type="presParOf" srcId="{A82F61CE-00C8-481A-A227-A087B2718C17}" destId="{8B45176E-375F-43EA-8943-458124551116}" srcOrd="6" destOrd="0" presId="urn:microsoft.com/office/officeart/2008/layout/LinedList"/>
    <dgm:cxn modelId="{07086FC3-0935-4AE5-856D-CCA98DFA20E4}" type="presParOf" srcId="{A82F61CE-00C8-481A-A227-A087B2718C17}" destId="{3185CC2E-DA6F-414D-AA88-2A0D39F6E2A8}" srcOrd="7" destOrd="0" presId="urn:microsoft.com/office/officeart/2008/layout/LinedList"/>
    <dgm:cxn modelId="{35D29B49-DF7B-419A-9A5A-41FEA3801B47}" type="presParOf" srcId="{3185CC2E-DA6F-414D-AA88-2A0D39F6E2A8}" destId="{4A2FE4A3-9710-4BD2-83F9-05D093BC4D0C}" srcOrd="0" destOrd="0" presId="urn:microsoft.com/office/officeart/2008/layout/LinedList"/>
    <dgm:cxn modelId="{AC07256D-AE3E-4E05-BA0B-33079DBF5003}" type="presParOf" srcId="{3185CC2E-DA6F-414D-AA88-2A0D39F6E2A8}" destId="{C1F810D9-94F2-4542-B237-389767453F8B}" srcOrd="1" destOrd="0" presId="urn:microsoft.com/office/officeart/2008/layout/LinedList"/>
    <dgm:cxn modelId="{182F260C-DBE4-473E-813F-185E13BD44FE}" type="presParOf" srcId="{A82F61CE-00C8-481A-A227-A087B2718C17}" destId="{9E39621B-EFE7-4814-B7C2-BE4887D16BC8}" srcOrd="8" destOrd="0" presId="urn:microsoft.com/office/officeart/2008/layout/LinedList"/>
    <dgm:cxn modelId="{BA574773-316D-4430-9372-7282B53BBB9A}" type="presParOf" srcId="{A82F61CE-00C8-481A-A227-A087B2718C17}" destId="{A1DE98F4-4467-4618-872E-51FA04267EB1}" srcOrd="9" destOrd="0" presId="urn:microsoft.com/office/officeart/2008/layout/LinedList"/>
    <dgm:cxn modelId="{C2DAF970-EA5B-4601-87AF-AA012FDDBAF3}" type="presParOf" srcId="{A1DE98F4-4467-4618-872E-51FA04267EB1}" destId="{4AC24BFD-0192-4797-A63B-399261CBC761}" srcOrd="0" destOrd="0" presId="urn:microsoft.com/office/officeart/2008/layout/LinedList"/>
    <dgm:cxn modelId="{918E14B4-E7DB-4AE0-BB16-52091A319E5A}" type="presParOf" srcId="{A1DE98F4-4467-4618-872E-51FA04267EB1}" destId="{9DF433AB-DF0B-4886-B88E-577C0249E6C7}" srcOrd="1" destOrd="0" presId="urn:microsoft.com/office/officeart/2008/layout/LinedList"/>
    <dgm:cxn modelId="{AB9A3B1A-6423-4889-8B32-57A3D9DEB7D6}" type="presParOf" srcId="{A82F61CE-00C8-481A-A227-A087B2718C17}" destId="{338DC74F-1B44-47D5-95CC-680A80421A28}" srcOrd="10" destOrd="0" presId="urn:microsoft.com/office/officeart/2008/layout/LinedList"/>
    <dgm:cxn modelId="{DD59C901-3C11-4BAF-839C-119F054B2B32}" type="presParOf" srcId="{A82F61CE-00C8-481A-A227-A087B2718C17}" destId="{970606D7-ACD6-406E-8D5C-5286A6AE9012}" srcOrd="11" destOrd="0" presId="urn:microsoft.com/office/officeart/2008/layout/LinedList"/>
    <dgm:cxn modelId="{0AAC916F-68A3-4E6C-9EA2-EB0EB8CC4918}" type="presParOf" srcId="{970606D7-ACD6-406E-8D5C-5286A6AE9012}" destId="{14001D5A-BDE8-4921-A19C-E3BD34EAA7AA}" srcOrd="0" destOrd="0" presId="urn:microsoft.com/office/officeart/2008/layout/LinedList"/>
    <dgm:cxn modelId="{4ED754BE-8537-470A-977C-38AE3F637822}" type="presParOf" srcId="{970606D7-ACD6-406E-8D5C-5286A6AE9012}" destId="{A61A5CE3-802F-4BE7-80DB-1A805F681F24}" srcOrd="1" destOrd="0" presId="urn:microsoft.com/office/officeart/2008/layout/LinedList"/>
    <dgm:cxn modelId="{EAADF5F4-D1E1-438F-99F5-6DB0DAE20E20}" type="presParOf" srcId="{A82F61CE-00C8-481A-A227-A087B2718C17}" destId="{37928F43-2214-4A14-8967-AC2F9A4B47B6}" srcOrd="12" destOrd="0" presId="urn:microsoft.com/office/officeart/2008/layout/LinedList"/>
    <dgm:cxn modelId="{156EDB06-38C9-487D-87E2-148B5DFD0761}" type="presParOf" srcId="{A82F61CE-00C8-481A-A227-A087B2718C17}" destId="{D34B7E4B-3167-4894-A17B-7BCC07BB9EBE}" srcOrd="13" destOrd="0" presId="urn:microsoft.com/office/officeart/2008/layout/LinedList"/>
    <dgm:cxn modelId="{DD5153D0-17D5-43AE-AAEC-8CE1265A63C4}" type="presParOf" srcId="{D34B7E4B-3167-4894-A17B-7BCC07BB9EBE}" destId="{C4917575-893E-4234-840C-362CE7F59C19}" srcOrd="0" destOrd="0" presId="urn:microsoft.com/office/officeart/2008/layout/LinedList"/>
    <dgm:cxn modelId="{CA2181A5-F2E8-4441-8011-61435E91AFDE}" type="presParOf" srcId="{D34B7E4B-3167-4894-A17B-7BCC07BB9EBE}" destId="{07BAFD84-DF76-45AD-BC49-F93DE86FA610}" srcOrd="1" destOrd="0" presId="urn:microsoft.com/office/officeart/2008/layout/LinedList"/>
    <dgm:cxn modelId="{E5D10868-4157-48EF-A9FD-4C0BCF9AE8DA}" type="presParOf" srcId="{A82F61CE-00C8-481A-A227-A087B2718C17}" destId="{7863856E-58E3-4D64-86A7-AF0DD9A4DA35}" srcOrd="14" destOrd="0" presId="urn:microsoft.com/office/officeart/2008/layout/LinedList"/>
    <dgm:cxn modelId="{BD398A2E-D618-4585-B788-5F9EF17DAED0}" type="presParOf" srcId="{A82F61CE-00C8-481A-A227-A087B2718C17}" destId="{035E406D-19C8-4021-9993-17F69AFE8B19}" srcOrd="15" destOrd="0" presId="urn:microsoft.com/office/officeart/2008/layout/LinedList"/>
    <dgm:cxn modelId="{F653040B-CA6A-4CF2-BC64-85B402890B30}" type="presParOf" srcId="{035E406D-19C8-4021-9993-17F69AFE8B19}" destId="{F4B110C4-23C8-4E24-B665-7D8E29C57708}" srcOrd="0" destOrd="0" presId="urn:microsoft.com/office/officeart/2008/layout/LinedList"/>
    <dgm:cxn modelId="{E0C5CA58-F999-4A12-BCFC-5B72BEF81EAC}" type="presParOf" srcId="{035E406D-19C8-4021-9993-17F69AFE8B19}" destId="{A4DB26E4-312F-488C-A60F-1DBB6DF5AE4C}" srcOrd="1" destOrd="0" presId="urn:microsoft.com/office/officeart/2008/layout/LinedList"/>
    <dgm:cxn modelId="{5C30CAEB-65FB-408F-A429-A8638C94DA26}" type="presParOf" srcId="{A82F61CE-00C8-481A-A227-A087B2718C17}" destId="{FA05C9BD-8051-4326-B1B3-95742A3FE3C0}" srcOrd="16" destOrd="0" presId="urn:microsoft.com/office/officeart/2008/layout/LinedList"/>
    <dgm:cxn modelId="{34616C73-CDC4-4755-B245-E010F4AC08A9}" type="presParOf" srcId="{A82F61CE-00C8-481A-A227-A087B2718C17}" destId="{908F627A-DA8F-4A34-8F4B-4D01398DB322}" srcOrd="17" destOrd="0" presId="urn:microsoft.com/office/officeart/2008/layout/LinedList"/>
    <dgm:cxn modelId="{686F7B9B-3C93-4240-8E3E-76009D9A7B11}" type="presParOf" srcId="{908F627A-DA8F-4A34-8F4B-4D01398DB322}" destId="{BC7352E3-DDBE-447A-AA58-783D2A24B3A4}" srcOrd="0" destOrd="0" presId="urn:microsoft.com/office/officeart/2008/layout/LinedList"/>
    <dgm:cxn modelId="{90F3DC8F-B553-48E8-A450-9C0496BB2349}" type="presParOf" srcId="{908F627A-DA8F-4A34-8F4B-4D01398DB322}" destId="{8085FD5A-ED1A-4FE1-8E82-DE91DC8EFF72}" srcOrd="1" destOrd="0" presId="urn:microsoft.com/office/officeart/2008/layout/LinedList"/>
    <dgm:cxn modelId="{138C168D-34AD-4101-B4DD-8EFE422FB87E}" type="presParOf" srcId="{A82F61CE-00C8-481A-A227-A087B2718C17}" destId="{58D8EC3F-C3B0-4BAD-ADBD-AD97673F3E02}" srcOrd="18" destOrd="0" presId="urn:microsoft.com/office/officeart/2008/layout/LinedList"/>
    <dgm:cxn modelId="{A6E4A4DE-0BCE-40D8-BB92-869BB3A7C353}" type="presParOf" srcId="{A82F61CE-00C8-481A-A227-A087B2718C17}" destId="{A7731007-0DA2-45EA-B546-B16BE0DFB774}" srcOrd="19" destOrd="0" presId="urn:microsoft.com/office/officeart/2008/layout/LinedList"/>
    <dgm:cxn modelId="{45BA0451-E1C5-4EEA-875E-5ACAC3482414}" type="presParOf" srcId="{A7731007-0DA2-45EA-B546-B16BE0DFB774}" destId="{332842A6-6212-4B98-956D-ECEE3D358576}" srcOrd="0" destOrd="0" presId="urn:microsoft.com/office/officeart/2008/layout/LinedList"/>
    <dgm:cxn modelId="{3A5FDD96-AEDA-4989-A7E1-82658CA5A679}" type="presParOf" srcId="{A7731007-0DA2-45EA-B546-B16BE0DFB774}" destId="{476F7944-941E-41F1-83FB-C52DB1F357C3}" srcOrd="1" destOrd="0" presId="urn:microsoft.com/office/officeart/2008/layout/LinedList"/>
    <dgm:cxn modelId="{638B365E-002F-4060-9319-E4ACF3557938}" type="presParOf" srcId="{A82F61CE-00C8-481A-A227-A087B2718C17}" destId="{B0DE14A6-8A23-4256-92E4-807B43483A4F}" srcOrd="20" destOrd="0" presId="urn:microsoft.com/office/officeart/2008/layout/LinedList"/>
    <dgm:cxn modelId="{D065F89D-DAED-4325-8278-275484E04CE9}" type="presParOf" srcId="{A82F61CE-00C8-481A-A227-A087B2718C17}" destId="{664F8E69-ADD6-45F3-A9B0-5A188F6B45E7}" srcOrd="21" destOrd="0" presId="urn:microsoft.com/office/officeart/2008/layout/LinedList"/>
    <dgm:cxn modelId="{045DE9A4-2205-4236-9720-DEC93293D0AE}" type="presParOf" srcId="{664F8E69-ADD6-45F3-A9B0-5A188F6B45E7}" destId="{6ED2F8CC-A04B-4009-9863-338C1D04258B}" srcOrd="0" destOrd="0" presId="urn:microsoft.com/office/officeart/2008/layout/LinedList"/>
    <dgm:cxn modelId="{4597709B-F55F-47F1-8DF7-DB7E71C6BCA0}" type="presParOf" srcId="{664F8E69-ADD6-45F3-A9B0-5A188F6B45E7}" destId="{42E620EF-70CA-4806-8C7A-D12A8E126D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FE5C8-DB53-46E6-8CB0-836CE6A8EC0A}"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73324539-8841-4E20-A29E-C9A10E48221B}">
      <dgm:prSet/>
      <dgm:spPr/>
      <dgm:t>
        <a:bodyPr/>
        <a:lstStyle/>
        <a:p>
          <a:r>
            <a:rPr lang="es-ES" dirty="0"/>
            <a:t>Reglas para resaltar celdas </a:t>
          </a:r>
          <a:endParaRPr lang="en-US" dirty="0"/>
        </a:p>
      </dgm:t>
    </dgm:pt>
    <dgm:pt modelId="{C1CBB48C-31C0-47F2-BA5F-7C9E7D167D6E}" type="parTrans" cxnId="{D43E57DA-7D64-45B1-83B2-E4ECE55BA208}">
      <dgm:prSet/>
      <dgm:spPr/>
      <dgm:t>
        <a:bodyPr/>
        <a:lstStyle/>
        <a:p>
          <a:endParaRPr lang="en-US"/>
        </a:p>
      </dgm:t>
    </dgm:pt>
    <dgm:pt modelId="{9173402F-1407-4ABB-8D8B-5B035EE055CF}" type="sibTrans" cxnId="{D43E57DA-7D64-45B1-83B2-E4ECE55BA208}">
      <dgm:prSet/>
      <dgm:spPr/>
      <dgm:t>
        <a:bodyPr/>
        <a:lstStyle/>
        <a:p>
          <a:endParaRPr lang="en-US"/>
        </a:p>
      </dgm:t>
    </dgm:pt>
    <dgm:pt modelId="{BECBFA62-4835-4066-92AD-9BAD13540BCC}">
      <dgm:prSet/>
      <dgm:spPr/>
      <dgm:t>
        <a:bodyPr/>
        <a:lstStyle/>
        <a:p>
          <a:r>
            <a:rPr lang="es-ES" dirty="0"/>
            <a:t>Administrar reglas </a:t>
          </a:r>
          <a:endParaRPr lang="en-US" dirty="0"/>
        </a:p>
      </dgm:t>
    </dgm:pt>
    <dgm:pt modelId="{EFFA41E8-7D03-4BCB-AEB3-34B73B868ED6}" type="parTrans" cxnId="{00A7FE81-8231-4AFC-9C0A-3981703A5CE3}">
      <dgm:prSet/>
      <dgm:spPr/>
      <dgm:t>
        <a:bodyPr/>
        <a:lstStyle/>
        <a:p>
          <a:endParaRPr lang="en-US"/>
        </a:p>
      </dgm:t>
    </dgm:pt>
    <dgm:pt modelId="{8A1206DA-AB71-4CAB-9219-04C119E13497}" type="sibTrans" cxnId="{00A7FE81-8231-4AFC-9C0A-3981703A5CE3}">
      <dgm:prSet/>
      <dgm:spPr/>
      <dgm:t>
        <a:bodyPr/>
        <a:lstStyle/>
        <a:p>
          <a:endParaRPr lang="en-US"/>
        </a:p>
      </dgm:t>
    </dgm:pt>
    <dgm:pt modelId="{D44D6E9F-27AF-4A5B-B040-65AEE2211693}">
      <dgm:prSet/>
      <dgm:spPr/>
      <dgm:t>
        <a:bodyPr/>
        <a:lstStyle/>
        <a:p>
          <a:r>
            <a:rPr lang="es-ES"/>
            <a:t>Formato condicional de fórmula</a:t>
          </a:r>
          <a:endParaRPr lang="en-US"/>
        </a:p>
      </dgm:t>
    </dgm:pt>
    <dgm:pt modelId="{2A87DDF9-EB26-46EB-9A04-D480B5832932}" type="parTrans" cxnId="{D31A42CB-4CAC-498A-921A-C1CBDC60932B}">
      <dgm:prSet/>
      <dgm:spPr/>
      <dgm:t>
        <a:bodyPr/>
        <a:lstStyle/>
        <a:p>
          <a:endParaRPr lang="en-US"/>
        </a:p>
      </dgm:t>
    </dgm:pt>
    <dgm:pt modelId="{F8167FA3-938C-4151-8E26-065C8C66077C}" type="sibTrans" cxnId="{D31A42CB-4CAC-498A-921A-C1CBDC60932B}">
      <dgm:prSet/>
      <dgm:spPr/>
      <dgm:t>
        <a:bodyPr/>
        <a:lstStyle/>
        <a:p>
          <a:endParaRPr lang="en-US"/>
        </a:p>
      </dgm:t>
    </dgm:pt>
    <dgm:pt modelId="{AA6486BB-9491-47E2-B752-0F4ADBE525A9}" type="pres">
      <dgm:prSet presAssocID="{A60FE5C8-DB53-46E6-8CB0-836CE6A8EC0A}" presName="linear" presStyleCnt="0">
        <dgm:presLayoutVars>
          <dgm:dir/>
          <dgm:animLvl val="lvl"/>
          <dgm:resizeHandles val="exact"/>
        </dgm:presLayoutVars>
      </dgm:prSet>
      <dgm:spPr/>
    </dgm:pt>
    <dgm:pt modelId="{C5420958-5F67-4788-BCCB-C60DA937512B}" type="pres">
      <dgm:prSet presAssocID="{73324539-8841-4E20-A29E-C9A10E48221B}" presName="parentLin" presStyleCnt="0"/>
      <dgm:spPr/>
    </dgm:pt>
    <dgm:pt modelId="{7FA4DEE1-265F-4CA7-9F79-72DABC994142}" type="pres">
      <dgm:prSet presAssocID="{73324539-8841-4E20-A29E-C9A10E48221B}" presName="parentLeftMargin" presStyleLbl="node1" presStyleIdx="0" presStyleCnt="3"/>
      <dgm:spPr/>
    </dgm:pt>
    <dgm:pt modelId="{A969AC2A-C9AA-490E-95BD-B412D9A303D4}" type="pres">
      <dgm:prSet presAssocID="{73324539-8841-4E20-A29E-C9A10E48221B}" presName="parentText" presStyleLbl="node1" presStyleIdx="0" presStyleCnt="3">
        <dgm:presLayoutVars>
          <dgm:chMax val="0"/>
          <dgm:bulletEnabled val="1"/>
        </dgm:presLayoutVars>
      </dgm:prSet>
      <dgm:spPr/>
    </dgm:pt>
    <dgm:pt modelId="{295A4E4A-F0E3-4BE5-8242-642B51D352D8}" type="pres">
      <dgm:prSet presAssocID="{73324539-8841-4E20-A29E-C9A10E48221B}" presName="negativeSpace" presStyleCnt="0"/>
      <dgm:spPr/>
    </dgm:pt>
    <dgm:pt modelId="{41576997-E048-4043-9AE4-F990FDB55ED4}" type="pres">
      <dgm:prSet presAssocID="{73324539-8841-4E20-A29E-C9A10E48221B}" presName="childText" presStyleLbl="conFgAcc1" presStyleIdx="0" presStyleCnt="3">
        <dgm:presLayoutVars>
          <dgm:bulletEnabled val="1"/>
        </dgm:presLayoutVars>
      </dgm:prSet>
      <dgm:spPr/>
    </dgm:pt>
    <dgm:pt modelId="{B78578DF-3EA9-47E3-9DDD-9F504926F122}" type="pres">
      <dgm:prSet presAssocID="{9173402F-1407-4ABB-8D8B-5B035EE055CF}" presName="spaceBetweenRectangles" presStyleCnt="0"/>
      <dgm:spPr/>
    </dgm:pt>
    <dgm:pt modelId="{89270756-A07C-4EE1-865A-9822705E1EB7}" type="pres">
      <dgm:prSet presAssocID="{BECBFA62-4835-4066-92AD-9BAD13540BCC}" presName="parentLin" presStyleCnt="0"/>
      <dgm:spPr/>
    </dgm:pt>
    <dgm:pt modelId="{7465E363-4BE1-47F9-9C22-7EF93D769B1C}" type="pres">
      <dgm:prSet presAssocID="{BECBFA62-4835-4066-92AD-9BAD13540BCC}" presName="parentLeftMargin" presStyleLbl="node1" presStyleIdx="0" presStyleCnt="3"/>
      <dgm:spPr/>
    </dgm:pt>
    <dgm:pt modelId="{56AC99BC-C71F-42D7-A9E7-2B05B047FC02}" type="pres">
      <dgm:prSet presAssocID="{BECBFA62-4835-4066-92AD-9BAD13540BCC}" presName="parentText" presStyleLbl="node1" presStyleIdx="1" presStyleCnt="3">
        <dgm:presLayoutVars>
          <dgm:chMax val="0"/>
          <dgm:bulletEnabled val="1"/>
        </dgm:presLayoutVars>
      </dgm:prSet>
      <dgm:spPr/>
    </dgm:pt>
    <dgm:pt modelId="{96AC70B2-7FD0-4931-B3A8-514B90C0ABDE}" type="pres">
      <dgm:prSet presAssocID="{BECBFA62-4835-4066-92AD-9BAD13540BCC}" presName="negativeSpace" presStyleCnt="0"/>
      <dgm:spPr/>
    </dgm:pt>
    <dgm:pt modelId="{EF8796A1-CE0E-4A62-8165-E0AF5E5C8F90}" type="pres">
      <dgm:prSet presAssocID="{BECBFA62-4835-4066-92AD-9BAD13540BCC}" presName="childText" presStyleLbl="conFgAcc1" presStyleIdx="1" presStyleCnt="3">
        <dgm:presLayoutVars>
          <dgm:bulletEnabled val="1"/>
        </dgm:presLayoutVars>
      </dgm:prSet>
      <dgm:spPr/>
    </dgm:pt>
    <dgm:pt modelId="{CA2B5B57-E4AF-4C7B-80B1-4B72328556BD}" type="pres">
      <dgm:prSet presAssocID="{8A1206DA-AB71-4CAB-9219-04C119E13497}" presName="spaceBetweenRectangles" presStyleCnt="0"/>
      <dgm:spPr/>
    </dgm:pt>
    <dgm:pt modelId="{FAC4DD34-36CF-4016-AE17-7DB42751AFFF}" type="pres">
      <dgm:prSet presAssocID="{D44D6E9F-27AF-4A5B-B040-65AEE2211693}" presName="parentLin" presStyleCnt="0"/>
      <dgm:spPr/>
    </dgm:pt>
    <dgm:pt modelId="{3B534567-3D0D-4EE8-AB39-27457245C74E}" type="pres">
      <dgm:prSet presAssocID="{D44D6E9F-27AF-4A5B-B040-65AEE2211693}" presName="parentLeftMargin" presStyleLbl="node1" presStyleIdx="1" presStyleCnt="3"/>
      <dgm:spPr/>
    </dgm:pt>
    <dgm:pt modelId="{AB67347F-C28F-47DB-8680-0823443462A6}" type="pres">
      <dgm:prSet presAssocID="{D44D6E9F-27AF-4A5B-B040-65AEE2211693}" presName="parentText" presStyleLbl="node1" presStyleIdx="2" presStyleCnt="3">
        <dgm:presLayoutVars>
          <dgm:chMax val="0"/>
          <dgm:bulletEnabled val="1"/>
        </dgm:presLayoutVars>
      </dgm:prSet>
      <dgm:spPr/>
    </dgm:pt>
    <dgm:pt modelId="{9389FF96-3D69-4CDA-AB54-80FEE96D266F}" type="pres">
      <dgm:prSet presAssocID="{D44D6E9F-27AF-4A5B-B040-65AEE2211693}" presName="negativeSpace" presStyleCnt="0"/>
      <dgm:spPr/>
    </dgm:pt>
    <dgm:pt modelId="{D7AAB9F5-CBD6-475B-9A4E-5FA865FF22BA}" type="pres">
      <dgm:prSet presAssocID="{D44D6E9F-27AF-4A5B-B040-65AEE2211693}" presName="childText" presStyleLbl="conFgAcc1" presStyleIdx="2" presStyleCnt="3">
        <dgm:presLayoutVars>
          <dgm:bulletEnabled val="1"/>
        </dgm:presLayoutVars>
      </dgm:prSet>
      <dgm:spPr/>
    </dgm:pt>
  </dgm:ptLst>
  <dgm:cxnLst>
    <dgm:cxn modelId="{EBBF5C47-FDED-4CEA-8134-F57D197604C9}" type="presOf" srcId="{73324539-8841-4E20-A29E-C9A10E48221B}" destId="{A969AC2A-C9AA-490E-95BD-B412D9A303D4}" srcOrd="1" destOrd="0" presId="urn:microsoft.com/office/officeart/2005/8/layout/list1"/>
    <dgm:cxn modelId="{F7EEE26B-F645-4052-AE5A-738FD745AC83}" type="presOf" srcId="{A60FE5C8-DB53-46E6-8CB0-836CE6A8EC0A}" destId="{AA6486BB-9491-47E2-B752-0F4ADBE525A9}" srcOrd="0" destOrd="0" presId="urn:microsoft.com/office/officeart/2005/8/layout/list1"/>
    <dgm:cxn modelId="{F1509E53-15D5-49E7-8A63-C56FBCAF031D}" type="presOf" srcId="{73324539-8841-4E20-A29E-C9A10E48221B}" destId="{7FA4DEE1-265F-4CA7-9F79-72DABC994142}" srcOrd="0" destOrd="0" presId="urn:microsoft.com/office/officeart/2005/8/layout/list1"/>
    <dgm:cxn modelId="{325AA174-78CC-4689-8F24-B24A4B405C34}" type="presOf" srcId="{BECBFA62-4835-4066-92AD-9BAD13540BCC}" destId="{56AC99BC-C71F-42D7-A9E7-2B05B047FC02}" srcOrd="1" destOrd="0" presId="urn:microsoft.com/office/officeart/2005/8/layout/list1"/>
    <dgm:cxn modelId="{00A7FE81-8231-4AFC-9C0A-3981703A5CE3}" srcId="{A60FE5C8-DB53-46E6-8CB0-836CE6A8EC0A}" destId="{BECBFA62-4835-4066-92AD-9BAD13540BCC}" srcOrd="1" destOrd="0" parTransId="{EFFA41E8-7D03-4BCB-AEB3-34B73B868ED6}" sibTransId="{8A1206DA-AB71-4CAB-9219-04C119E13497}"/>
    <dgm:cxn modelId="{987DEF97-99B7-40DD-B62E-B657BA0F7148}" type="presOf" srcId="{D44D6E9F-27AF-4A5B-B040-65AEE2211693}" destId="{3B534567-3D0D-4EE8-AB39-27457245C74E}" srcOrd="0" destOrd="0" presId="urn:microsoft.com/office/officeart/2005/8/layout/list1"/>
    <dgm:cxn modelId="{E20A20A4-015B-4886-82DE-FA67B3FD87CE}" type="presOf" srcId="{BECBFA62-4835-4066-92AD-9BAD13540BCC}" destId="{7465E363-4BE1-47F9-9C22-7EF93D769B1C}" srcOrd="0" destOrd="0" presId="urn:microsoft.com/office/officeart/2005/8/layout/list1"/>
    <dgm:cxn modelId="{D31A42CB-4CAC-498A-921A-C1CBDC60932B}" srcId="{A60FE5C8-DB53-46E6-8CB0-836CE6A8EC0A}" destId="{D44D6E9F-27AF-4A5B-B040-65AEE2211693}" srcOrd="2" destOrd="0" parTransId="{2A87DDF9-EB26-46EB-9A04-D480B5832932}" sibTransId="{F8167FA3-938C-4151-8E26-065C8C66077C}"/>
    <dgm:cxn modelId="{D43E57DA-7D64-45B1-83B2-E4ECE55BA208}" srcId="{A60FE5C8-DB53-46E6-8CB0-836CE6A8EC0A}" destId="{73324539-8841-4E20-A29E-C9A10E48221B}" srcOrd="0" destOrd="0" parTransId="{C1CBB48C-31C0-47F2-BA5F-7C9E7D167D6E}" sibTransId="{9173402F-1407-4ABB-8D8B-5B035EE055CF}"/>
    <dgm:cxn modelId="{3309DDDD-614B-48B7-B05B-56EA344A3223}" type="presOf" srcId="{D44D6E9F-27AF-4A5B-B040-65AEE2211693}" destId="{AB67347F-C28F-47DB-8680-0823443462A6}" srcOrd="1" destOrd="0" presId="urn:microsoft.com/office/officeart/2005/8/layout/list1"/>
    <dgm:cxn modelId="{8E6222DE-8BFA-4BE6-8C1A-9B764FC5D390}" type="presParOf" srcId="{AA6486BB-9491-47E2-B752-0F4ADBE525A9}" destId="{C5420958-5F67-4788-BCCB-C60DA937512B}" srcOrd="0" destOrd="0" presId="urn:microsoft.com/office/officeart/2005/8/layout/list1"/>
    <dgm:cxn modelId="{2F8FBF83-7D4A-4DFA-92D4-12E52BF2C367}" type="presParOf" srcId="{C5420958-5F67-4788-BCCB-C60DA937512B}" destId="{7FA4DEE1-265F-4CA7-9F79-72DABC994142}" srcOrd="0" destOrd="0" presId="urn:microsoft.com/office/officeart/2005/8/layout/list1"/>
    <dgm:cxn modelId="{FCB03E3C-EF15-4386-BBCA-397462611EF1}" type="presParOf" srcId="{C5420958-5F67-4788-BCCB-C60DA937512B}" destId="{A969AC2A-C9AA-490E-95BD-B412D9A303D4}" srcOrd="1" destOrd="0" presId="urn:microsoft.com/office/officeart/2005/8/layout/list1"/>
    <dgm:cxn modelId="{DFDBF3BA-B8D1-4429-B894-EF8E8805BF4E}" type="presParOf" srcId="{AA6486BB-9491-47E2-B752-0F4ADBE525A9}" destId="{295A4E4A-F0E3-4BE5-8242-642B51D352D8}" srcOrd="1" destOrd="0" presId="urn:microsoft.com/office/officeart/2005/8/layout/list1"/>
    <dgm:cxn modelId="{035F04E5-A47E-4F15-BFD9-1684431DF3B4}" type="presParOf" srcId="{AA6486BB-9491-47E2-B752-0F4ADBE525A9}" destId="{41576997-E048-4043-9AE4-F990FDB55ED4}" srcOrd="2" destOrd="0" presId="urn:microsoft.com/office/officeart/2005/8/layout/list1"/>
    <dgm:cxn modelId="{B1BFDE50-48C1-4EF8-98F6-5BC7F42E09A8}" type="presParOf" srcId="{AA6486BB-9491-47E2-B752-0F4ADBE525A9}" destId="{B78578DF-3EA9-47E3-9DDD-9F504926F122}" srcOrd="3" destOrd="0" presId="urn:microsoft.com/office/officeart/2005/8/layout/list1"/>
    <dgm:cxn modelId="{2422233D-EC84-4B69-AA90-65E21708E04C}" type="presParOf" srcId="{AA6486BB-9491-47E2-B752-0F4ADBE525A9}" destId="{89270756-A07C-4EE1-865A-9822705E1EB7}" srcOrd="4" destOrd="0" presId="urn:microsoft.com/office/officeart/2005/8/layout/list1"/>
    <dgm:cxn modelId="{5E0B3C38-2239-4526-BDB0-3826ACC1E524}" type="presParOf" srcId="{89270756-A07C-4EE1-865A-9822705E1EB7}" destId="{7465E363-4BE1-47F9-9C22-7EF93D769B1C}" srcOrd="0" destOrd="0" presId="urn:microsoft.com/office/officeart/2005/8/layout/list1"/>
    <dgm:cxn modelId="{36431780-1862-4F5C-8711-24F15226A87F}" type="presParOf" srcId="{89270756-A07C-4EE1-865A-9822705E1EB7}" destId="{56AC99BC-C71F-42D7-A9E7-2B05B047FC02}" srcOrd="1" destOrd="0" presId="urn:microsoft.com/office/officeart/2005/8/layout/list1"/>
    <dgm:cxn modelId="{D3073A1A-A714-4F04-9A5D-8DECA2E9E080}" type="presParOf" srcId="{AA6486BB-9491-47E2-B752-0F4ADBE525A9}" destId="{96AC70B2-7FD0-4931-B3A8-514B90C0ABDE}" srcOrd="5" destOrd="0" presId="urn:microsoft.com/office/officeart/2005/8/layout/list1"/>
    <dgm:cxn modelId="{BEB66173-EADC-4CB8-8668-09BDF192097C}" type="presParOf" srcId="{AA6486BB-9491-47E2-B752-0F4ADBE525A9}" destId="{EF8796A1-CE0E-4A62-8165-E0AF5E5C8F90}" srcOrd="6" destOrd="0" presId="urn:microsoft.com/office/officeart/2005/8/layout/list1"/>
    <dgm:cxn modelId="{CD177E64-8DE3-485D-BA82-FD82008C2005}" type="presParOf" srcId="{AA6486BB-9491-47E2-B752-0F4ADBE525A9}" destId="{CA2B5B57-E4AF-4C7B-80B1-4B72328556BD}" srcOrd="7" destOrd="0" presId="urn:microsoft.com/office/officeart/2005/8/layout/list1"/>
    <dgm:cxn modelId="{B7FB1097-7CDC-4FC8-A416-119B20CD9310}" type="presParOf" srcId="{AA6486BB-9491-47E2-B752-0F4ADBE525A9}" destId="{FAC4DD34-36CF-4016-AE17-7DB42751AFFF}" srcOrd="8" destOrd="0" presId="urn:microsoft.com/office/officeart/2005/8/layout/list1"/>
    <dgm:cxn modelId="{38BDC50E-EF39-4584-888A-E56FBE0F2FDE}" type="presParOf" srcId="{FAC4DD34-36CF-4016-AE17-7DB42751AFFF}" destId="{3B534567-3D0D-4EE8-AB39-27457245C74E}" srcOrd="0" destOrd="0" presId="urn:microsoft.com/office/officeart/2005/8/layout/list1"/>
    <dgm:cxn modelId="{CD957CC4-CC77-4AF5-AD3D-6BD911D0D188}" type="presParOf" srcId="{FAC4DD34-36CF-4016-AE17-7DB42751AFFF}" destId="{AB67347F-C28F-47DB-8680-0823443462A6}" srcOrd="1" destOrd="0" presId="urn:microsoft.com/office/officeart/2005/8/layout/list1"/>
    <dgm:cxn modelId="{6E7B2AA6-F482-490E-A3ED-804EED30E09C}" type="presParOf" srcId="{AA6486BB-9491-47E2-B752-0F4ADBE525A9}" destId="{9389FF96-3D69-4CDA-AB54-80FEE96D266F}" srcOrd="9" destOrd="0" presId="urn:microsoft.com/office/officeart/2005/8/layout/list1"/>
    <dgm:cxn modelId="{1C0FE8ED-DA7E-4EAC-A647-C22CFD841384}" type="presParOf" srcId="{AA6486BB-9491-47E2-B752-0F4ADBE525A9}" destId="{D7AAB9F5-CBD6-475B-9A4E-5FA865FF22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481E2-CCE1-4679-BD83-A73D46AD7735}"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25061064-ADB1-45A8-A4F8-C7A77207616E}">
      <dgm:prSet/>
      <dgm:spPr/>
      <dgm:t>
        <a:bodyPr/>
        <a:lstStyle/>
        <a:p>
          <a:r>
            <a:rPr lang="es-ES"/>
            <a:t>Ordenar los datos en orden ascendente o descendente</a:t>
          </a:r>
          <a:endParaRPr lang="en-US"/>
        </a:p>
      </dgm:t>
    </dgm:pt>
    <dgm:pt modelId="{6D9465CA-9ADB-44CC-9CEB-E8C1247C5C2D}" type="parTrans" cxnId="{14859963-DB05-4187-BA76-BF1663FCFFAD}">
      <dgm:prSet/>
      <dgm:spPr/>
      <dgm:t>
        <a:bodyPr/>
        <a:lstStyle/>
        <a:p>
          <a:endParaRPr lang="en-US"/>
        </a:p>
      </dgm:t>
    </dgm:pt>
    <dgm:pt modelId="{8308A4A6-82F6-4998-BBAF-E612D9C37E31}" type="sibTrans" cxnId="{14859963-DB05-4187-BA76-BF1663FCFFAD}">
      <dgm:prSet/>
      <dgm:spPr/>
      <dgm:t>
        <a:bodyPr/>
        <a:lstStyle/>
        <a:p>
          <a:endParaRPr lang="en-US"/>
        </a:p>
      </dgm:t>
    </dgm:pt>
    <dgm:pt modelId="{910182D7-DB6F-4E05-9A6E-6CBAB5841BC2}">
      <dgm:prSet/>
      <dgm:spPr/>
      <dgm:t>
        <a:bodyPr/>
        <a:lstStyle/>
        <a:p>
          <a:r>
            <a:rPr lang="es-ES"/>
            <a:t>Ordenamiento multicolumnas</a:t>
          </a:r>
          <a:endParaRPr lang="en-US"/>
        </a:p>
      </dgm:t>
    </dgm:pt>
    <dgm:pt modelId="{BEA278CF-49FF-4291-8B46-4314D85B2E05}" type="parTrans" cxnId="{D07D9BD1-43EC-492F-B1DB-05213181651B}">
      <dgm:prSet/>
      <dgm:spPr/>
      <dgm:t>
        <a:bodyPr/>
        <a:lstStyle/>
        <a:p>
          <a:endParaRPr lang="en-US"/>
        </a:p>
      </dgm:t>
    </dgm:pt>
    <dgm:pt modelId="{1E2187FF-D66B-4C04-9009-DBF4B235DAC7}" type="sibTrans" cxnId="{D07D9BD1-43EC-492F-B1DB-05213181651B}">
      <dgm:prSet/>
      <dgm:spPr/>
      <dgm:t>
        <a:bodyPr/>
        <a:lstStyle/>
        <a:p>
          <a:endParaRPr lang="en-US"/>
        </a:p>
      </dgm:t>
    </dgm:pt>
    <dgm:pt modelId="{783B66A2-243B-4526-ADA9-66797294729D}" type="pres">
      <dgm:prSet presAssocID="{CCE481E2-CCE1-4679-BD83-A73D46AD7735}" presName="diagram" presStyleCnt="0">
        <dgm:presLayoutVars>
          <dgm:chPref val="1"/>
          <dgm:dir/>
          <dgm:animOne val="branch"/>
          <dgm:animLvl val="lvl"/>
          <dgm:resizeHandles/>
        </dgm:presLayoutVars>
      </dgm:prSet>
      <dgm:spPr/>
    </dgm:pt>
    <dgm:pt modelId="{5509F85F-B8F5-4D8A-BB2C-3A2B463AB470}" type="pres">
      <dgm:prSet presAssocID="{25061064-ADB1-45A8-A4F8-C7A77207616E}" presName="root" presStyleCnt="0"/>
      <dgm:spPr/>
    </dgm:pt>
    <dgm:pt modelId="{44C49C0C-CA3D-4492-8FF9-160C40406077}" type="pres">
      <dgm:prSet presAssocID="{25061064-ADB1-45A8-A4F8-C7A77207616E}" presName="rootComposite" presStyleCnt="0"/>
      <dgm:spPr/>
    </dgm:pt>
    <dgm:pt modelId="{A8E30F14-A5A8-4559-9CC5-5030990A497C}" type="pres">
      <dgm:prSet presAssocID="{25061064-ADB1-45A8-A4F8-C7A77207616E}" presName="rootText" presStyleLbl="node1" presStyleIdx="0" presStyleCnt="2"/>
      <dgm:spPr/>
    </dgm:pt>
    <dgm:pt modelId="{52A94D38-B324-4F67-A154-AC1564477416}" type="pres">
      <dgm:prSet presAssocID="{25061064-ADB1-45A8-A4F8-C7A77207616E}" presName="rootConnector" presStyleLbl="node1" presStyleIdx="0" presStyleCnt="2"/>
      <dgm:spPr/>
    </dgm:pt>
    <dgm:pt modelId="{565B79C6-D1CB-4557-AEBD-EFE58B33C51C}" type="pres">
      <dgm:prSet presAssocID="{25061064-ADB1-45A8-A4F8-C7A77207616E}" presName="childShape" presStyleCnt="0"/>
      <dgm:spPr/>
    </dgm:pt>
    <dgm:pt modelId="{C08C2EA0-B011-4D02-BD9A-D82BEFC6A58A}" type="pres">
      <dgm:prSet presAssocID="{910182D7-DB6F-4E05-9A6E-6CBAB5841BC2}" presName="root" presStyleCnt="0"/>
      <dgm:spPr/>
    </dgm:pt>
    <dgm:pt modelId="{F8CB5E0F-7A3D-4A5D-BD65-49EF029BAAB7}" type="pres">
      <dgm:prSet presAssocID="{910182D7-DB6F-4E05-9A6E-6CBAB5841BC2}" presName="rootComposite" presStyleCnt="0"/>
      <dgm:spPr/>
    </dgm:pt>
    <dgm:pt modelId="{E0B62F28-E633-44E5-9CDF-468D3D673730}" type="pres">
      <dgm:prSet presAssocID="{910182D7-DB6F-4E05-9A6E-6CBAB5841BC2}" presName="rootText" presStyleLbl="node1" presStyleIdx="1" presStyleCnt="2"/>
      <dgm:spPr/>
    </dgm:pt>
    <dgm:pt modelId="{A0DC0A84-0FE2-4A7D-892E-04EE140875CD}" type="pres">
      <dgm:prSet presAssocID="{910182D7-DB6F-4E05-9A6E-6CBAB5841BC2}" presName="rootConnector" presStyleLbl="node1" presStyleIdx="1" presStyleCnt="2"/>
      <dgm:spPr/>
    </dgm:pt>
    <dgm:pt modelId="{E93FFE70-2F51-4667-9023-70C885B971D6}" type="pres">
      <dgm:prSet presAssocID="{910182D7-DB6F-4E05-9A6E-6CBAB5841BC2}" presName="childShape" presStyleCnt="0"/>
      <dgm:spPr/>
    </dgm:pt>
  </dgm:ptLst>
  <dgm:cxnLst>
    <dgm:cxn modelId="{14725F20-8BDA-4729-ABD8-0D637F300249}" type="presOf" srcId="{25061064-ADB1-45A8-A4F8-C7A77207616E}" destId="{A8E30F14-A5A8-4559-9CC5-5030990A497C}" srcOrd="0" destOrd="0" presId="urn:microsoft.com/office/officeart/2005/8/layout/hierarchy3"/>
    <dgm:cxn modelId="{916E6A3A-B0C7-447B-A152-76146594714B}" type="presOf" srcId="{910182D7-DB6F-4E05-9A6E-6CBAB5841BC2}" destId="{A0DC0A84-0FE2-4A7D-892E-04EE140875CD}" srcOrd="1" destOrd="0" presId="urn:microsoft.com/office/officeart/2005/8/layout/hierarchy3"/>
    <dgm:cxn modelId="{14859963-DB05-4187-BA76-BF1663FCFFAD}" srcId="{CCE481E2-CCE1-4679-BD83-A73D46AD7735}" destId="{25061064-ADB1-45A8-A4F8-C7A77207616E}" srcOrd="0" destOrd="0" parTransId="{6D9465CA-9ADB-44CC-9CEB-E8C1247C5C2D}" sibTransId="{8308A4A6-82F6-4998-BBAF-E612D9C37E31}"/>
    <dgm:cxn modelId="{3403A146-CDC8-46D9-AEFC-711D5DB19192}" type="presOf" srcId="{CCE481E2-CCE1-4679-BD83-A73D46AD7735}" destId="{783B66A2-243B-4526-ADA9-66797294729D}" srcOrd="0" destOrd="0" presId="urn:microsoft.com/office/officeart/2005/8/layout/hierarchy3"/>
    <dgm:cxn modelId="{D07D9BD1-43EC-492F-B1DB-05213181651B}" srcId="{CCE481E2-CCE1-4679-BD83-A73D46AD7735}" destId="{910182D7-DB6F-4E05-9A6E-6CBAB5841BC2}" srcOrd="1" destOrd="0" parTransId="{BEA278CF-49FF-4291-8B46-4314D85B2E05}" sibTransId="{1E2187FF-D66B-4C04-9009-DBF4B235DAC7}"/>
    <dgm:cxn modelId="{6241D0DE-662D-4B41-9CA6-DA08A5820F0A}" type="presOf" srcId="{910182D7-DB6F-4E05-9A6E-6CBAB5841BC2}" destId="{E0B62F28-E633-44E5-9CDF-468D3D673730}" srcOrd="0" destOrd="0" presId="urn:microsoft.com/office/officeart/2005/8/layout/hierarchy3"/>
    <dgm:cxn modelId="{3B3D4FFC-195A-435E-94E7-6F985E75F0FD}" type="presOf" srcId="{25061064-ADB1-45A8-A4F8-C7A77207616E}" destId="{52A94D38-B324-4F67-A154-AC1564477416}" srcOrd="1" destOrd="0" presId="urn:microsoft.com/office/officeart/2005/8/layout/hierarchy3"/>
    <dgm:cxn modelId="{E1333904-E981-4209-BB53-8BEB27738FB8}" type="presParOf" srcId="{783B66A2-243B-4526-ADA9-66797294729D}" destId="{5509F85F-B8F5-4D8A-BB2C-3A2B463AB470}" srcOrd="0" destOrd="0" presId="urn:microsoft.com/office/officeart/2005/8/layout/hierarchy3"/>
    <dgm:cxn modelId="{207E732B-55C3-4E1B-B536-F09F710AEC38}" type="presParOf" srcId="{5509F85F-B8F5-4D8A-BB2C-3A2B463AB470}" destId="{44C49C0C-CA3D-4492-8FF9-160C40406077}" srcOrd="0" destOrd="0" presId="urn:microsoft.com/office/officeart/2005/8/layout/hierarchy3"/>
    <dgm:cxn modelId="{957F556B-DFED-41AC-8E14-335105577C4D}" type="presParOf" srcId="{44C49C0C-CA3D-4492-8FF9-160C40406077}" destId="{A8E30F14-A5A8-4559-9CC5-5030990A497C}" srcOrd="0" destOrd="0" presId="urn:microsoft.com/office/officeart/2005/8/layout/hierarchy3"/>
    <dgm:cxn modelId="{F5A0F178-2F5C-46E6-942A-22C5F9B237B9}" type="presParOf" srcId="{44C49C0C-CA3D-4492-8FF9-160C40406077}" destId="{52A94D38-B324-4F67-A154-AC1564477416}" srcOrd="1" destOrd="0" presId="urn:microsoft.com/office/officeart/2005/8/layout/hierarchy3"/>
    <dgm:cxn modelId="{04CEAFF0-53F6-4C36-9931-3A37369A61C3}" type="presParOf" srcId="{5509F85F-B8F5-4D8A-BB2C-3A2B463AB470}" destId="{565B79C6-D1CB-4557-AEBD-EFE58B33C51C}" srcOrd="1" destOrd="0" presId="urn:microsoft.com/office/officeart/2005/8/layout/hierarchy3"/>
    <dgm:cxn modelId="{9ECB8BC4-FF8E-467A-AF2A-16CEBDF85596}" type="presParOf" srcId="{783B66A2-243B-4526-ADA9-66797294729D}" destId="{C08C2EA0-B011-4D02-BD9A-D82BEFC6A58A}" srcOrd="1" destOrd="0" presId="urn:microsoft.com/office/officeart/2005/8/layout/hierarchy3"/>
    <dgm:cxn modelId="{6CAA8828-83DC-4AF3-AE1C-77DFF0FED2AA}" type="presParOf" srcId="{C08C2EA0-B011-4D02-BD9A-D82BEFC6A58A}" destId="{F8CB5E0F-7A3D-4A5D-BD65-49EF029BAAB7}" srcOrd="0" destOrd="0" presId="urn:microsoft.com/office/officeart/2005/8/layout/hierarchy3"/>
    <dgm:cxn modelId="{11B66048-1837-4101-81EF-87AF771814AC}" type="presParOf" srcId="{F8CB5E0F-7A3D-4A5D-BD65-49EF029BAAB7}" destId="{E0B62F28-E633-44E5-9CDF-468D3D673730}" srcOrd="0" destOrd="0" presId="urn:microsoft.com/office/officeart/2005/8/layout/hierarchy3"/>
    <dgm:cxn modelId="{42A8ED22-8B90-4961-BF00-220C8571A102}" type="presParOf" srcId="{F8CB5E0F-7A3D-4A5D-BD65-49EF029BAAB7}" destId="{A0DC0A84-0FE2-4A7D-892E-04EE140875CD}" srcOrd="1" destOrd="0" presId="urn:microsoft.com/office/officeart/2005/8/layout/hierarchy3"/>
    <dgm:cxn modelId="{0137CDA1-3EFF-4181-86DF-BB43B09A010F}" type="presParOf" srcId="{C08C2EA0-B011-4D02-BD9A-D82BEFC6A58A}" destId="{E93FFE70-2F51-4667-9023-70C885B971D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14D27-5141-47FB-B395-2B39F82E61A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2E008C0-F75F-4D89-9982-844E7D4D4D77}">
      <dgm:prSet/>
      <dgm:spPr/>
      <dgm:t>
        <a:bodyPr/>
        <a:lstStyle/>
        <a:p>
          <a:r>
            <a:rPr lang="es-ES"/>
            <a:t>Autofiltro</a:t>
          </a:r>
          <a:endParaRPr lang="en-US"/>
        </a:p>
      </dgm:t>
    </dgm:pt>
    <dgm:pt modelId="{E7386BFB-2DBA-45DF-86B0-9D6910BC1483}" type="parTrans" cxnId="{24176FCF-D2E5-4B1B-917C-9F8F08168A2F}">
      <dgm:prSet/>
      <dgm:spPr/>
      <dgm:t>
        <a:bodyPr/>
        <a:lstStyle/>
        <a:p>
          <a:endParaRPr lang="en-US"/>
        </a:p>
      </dgm:t>
    </dgm:pt>
    <dgm:pt modelId="{422E793C-5FC9-4051-B244-0641620264FA}" type="sibTrans" cxnId="{24176FCF-D2E5-4B1B-917C-9F8F08168A2F}">
      <dgm:prSet/>
      <dgm:spPr/>
      <dgm:t>
        <a:bodyPr/>
        <a:lstStyle/>
        <a:p>
          <a:endParaRPr lang="en-US"/>
        </a:p>
      </dgm:t>
    </dgm:pt>
    <dgm:pt modelId="{42FB8D59-737A-4775-9A2C-623031D918EF}">
      <dgm:prSet/>
      <dgm:spPr/>
      <dgm:t>
        <a:bodyPr/>
        <a:lstStyle/>
        <a:p>
          <a:r>
            <a:rPr lang="es-ES" dirty="0"/>
            <a:t>Crear una regla de filtrado</a:t>
          </a:r>
          <a:endParaRPr lang="en-US" dirty="0"/>
        </a:p>
      </dgm:t>
    </dgm:pt>
    <dgm:pt modelId="{B6F80A64-0EA7-4807-A74F-F29FF215BF29}" type="parTrans" cxnId="{6B6E36C0-933A-4B4D-9F29-E3B7C1EA9CB2}">
      <dgm:prSet/>
      <dgm:spPr/>
      <dgm:t>
        <a:bodyPr/>
        <a:lstStyle/>
        <a:p>
          <a:endParaRPr lang="en-US"/>
        </a:p>
      </dgm:t>
    </dgm:pt>
    <dgm:pt modelId="{219135EA-5CF1-4015-94EC-62D1741DB5B5}" type="sibTrans" cxnId="{6B6E36C0-933A-4B4D-9F29-E3B7C1EA9CB2}">
      <dgm:prSet/>
      <dgm:spPr/>
      <dgm:t>
        <a:bodyPr/>
        <a:lstStyle/>
        <a:p>
          <a:endParaRPr lang="en-US"/>
        </a:p>
      </dgm:t>
    </dgm:pt>
    <dgm:pt modelId="{B741213D-DE1A-44FD-A27D-91701C52245E}">
      <dgm:prSet/>
      <dgm:spPr/>
      <dgm:t>
        <a:bodyPr/>
        <a:lstStyle/>
        <a:p>
          <a:r>
            <a:rPr lang="es-ES" dirty="0"/>
            <a:t>Filtrado de datos con un filtro de búsqueda</a:t>
          </a:r>
          <a:endParaRPr lang="en-US" dirty="0"/>
        </a:p>
      </dgm:t>
    </dgm:pt>
    <dgm:pt modelId="{DD8C791A-0E9B-4BA4-84D8-EEBA532C0015}" type="parTrans" cxnId="{ED27DF2F-F55F-4C35-B23C-5FAA3C6ADA19}">
      <dgm:prSet/>
      <dgm:spPr/>
      <dgm:t>
        <a:bodyPr/>
        <a:lstStyle/>
        <a:p>
          <a:endParaRPr lang="en-US"/>
        </a:p>
      </dgm:t>
    </dgm:pt>
    <dgm:pt modelId="{530C3CB9-1B55-43A1-AE63-8CDFB560D1EE}" type="sibTrans" cxnId="{ED27DF2F-F55F-4C35-B23C-5FAA3C6ADA19}">
      <dgm:prSet/>
      <dgm:spPr/>
      <dgm:t>
        <a:bodyPr/>
        <a:lstStyle/>
        <a:p>
          <a:endParaRPr lang="en-US"/>
        </a:p>
      </dgm:t>
    </dgm:pt>
    <dgm:pt modelId="{18F2C33B-D7DC-4EAA-B920-4D6A1BE4BA3C}">
      <dgm:prSet/>
      <dgm:spPr/>
      <dgm:t>
        <a:bodyPr/>
        <a:lstStyle/>
        <a:p>
          <a:r>
            <a:rPr lang="es-ES"/>
            <a:t>Borrar un filtro de una columna </a:t>
          </a:r>
          <a:endParaRPr lang="en-US"/>
        </a:p>
      </dgm:t>
    </dgm:pt>
    <dgm:pt modelId="{B06A8FFA-AB86-4CEC-9ECE-AB4E5DCB471F}" type="parTrans" cxnId="{22948991-7DE3-4E59-BAFF-49B7BB03EE64}">
      <dgm:prSet/>
      <dgm:spPr/>
      <dgm:t>
        <a:bodyPr/>
        <a:lstStyle/>
        <a:p>
          <a:endParaRPr lang="en-US"/>
        </a:p>
      </dgm:t>
    </dgm:pt>
    <dgm:pt modelId="{021E4C04-32DE-49DA-A257-7D8F55D50E90}" type="sibTrans" cxnId="{22948991-7DE3-4E59-BAFF-49B7BB03EE64}">
      <dgm:prSet/>
      <dgm:spPr/>
      <dgm:t>
        <a:bodyPr/>
        <a:lstStyle/>
        <a:p>
          <a:endParaRPr lang="en-US"/>
        </a:p>
      </dgm:t>
    </dgm:pt>
    <dgm:pt modelId="{EE335856-5AD3-4FD4-805F-3206D0F357D8}">
      <dgm:prSet/>
      <dgm:spPr/>
      <dgm:t>
        <a:bodyPr/>
        <a:lstStyle/>
        <a:p>
          <a:r>
            <a:rPr lang="es-ES"/>
            <a:t>Borrar todos los filtros activos</a:t>
          </a:r>
          <a:endParaRPr lang="en-US"/>
        </a:p>
      </dgm:t>
    </dgm:pt>
    <dgm:pt modelId="{3C3474B7-CE65-4512-B7D1-A266988755E4}" type="parTrans" cxnId="{A3B651A0-C46A-4D57-96E3-9854ADFC982F}">
      <dgm:prSet/>
      <dgm:spPr/>
      <dgm:t>
        <a:bodyPr/>
        <a:lstStyle/>
        <a:p>
          <a:endParaRPr lang="en-US"/>
        </a:p>
      </dgm:t>
    </dgm:pt>
    <dgm:pt modelId="{0FEB0F30-7D5E-4A75-AF2E-3DCC306D3F8E}" type="sibTrans" cxnId="{A3B651A0-C46A-4D57-96E3-9854ADFC982F}">
      <dgm:prSet/>
      <dgm:spPr/>
      <dgm:t>
        <a:bodyPr/>
        <a:lstStyle/>
        <a:p>
          <a:endParaRPr lang="en-US"/>
        </a:p>
      </dgm:t>
    </dgm:pt>
    <dgm:pt modelId="{48078B8F-F2DB-45ED-AD44-1A0245E0DD88}">
      <dgm:prSet/>
      <dgm:spPr/>
      <dgm:t>
        <a:bodyPr/>
        <a:lstStyle/>
        <a:p>
          <a:r>
            <a:rPr lang="es-ES"/>
            <a:t>Construir un filtro avanzado</a:t>
          </a:r>
          <a:endParaRPr lang="en-US"/>
        </a:p>
      </dgm:t>
    </dgm:pt>
    <dgm:pt modelId="{3BE73DE8-7DBC-41E1-A75C-B12507899725}" type="parTrans" cxnId="{FDADDF81-61EB-427B-A078-72D1EC22232B}">
      <dgm:prSet/>
      <dgm:spPr/>
      <dgm:t>
        <a:bodyPr/>
        <a:lstStyle/>
        <a:p>
          <a:endParaRPr lang="en-US"/>
        </a:p>
      </dgm:t>
    </dgm:pt>
    <dgm:pt modelId="{8AE7DCCE-69C9-43A8-8071-6A86E37A7D61}" type="sibTrans" cxnId="{FDADDF81-61EB-427B-A078-72D1EC22232B}">
      <dgm:prSet/>
      <dgm:spPr/>
      <dgm:t>
        <a:bodyPr/>
        <a:lstStyle/>
        <a:p>
          <a:endParaRPr lang="en-US"/>
        </a:p>
      </dgm:t>
    </dgm:pt>
    <dgm:pt modelId="{EE9BCBF7-0FE3-4A1E-AF19-97A64EA60834}">
      <dgm:prSet/>
      <dgm:spPr/>
      <dgm:t>
        <a:bodyPr/>
        <a:lstStyle/>
        <a:p>
          <a:r>
            <a:rPr lang="es-ES"/>
            <a:t>Remover un filtro avanzado</a:t>
          </a:r>
          <a:endParaRPr lang="en-US"/>
        </a:p>
      </dgm:t>
    </dgm:pt>
    <dgm:pt modelId="{5AB090AA-8DA9-462F-B154-79584FC67A7D}" type="parTrans" cxnId="{4525E859-196C-4F07-A57C-4360DD400CA1}">
      <dgm:prSet/>
      <dgm:spPr/>
      <dgm:t>
        <a:bodyPr/>
        <a:lstStyle/>
        <a:p>
          <a:endParaRPr lang="en-US"/>
        </a:p>
      </dgm:t>
    </dgm:pt>
    <dgm:pt modelId="{3A53F61A-D64D-40D4-A6F6-475CF7EE328B}" type="sibTrans" cxnId="{4525E859-196C-4F07-A57C-4360DD400CA1}">
      <dgm:prSet/>
      <dgm:spPr/>
      <dgm:t>
        <a:bodyPr/>
        <a:lstStyle/>
        <a:p>
          <a:endParaRPr lang="en-US"/>
        </a:p>
      </dgm:t>
    </dgm:pt>
    <dgm:pt modelId="{AE9886FF-78F4-4FFF-A066-5960CCD7A305}">
      <dgm:prSet/>
      <dgm:spPr/>
      <dgm:t>
        <a:bodyPr/>
        <a:lstStyle/>
        <a:p>
          <a:r>
            <a:rPr lang="es-ES"/>
            <a:t>Segmentadores.</a:t>
          </a:r>
          <a:endParaRPr lang="en-US"/>
        </a:p>
      </dgm:t>
    </dgm:pt>
    <dgm:pt modelId="{0B018177-9791-4E51-B13E-99ED57A5A7F9}" type="parTrans" cxnId="{4D250000-C017-46A0-BF77-010D96DEA561}">
      <dgm:prSet/>
      <dgm:spPr/>
      <dgm:t>
        <a:bodyPr/>
        <a:lstStyle/>
        <a:p>
          <a:endParaRPr lang="en-US"/>
        </a:p>
      </dgm:t>
    </dgm:pt>
    <dgm:pt modelId="{79B4205A-B9C0-429F-AA2D-DCDB51566593}" type="sibTrans" cxnId="{4D250000-C017-46A0-BF77-010D96DEA561}">
      <dgm:prSet/>
      <dgm:spPr/>
      <dgm:t>
        <a:bodyPr/>
        <a:lstStyle/>
        <a:p>
          <a:endParaRPr lang="en-US"/>
        </a:p>
      </dgm:t>
    </dgm:pt>
    <dgm:pt modelId="{EB70888B-BB01-4DE5-B037-9D1F6E6CA109}" type="pres">
      <dgm:prSet presAssocID="{C1D14D27-5141-47FB-B395-2B39F82E61A5}" presName="vert0" presStyleCnt="0">
        <dgm:presLayoutVars>
          <dgm:dir/>
          <dgm:animOne val="branch"/>
          <dgm:animLvl val="lvl"/>
        </dgm:presLayoutVars>
      </dgm:prSet>
      <dgm:spPr/>
    </dgm:pt>
    <dgm:pt modelId="{C967A1ED-87DA-4ADB-B449-6E55D23202AA}" type="pres">
      <dgm:prSet presAssocID="{52E008C0-F75F-4D89-9982-844E7D4D4D77}" presName="thickLine" presStyleLbl="alignNode1" presStyleIdx="0" presStyleCnt="8"/>
      <dgm:spPr/>
    </dgm:pt>
    <dgm:pt modelId="{28C82F13-2761-4CF9-AA58-1A9E92536EA3}" type="pres">
      <dgm:prSet presAssocID="{52E008C0-F75F-4D89-9982-844E7D4D4D77}" presName="horz1" presStyleCnt="0"/>
      <dgm:spPr/>
    </dgm:pt>
    <dgm:pt modelId="{1ADE199A-E65E-49CC-B9D9-A9A667F3CF86}" type="pres">
      <dgm:prSet presAssocID="{52E008C0-F75F-4D89-9982-844E7D4D4D77}" presName="tx1" presStyleLbl="revTx" presStyleIdx="0" presStyleCnt="8"/>
      <dgm:spPr/>
    </dgm:pt>
    <dgm:pt modelId="{6342EE50-A202-4A4B-818A-5E6F51F1BD2D}" type="pres">
      <dgm:prSet presAssocID="{52E008C0-F75F-4D89-9982-844E7D4D4D77}" presName="vert1" presStyleCnt="0"/>
      <dgm:spPr/>
    </dgm:pt>
    <dgm:pt modelId="{0809C734-A3F4-42E4-82BF-476E459ED7DB}" type="pres">
      <dgm:prSet presAssocID="{42FB8D59-737A-4775-9A2C-623031D918EF}" presName="thickLine" presStyleLbl="alignNode1" presStyleIdx="1" presStyleCnt="8"/>
      <dgm:spPr/>
    </dgm:pt>
    <dgm:pt modelId="{477B627E-067F-44B1-BAE6-57730EF68033}" type="pres">
      <dgm:prSet presAssocID="{42FB8D59-737A-4775-9A2C-623031D918EF}" presName="horz1" presStyleCnt="0"/>
      <dgm:spPr/>
    </dgm:pt>
    <dgm:pt modelId="{63A28F33-2A8F-470D-889C-F6D00E0142A6}" type="pres">
      <dgm:prSet presAssocID="{42FB8D59-737A-4775-9A2C-623031D918EF}" presName="tx1" presStyleLbl="revTx" presStyleIdx="1" presStyleCnt="8"/>
      <dgm:spPr/>
    </dgm:pt>
    <dgm:pt modelId="{E90703E2-C40B-40AF-811E-B25BFE622106}" type="pres">
      <dgm:prSet presAssocID="{42FB8D59-737A-4775-9A2C-623031D918EF}" presName="vert1" presStyleCnt="0"/>
      <dgm:spPr/>
    </dgm:pt>
    <dgm:pt modelId="{B294C9D8-A234-4C2C-8519-A8A3A56E9E42}" type="pres">
      <dgm:prSet presAssocID="{B741213D-DE1A-44FD-A27D-91701C52245E}" presName="thickLine" presStyleLbl="alignNode1" presStyleIdx="2" presStyleCnt="8"/>
      <dgm:spPr/>
    </dgm:pt>
    <dgm:pt modelId="{2AE9D269-7D44-4789-9BFF-995BA5FF223D}" type="pres">
      <dgm:prSet presAssocID="{B741213D-DE1A-44FD-A27D-91701C52245E}" presName="horz1" presStyleCnt="0"/>
      <dgm:spPr/>
    </dgm:pt>
    <dgm:pt modelId="{7C2DB582-2829-47BA-B62F-D6E68202E8A9}" type="pres">
      <dgm:prSet presAssocID="{B741213D-DE1A-44FD-A27D-91701C52245E}" presName="tx1" presStyleLbl="revTx" presStyleIdx="2" presStyleCnt="8"/>
      <dgm:spPr/>
    </dgm:pt>
    <dgm:pt modelId="{F5B77F3F-2CEC-4840-B966-C2818A661169}" type="pres">
      <dgm:prSet presAssocID="{B741213D-DE1A-44FD-A27D-91701C52245E}" presName="vert1" presStyleCnt="0"/>
      <dgm:spPr/>
    </dgm:pt>
    <dgm:pt modelId="{6DB519BD-20E2-4C7E-ADB1-9C6C5CDE65D1}" type="pres">
      <dgm:prSet presAssocID="{18F2C33B-D7DC-4EAA-B920-4D6A1BE4BA3C}" presName="thickLine" presStyleLbl="alignNode1" presStyleIdx="3" presStyleCnt="8"/>
      <dgm:spPr/>
    </dgm:pt>
    <dgm:pt modelId="{2CA4024A-346D-4BF7-A35D-05121A9413C0}" type="pres">
      <dgm:prSet presAssocID="{18F2C33B-D7DC-4EAA-B920-4D6A1BE4BA3C}" presName="horz1" presStyleCnt="0"/>
      <dgm:spPr/>
    </dgm:pt>
    <dgm:pt modelId="{E8409FC0-01D4-43C4-B587-6CFCA52D7615}" type="pres">
      <dgm:prSet presAssocID="{18F2C33B-D7DC-4EAA-B920-4D6A1BE4BA3C}" presName="tx1" presStyleLbl="revTx" presStyleIdx="3" presStyleCnt="8"/>
      <dgm:spPr/>
    </dgm:pt>
    <dgm:pt modelId="{0B7DD8B1-07B6-4120-A093-A94882817053}" type="pres">
      <dgm:prSet presAssocID="{18F2C33B-D7DC-4EAA-B920-4D6A1BE4BA3C}" presName="vert1" presStyleCnt="0"/>
      <dgm:spPr/>
    </dgm:pt>
    <dgm:pt modelId="{1A592579-013A-441C-B00C-F5C7A027945D}" type="pres">
      <dgm:prSet presAssocID="{EE335856-5AD3-4FD4-805F-3206D0F357D8}" presName="thickLine" presStyleLbl="alignNode1" presStyleIdx="4" presStyleCnt="8"/>
      <dgm:spPr/>
    </dgm:pt>
    <dgm:pt modelId="{F679F365-572F-4CED-9E81-9D196BFC091F}" type="pres">
      <dgm:prSet presAssocID="{EE335856-5AD3-4FD4-805F-3206D0F357D8}" presName="horz1" presStyleCnt="0"/>
      <dgm:spPr/>
    </dgm:pt>
    <dgm:pt modelId="{4A386C4B-DB89-4386-8791-769FC8D518EE}" type="pres">
      <dgm:prSet presAssocID="{EE335856-5AD3-4FD4-805F-3206D0F357D8}" presName="tx1" presStyleLbl="revTx" presStyleIdx="4" presStyleCnt="8"/>
      <dgm:spPr/>
    </dgm:pt>
    <dgm:pt modelId="{1B1544DB-5CA6-4AF2-A92A-EE05A8225DE2}" type="pres">
      <dgm:prSet presAssocID="{EE335856-5AD3-4FD4-805F-3206D0F357D8}" presName="vert1" presStyleCnt="0"/>
      <dgm:spPr/>
    </dgm:pt>
    <dgm:pt modelId="{A103E9A7-0617-4B47-A1AF-0D991C17C98C}" type="pres">
      <dgm:prSet presAssocID="{48078B8F-F2DB-45ED-AD44-1A0245E0DD88}" presName="thickLine" presStyleLbl="alignNode1" presStyleIdx="5" presStyleCnt="8"/>
      <dgm:spPr/>
    </dgm:pt>
    <dgm:pt modelId="{9131D7C2-CE81-4E8C-8828-BB8FCE904CC0}" type="pres">
      <dgm:prSet presAssocID="{48078B8F-F2DB-45ED-AD44-1A0245E0DD88}" presName="horz1" presStyleCnt="0"/>
      <dgm:spPr/>
    </dgm:pt>
    <dgm:pt modelId="{2544210D-9565-4744-959B-5767A8966EE9}" type="pres">
      <dgm:prSet presAssocID="{48078B8F-F2DB-45ED-AD44-1A0245E0DD88}" presName="tx1" presStyleLbl="revTx" presStyleIdx="5" presStyleCnt="8"/>
      <dgm:spPr/>
    </dgm:pt>
    <dgm:pt modelId="{3FEF8796-7791-4941-AF69-190CA62F2011}" type="pres">
      <dgm:prSet presAssocID="{48078B8F-F2DB-45ED-AD44-1A0245E0DD88}" presName="vert1" presStyleCnt="0"/>
      <dgm:spPr/>
    </dgm:pt>
    <dgm:pt modelId="{2E7179F3-0115-41FE-8703-5FD0A84E29D5}" type="pres">
      <dgm:prSet presAssocID="{EE9BCBF7-0FE3-4A1E-AF19-97A64EA60834}" presName="thickLine" presStyleLbl="alignNode1" presStyleIdx="6" presStyleCnt="8"/>
      <dgm:spPr/>
    </dgm:pt>
    <dgm:pt modelId="{268677BA-2B01-4835-B3C7-02504F921BE1}" type="pres">
      <dgm:prSet presAssocID="{EE9BCBF7-0FE3-4A1E-AF19-97A64EA60834}" presName="horz1" presStyleCnt="0"/>
      <dgm:spPr/>
    </dgm:pt>
    <dgm:pt modelId="{203BA427-18F5-46D0-8FDB-A20EC908AA29}" type="pres">
      <dgm:prSet presAssocID="{EE9BCBF7-0FE3-4A1E-AF19-97A64EA60834}" presName="tx1" presStyleLbl="revTx" presStyleIdx="6" presStyleCnt="8"/>
      <dgm:spPr/>
    </dgm:pt>
    <dgm:pt modelId="{97250D95-4A82-4F7A-9F46-2C94779DB6FB}" type="pres">
      <dgm:prSet presAssocID="{EE9BCBF7-0FE3-4A1E-AF19-97A64EA60834}" presName="vert1" presStyleCnt="0"/>
      <dgm:spPr/>
    </dgm:pt>
    <dgm:pt modelId="{4CE168C8-F833-4E83-9FEE-242B4E0EA655}" type="pres">
      <dgm:prSet presAssocID="{AE9886FF-78F4-4FFF-A066-5960CCD7A305}" presName="thickLine" presStyleLbl="alignNode1" presStyleIdx="7" presStyleCnt="8"/>
      <dgm:spPr/>
    </dgm:pt>
    <dgm:pt modelId="{60809CF1-A7CA-43EE-8073-B664CE9BAACD}" type="pres">
      <dgm:prSet presAssocID="{AE9886FF-78F4-4FFF-A066-5960CCD7A305}" presName="horz1" presStyleCnt="0"/>
      <dgm:spPr/>
    </dgm:pt>
    <dgm:pt modelId="{FD21AF40-C574-4C5C-B5B7-0E312F80F97C}" type="pres">
      <dgm:prSet presAssocID="{AE9886FF-78F4-4FFF-A066-5960CCD7A305}" presName="tx1" presStyleLbl="revTx" presStyleIdx="7" presStyleCnt="8"/>
      <dgm:spPr/>
    </dgm:pt>
    <dgm:pt modelId="{623DE6B8-D15E-405E-B2D8-5AD906027EE1}" type="pres">
      <dgm:prSet presAssocID="{AE9886FF-78F4-4FFF-A066-5960CCD7A305}" presName="vert1" presStyleCnt="0"/>
      <dgm:spPr/>
    </dgm:pt>
  </dgm:ptLst>
  <dgm:cxnLst>
    <dgm:cxn modelId="{4D250000-C017-46A0-BF77-010D96DEA561}" srcId="{C1D14D27-5141-47FB-B395-2B39F82E61A5}" destId="{AE9886FF-78F4-4FFF-A066-5960CCD7A305}" srcOrd="7" destOrd="0" parTransId="{0B018177-9791-4E51-B13E-99ED57A5A7F9}" sibTransId="{79B4205A-B9C0-429F-AA2D-DCDB51566593}"/>
    <dgm:cxn modelId="{BCDB1815-8E12-4332-A1D2-30FE719FCCC1}" type="presOf" srcId="{42FB8D59-737A-4775-9A2C-623031D918EF}" destId="{63A28F33-2A8F-470D-889C-F6D00E0142A6}" srcOrd="0" destOrd="0" presId="urn:microsoft.com/office/officeart/2008/layout/LinedList"/>
    <dgm:cxn modelId="{D76CD21A-2E3F-4132-BAD0-624E0066C7EB}" type="presOf" srcId="{18F2C33B-D7DC-4EAA-B920-4D6A1BE4BA3C}" destId="{E8409FC0-01D4-43C4-B587-6CFCA52D7615}" srcOrd="0" destOrd="0" presId="urn:microsoft.com/office/officeart/2008/layout/LinedList"/>
    <dgm:cxn modelId="{47E90A27-2D76-4B97-BA7C-3F292E47207B}" type="presOf" srcId="{48078B8F-F2DB-45ED-AD44-1A0245E0DD88}" destId="{2544210D-9565-4744-959B-5767A8966EE9}" srcOrd="0" destOrd="0" presId="urn:microsoft.com/office/officeart/2008/layout/LinedList"/>
    <dgm:cxn modelId="{F53CAA2D-8C46-4904-ACD9-04F6B11E30C8}" type="presOf" srcId="{EE335856-5AD3-4FD4-805F-3206D0F357D8}" destId="{4A386C4B-DB89-4386-8791-769FC8D518EE}" srcOrd="0" destOrd="0" presId="urn:microsoft.com/office/officeart/2008/layout/LinedList"/>
    <dgm:cxn modelId="{ED27DF2F-F55F-4C35-B23C-5FAA3C6ADA19}" srcId="{C1D14D27-5141-47FB-B395-2B39F82E61A5}" destId="{B741213D-DE1A-44FD-A27D-91701C52245E}" srcOrd="2" destOrd="0" parTransId="{DD8C791A-0E9B-4BA4-84D8-EEBA532C0015}" sibTransId="{530C3CB9-1B55-43A1-AE63-8CDFB560D1EE}"/>
    <dgm:cxn modelId="{65B23F71-22A8-49B8-8129-C8FFE7E2E250}" type="presOf" srcId="{B741213D-DE1A-44FD-A27D-91701C52245E}" destId="{7C2DB582-2829-47BA-B62F-D6E68202E8A9}" srcOrd="0" destOrd="0" presId="urn:microsoft.com/office/officeart/2008/layout/LinedList"/>
    <dgm:cxn modelId="{7C334771-73C4-44E2-AEA0-205A7E93BC2A}" type="presOf" srcId="{C1D14D27-5141-47FB-B395-2B39F82E61A5}" destId="{EB70888B-BB01-4DE5-B037-9D1F6E6CA109}" srcOrd="0" destOrd="0" presId="urn:microsoft.com/office/officeart/2008/layout/LinedList"/>
    <dgm:cxn modelId="{4525E859-196C-4F07-A57C-4360DD400CA1}" srcId="{C1D14D27-5141-47FB-B395-2B39F82E61A5}" destId="{EE9BCBF7-0FE3-4A1E-AF19-97A64EA60834}" srcOrd="6" destOrd="0" parTransId="{5AB090AA-8DA9-462F-B154-79584FC67A7D}" sibTransId="{3A53F61A-D64D-40D4-A6F6-475CF7EE328B}"/>
    <dgm:cxn modelId="{FDADDF81-61EB-427B-A078-72D1EC22232B}" srcId="{C1D14D27-5141-47FB-B395-2B39F82E61A5}" destId="{48078B8F-F2DB-45ED-AD44-1A0245E0DD88}" srcOrd="5" destOrd="0" parTransId="{3BE73DE8-7DBC-41E1-A75C-B12507899725}" sibTransId="{8AE7DCCE-69C9-43A8-8071-6A86E37A7D61}"/>
    <dgm:cxn modelId="{AF982783-01CF-4E4D-9F7D-FE4A5C7EAFF1}" type="presOf" srcId="{AE9886FF-78F4-4FFF-A066-5960CCD7A305}" destId="{FD21AF40-C574-4C5C-B5B7-0E312F80F97C}" srcOrd="0" destOrd="0" presId="urn:microsoft.com/office/officeart/2008/layout/LinedList"/>
    <dgm:cxn modelId="{BDA3F68F-1001-4C0D-9D00-3E4CF13B3617}" type="presOf" srcId="{EE9BCBF7-0FE3-4A1E-AF19-97A64EA60834}" destId="{203BA427-18F5-46D0-8FDB-A20EC908AA29}" srcOrd="0" destOrd="0" presId="urn:microsoft.com/office/officeart/2008/layout/LinedList"/>
    <dgm:cxn modelId="{22948991-7DE3-4E59-BAFF-49B7BB03EE64}" srcId="{C1D14D27-5141-47FB-B395-2B39F82E61A5}" destId="{18F2C33B-D7DC-4EAA-B920-4D6A1BE4BA3C}" srcOrd="3" destOrd="0" parTransId="{B06A8FFA-AB86-4CEC-9ECE-AB4E5DCB471F}" sibTransId="{021E4C04-32DE-49DA-A257-7D8F55D50E90}"/>
    <dgm:cxn modelId="{A3B651A0-C46A-4D57-96E3-9854ADFC982F}" srcId="{C1D14D27-5141-47FB-B395-2B39F82E61A5}" destId="{EE335856-5AD3-4FD4-805F-3206D0F357D8}" srcOrd="4" destOrd="0" parTransId="{3C3474B7-CE65-4512-B7D1-A266988755E4}" sibTransId="{0FEB0F30-7D5E-4A75-AF2E-3DCC306D3F8E}"/>
    <dgm:cxn modelId="{6B6E36C0-933A-4B4D-9F29-E3B7C1EA9CB2}" srcId="{C1D14D27-5141-47FB-B395-2B39F82E61A5}" destId="{42FB8D59-737A-4775-9A2C-623031D918EF}" srcOrd="1" destOrd="0" parTransId="{B6F80A64-0EA7-4807-A74F-F29FF215BF29}" sibTransId="{219135EA-5CF1-4015-94EC-62D1741DB5B5}"/>
    <dgm:cxn modelId="{24176FCF-D2E5-4B1B-917C-9F8F08168A2F}" srcId="{C1D14D27-5141-47FB-B395-2B39F82E61A5}" destId="{52E008C0-F75F-4D89-9982-844E7D4D4D77}" srcOrd="0" destOrd="0" parTransId="{E7386BFB-2DBA-45DF-86B0-9D6910BC1483}" sibTransId="{422E793C-5FC9-4051-B244-0641620264FA}"/>
    <dgm:cxn modelId="{B4C5E5D5-C7CB-42CB-8D90-DB9F040FB1C1}" type="presOf" srcId="{52E008C0-F75F-4D89-9982-844E7D4D4D77}" destId="{1ADE199A-E65E-49CC-B9D9-A9A667F3CF86}" srcOrd="0" destOrd="0" presId="urn:microsoft.com/office/officeart/2008/layout/LinedList"/>
    <dgm:cxn modelId="{6AEB0F61-1270-4B86-BA04-97DCDF4CC34D}" type="presParOf" srcId="{EB70888B-BB01-4DE5-B037-9D1F6E6CA109}" destId="{C967A1ED-87DA-4ADB-B449-6E55D23202AA}" srcOrd="0" destOrd="0" presId="urn:microsoft.com/office/officeart/2008/layout/LinedList"/>
    <dgm:cxn modelId="{12491086-ECE6-4FA1-82A1-FA41C2ED9550}" type="presParOf" srcId="{EB70888B-BB01-4DE5-B037-9D1F6E6CA109}" destId="{28C82F13-2761-4CF9-AA58-1A9E92536EA3}" srcOrd="1" destOrd="0" presId="urn:microsoft.com/office/officeart/2008/layout/LinedList"/>
    <dgm:cxn modelId="{4271D205-4638-4C50-9735-DC7120FDEB02}" type="presParOf" srcId="{28C82F13-2761-4CF9-AA58-1A9E92536EA3}" destId="{1ADE199A-E65E-49CC-B9D9-A9A667F3CF86}" srcOrd="0" destOrd="0" presId="urn:microsoft.com/office/officeart/2008/layout/LinedList"/>
    <dgm:cxn modelId="{710843A7-3933-4634-8834-7BE09EAC091B}" type="presParOf" srcId="{28C82F13-2761-4CF9-AA58-1A9E92536EA3}" destId="{6342EE50-A202-4A4B-818A-5E6F51F1BD2D}" srcOrd="1" destOrd="0" presId="urn:microsoft.com/office/officeart/2008/layout/LinedList"/>
    <dgm:cxn modelId="{97AF13B5-B95E-44D0-9A36-C86262BB2F27}" type="presParOf" srcId="{EB70888B-BB01-4DE5-B037-9D1F6E6CA109}" destId="{0809C734-A3F4-42E4-82BF-476E459ED7DB}" srcOrd="2" destOrd="0" presId="urn:microsoft.com/office/officeart/2008/layout/LinedList"/>
    <dgm:cxn modelId="{D5C97DB2-CE5B-44D2-B752-38F673DF0ABA}" type="presParOf" srcId="{EB70888B-BB01-4DE5-B037-9D1F6E6CA109}" destId="{477B627E-067F-44B1-BAE6-57730EF68033}" srcOrd="3" destOrd="0" presId="urn:microsoft.com/office/officeart/2008/layout/LinedList"/>
    <dgm:cxn modelId="{FDA76469-DD9C-48AD-8070-9BE038C703D7}" type="presParOf" srcId="{477B627E-067F-44B1-BAE6-57730EF68033}" destId="{63A28F33-2A8F-470D-889C-F6D00E0142A6}" srcOrd="0" destOrd="0" presId="urn:microsoft.com/office/officeart/2008/layout/LinedList"/>
    <dgm:cxn modelId="{2081D345-F205-482E-AC04-45A74E174FAA}" type="presParOf" srcId="{477B627E-067F-44B1-BAE6-57730EF68033}" destId="{E90703E2-C40B-40AF-811E-B25BFE622106}" srcOrd="1" destOrd="0" presId="urn:microsoft.com/office/officeart/2008/layout/LinedList"/>
    <dgm:cxn modelId="{2E3EA40C-E7F3-4D94-8F3E-CFA68A2866A1}" type="presParOf" srcId="{EB70888B-BB01-4DE5-B037-9D1F6E6CA109}" destId="{B294C9D8-A234-4C2C-8519-A8A3A56E9E42}" srcOrd="4" destOrd="0" presId="urn:microsoft.com/office/officeart/2008/layout/LinedList"/>
    <dgm:cxn modelId="{339203F3-C175-4433-B142-662020F7FFE7}" type="presParOf" srcId="{EB70888B-BB01-4DE5-B037-9D1F6E6CA109}" destId="{2AE9D269-7D44-4789-9BFF-995BA5FF223D}" srcOrd="5" destOrd="0" presId="urn:microsoft.com/office/officeart/2008/layout/LinedList"/>
    <dgm:cxn modelId="{CFD2F5C2-9708-4B3E-9214-6876FF730FB6}" type="presParOf" srcId="{2AE9D269-7D44-4789-9BFF-995BA5FF223D}" destId="{7C2DB582-2829-47BA-B62F-D6E68202E8A9}" srcOrd="0" destOrd="0" presId="urn:microsoft.com/office/officeart/2008/layout/LinedList"/>
    <dgm:cxn modelId="{766AA878-7A07-4D88-A236-CB741C391D9A}" type="presParOf" srcId="{2AE9D269-7D44-4789-9BFF-995BA5FF223D}" destId="{F5B77F3F-2CEC-4840-B966-C2818A661169}" srcOrd="1" destOrd="0" presId="urn:microsoft.com/office/officeart/2008/layout/LinedList"/>
    <dgm:cxn modelId="{0BBB31BC-DB73-43FD-9A43-C2596F26AC2F}" type="presParOf" srcId="{EB70888B-BB01-4DE5-B037-9D1F6E6CA109}" destId="{6DB519BD-20E2-4C7E-ADB1-9C6C5CDE65D1}" srcOrd="6" destOrd="0" presId="urn:microsoft.com/office/officeart/2008/layout/LinedList"/>
    <dgm:cxn modelId="{1126B5AD-539D-42C0-862F-DA7BBDFBB7DB}" type="presParOf" srcId="{EB70888B-BB01-4DE5-B037-9D1F6E6CA109}" destId="{2CA4024A-346D-4BF7-A35D-05121A9413C0}" srcOrd="7" destOrd="0" presId="urn:microsoft.com/office/officeart/2008/layout/LinedList"/>
    <dgm:cxn modelId="{0154150E-F0C1-4E47-A7E3-1C1361226795}" type="presParOf" srcId="{2CA4024A-346D-4BF7-A35D-05121A9413C0}" destId="{E8409FC0-01D4-43C4-B587-6CFCA52D7615}" srcOrd="0" destOrd="0" presId="urn:microsoft.com/office/officeart/2008/layout/LinedList"/>
    <dgm:cxn modelId="{7F492F2D-B3B5-40A5-AB5E-26B930D4EF18}" type="presParOf" srcId="{2CA4024A-346D-4BF7-A35D-05121A9413C0}" destId="{0B7DD8B1-07B6-4120-A093-A94882817053}" srcOrd="1" destOrd="0" presId="urn:microsoft.com/office/officeart/2008/layout/LinedList"/>
    <dgm:cxn modelId="{2AC74F1C-0A85-4E00-A37E-03E355DCE0EA}" type="presParOf" srcId="{EB70888B-BB01-4DE5-B037-9D1F6E6CA109}" destId="{1A592579-013A-441C-B00C-F5C7A027945D}" srcOrd="8" destOrd="0" presId="urn:microsoft.com/office/officeart/2008/layout/LinedList"/>
    <dgm:cxn modelId="{2EC30688-0131-4E67-BC95-9FE3044EFEA1}" type="presParOf" srcId="{EB70888B-BB01-4DE5-B037-9D1F6E6CA109}" destId="{F679F365-572F-4CED-9E81-9D196BFC091F}" srcOrd="9" destOrd="0" presId="urn:microsoft.com/office/officeart/2008/layout/LinedList"/>
    <dgm:cxn modelId="{F3B8455B-89F6-4466-9449-8B3D820BF6A6}" type="presParOf" srcId="{F679F365-572F-4CED-9E81-9D196BFC091F}" destId="{4A386C4B-DB89-4386-8791-769FC8D518EE}" srcOrd="0" destOrd="0" presId="urn:microsoft.com/office/officeart/2008/layout/LinedList"/>
    <dgm:cxn modelId="{D3AE0629-479B-4113-9740-7D48F4AABE76}" type="presParOf" srcId="{F679F365-572F-4CED-9E81-9D196BFC091F}" destId="{1B1544DB-5CA6-4AF2-A92A-EE05A8225DE2}" srcOrd="1" destOrd="0" presId="urn:microsoft.com/office/officeart/2008/layout/LinedList"/>
    <dgm:cxn modelId="{CF3F4F8A-FE71-4AB4-AD91-B61542E0AAC5}" type="presParOf" srcId="{EB70888B-BB01-4DE5-B037-9D1F6E6CA109}" destId="{A103E9A7-0617-4B47-A1AF-0D991C17C98C}" srcOrd="10" destOrd="0" presId="urn:microsoft.com/office/officeart/2008/layout/LinedList"/>
    <dgm:cxn modelId="{7812895D-BB7B-45A7-A08F-A733D9433A6B}" type="presParOf" srcId="{EB70888B-BB01-4DE5-B037-9D1F6E6CA109}" destId="{9131D7C2-CE81-4E8C-8828-BB8FCE904CC0}" srcOrd="11" destOrd="0" presId="urn:microsoft.com/office/officeart/2008/layout/LinedList"/>
    <dgm:cxn modelId="{691622B7-6410-43A1-B285-F32C1E1DCEEE}" type="presParOf" srcId="{9131D7C2-CE81-4E8C-8828-BB8FCE904CC0}" destId="{2544210D-9565-4744-959B-5767A8966EE9}" srcOrd="0" destOrd="0" presId="urn:microsoft.com/office/officeart/2008/layout/LinedList"/>
    <dgm:cxn modelId="{B568CFE1-4386-4A7F-8BD0-926702A612ED}" type="presParOf" srcId="{9131D7C2-CE81-4E8C-8828-BB8FCE904CC0}" destId="{3FEF8796-7791-4941-AF69-190CA62F2011}" srcOrd="1" destOrd="0" presId="urn:microsoft.com/office/officeart/2008/layout/LinedList"/>
    <dgm:cxn modelId="{B196BAF7-2E76-486A-8081-223719FFB34F}" type="presParOf" srcId="{EB70888B-BB01-4DE5-B037-9D1F6E6CA109}" destId="{2E7179F3-0115-41FE-8703-5FD0A84E29D5}" srcOrd="12" destOrd="0" presId="urn:microsoft.com/office/officeart/2008/layout/LinedList"/>
    <dgm:cxn modelId="{350C070B-607D-4F1B-9786-B0379C2034AA}" type="presParOf" srcId="{EB70888B-BB01-4DE5-B037-9D1F6E6CA109}" destId="{268677BA-2B01-4835-B3C7-02504F921BE1}" srcOrd="13" destOrd="0" presId="urn:microsoft.com/office/officeart/2008/layout/LinedList"/>
    <dgm:cxn modelId="{4CDD0A24-A8BD-480A-B140-464392ED97C7}" type="presParOf" srcId="{268677BA-2B01-4835-B3C7-02504F921BE1}" destId="{203BA427-18F5-46D0-8FDB-A20EC908AA29}" srcOrd="0" destOrd="0" presId="urn:microsoft.com/office/officeart/2008/layout/LinedList"/>
    <dgm:cxn modelId="{59837498-0DFF-4678-A14E-6A89EE5624E7}" type="presParOf" srcId="{268677BA-2B01-4835-B3C7-02504F921BE1}" destId="{97250D95-4A82-4F7A-9F46-2C94779DB6FB}" srcOrd="1" destOrd="0" presId="urn:microsoft.com/office/officeart/2008/layout/LinedList"/>
    <dgm:cxn modelId="{6805AB49-C99C-4B6F-B9CD-7F6980174BA8}" type="presParOf" srcId="{EB70888B-BB01-4DE5-B037-9D1F6E6CA109}" destId="{4CE168C8-F833-4E83-9FEE-242B4E0EA655}" srcOrd="14" destOrd="0" presId="urn:microsoft.com/office/officeart/2008/layout/LinedList"/>
    <dgm:cxn modelId="{98F217A3-5CEB-46E5-8856-944B7728E19F}" type="presParOf" srcId="{EB70888B-BB01-4DE5-B037-9D1F6E6CA109}" destId="{60809CF1-A7CA-43EE-8073-B664CE9BAACD}" srcOrd="15" destOrd="0" presId="urn:microsoft.com/office/officeart/2008/layout/LinedList"/>
    <dgm:cxn modelId="{B682236F-2517-4077-ADCC-F7DC66C3C0E5}" type="presParOf" srcId="{60809CF1-A7CA-43EE-8073-B664CE9BAACD}" destId="{FD21AF40-C574-4C5C-B5B7-0E312F80F97C}" srcOrd="0" destOrd="0" presId="urn:microsoft.com/office/officeart/2008/layout/LinedList"/>
    <dgm:cxn modelId="{EA7B641C-447B-45C6-9373-77DE5AC03532}" type="presParOf" srcId="{60809CF1-A7CA-43EE-8073-B664CE9BAACD}" destId="{623DE6B8-D15E-405E-B2D8-5AD906027E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CEF3B-3D2E-44BC-961B-4BBB0C953128}">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A4325-402E-4A38-A896-5FB984FAD4A8}">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Formato de celdas</a:t>
          </a:r>
          <a:endParaRPr lang="en-US" sz="1800" kern="1200"/>
        </a:p>
      </dsp:txBody>
      <dsp:txXfrm>
        <a:off x="0" y="2124"/>
        <a:ext cx="10515600" cy="395189"/>
      </dsp:txXfrm>
    </dsp:sp>
    <dsp:sp modelId="{F60DEAEA-9F6C-4F25-B164-174463FC3FCA}">
      <dsp:nvSpPr>
        <dsp:cNvPr id="0" name=""/>
        <dsp:cNvSpPr/>
      </dsp:nvSpPr>
      <dsp:spPr>
        <a:xfrm>
          <a:off x="0" y="39731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A7C6E-C74E-41CF-84EC-9A99B7987893}">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Formato condicional </a:t>
          </a:r>
          <a:endParaRPr lang="en-US" sz="1800" kern="1200"/>
        </a:p>
      </dsp:txBody>
      <dsp:txXfrm>
        <a:off x="0" y="397314"/>
        <a:ext cx="10515600" cy="395189"/>
      </dsp:txXfrm>
    </dsp:sp>
    <dsp:sp modelId="{B3663267-AD31-4DF5-91C5-D549A386EE26}">
      <dsp:nvSpPr>
        <dsp:cNvPr id="0" name=""/>
        <dsp:cNvSpPr/>
      </dsp:nvSpPr>
      <dsp:spPr>
        <a:xfrm>
          <a:off x="0" y="79250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EB220-8FA7-4EEA-BB2D-B54AF527C36F}">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Buscar y reemplazar</a:t>
          </a:r>
          <a:endParaRPr lang="en-US" sz="1800" kern="1200"/>
        </a:p>
      </dsp:txBody>
      <dsp:txXfrm>
        <a:off x="0" y="792504"/>
        <a:ext cx="10515600" cy="395189"/>
      </dsp:txXfrm>
    </dsp:sp>
    <dsp:sp modelId="{8B45176E-375F-43EA-8943-458124551116}">
      <dsp:nvSpPr>
        <dsp:cNvPr id="0" name=""/>
        <dsp:cNvSpPr/>
      </dsp:nvSpPr>
      <dsp:spPr>
        <a:xfrm>
          <a:off x="0" y="118769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FE4A3-9710-4BD2-83F9-05D093BC4D0C}">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Ocultar y mostrar</a:t>
          </a:r>
          <a:endParaRPr lang="en-US" sz="1800" kern="1200"/>
        </a:p>
      </dsp:txBody>
      <dsp:txXfrm>
        <a:off x="0" y="1187694"/>
        <a:ext cx="10515600" cy="395189"/>
      </dsp:txXfrm>
    </dsp:sp>
    <dsp:sp modelId="{9E39621B-EFE7-4814-B7C2-BE4887D16BC8}">
      <dsp:nvSpPr>
        <dsp:cNvPr id="0" name=""/>
        <dsp:cNvSpPr/>
      </dsp:nvSpPr>
      <dsp:spPr>
        <a:xfrm>
          <a:off x="0" y="158288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24BFD-0192-4797-A63B-399261CBC761}">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Tablas</a:t>
          </a:r>
          <a:endParaRPr lang="en-US" sz="1800" kern="1200"/>
        </a:p>
      </dsp:txBody>
      <dsp:txXfrm>
        <a:off x="0" y="1582884"/>
        <a:ext cx="10515600" cy="395189"/>
      </dsp:txXfrm>
    </dsp:sp>
    <dsp:sp modelId="{338DC74F-1B44-47D5-95CC-680A80421A28}">
      <dsp:nvSpPr>
        <dsp:cNvPr id="0" name=""/>
        <dsp:cNvSpPr/>
      </dsp:nvSpPr>
      <dsp:spPr>
        <a:xfrm>
          <a:off x="0" y="197807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01D5A-BDE8-4921-A19C-E3BD34EAA7AA}">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Añadir y eliminar datos en una tabla</a:t>
          </a:r>
          <a:endParaRPr lang="en-US" sz="1800" kern="1200"/>
        </a:p>
      </dsp:txBody>
      <dsp:txXfrm>
        <a:off x="0" y="1978074"/>
        <a:ext cx="10515600" cy="395189"/>
      </dsp:txXfrm>
    </dsp:sp>
    <dsp:sp modelId="{37928F43-2214-4A14-8967-AC2F9A4B47B6}">
      <dsp:nvSpPr>
        <dsp:cNvPr id="0" name=""/>
        <dsp:cNvSpPr/>
      </dsp:nvSpPr>
      <dsp:spPr>
        <a:xfrm>
          <a:off x="0" y="237326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17575-893E-4234-840C-362CE7F59C19}">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Copiar a otro lugar </a:t>
          </a:r>
          <a:endParaRPr lang="en-US" sz="1800" kern="1200"/>
        </a:p>
      </dsp:txBody>
      <dsp:txXfrm>
        <a:off x="0" y="2373263"/>
        <a:ext cx="10515600" cy="395189"/>
      </dsp:txXfrm>
    </dsp:sp>
    <dsp:sp modelId="{7863856E-58E3-4D64-86A7-AF0DD9A4DA35}">
      <dsp:nvSpPr>
        <dsp:cNvPr id="0" name=""/>
        <dsp:cNvSpPr/>
      </dsp:nvSpPr>
      <dsp:spPr>
        <a:xfrm>
          <a:off x="0" y="276845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110C4-23C8-4E24-B665-7D8E29C57708}">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Subtotales</a:t>
          </a:r>
          <a:endParaRPr lang="en-US" sz="1800" kern="1200"/>
        </a:p>
      </dsp:txBody>
      <dsp:txXfrm>
        <a:off x="0" y="2768453"/>
        <a:ext cx="10515600" cy="395189"/>
      </dsp:txXfrm>
    </dsp:sp>
    <dsp:sp modelId="{FA05C9BD-8051-4326-B1B3-95742A3FE3C0}">
      <dsp:nvSpPr>
        <dsp:cNvPr id="0" name=""/>
        <dsp:cNvSpPr/>
      </dsp:nvSpPr>
      <dsp:spPr>
        <a:xfrm>
          <a:off x="0" y="316364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352E3-DDBE-447A-AA58-783D2A24B3A4}">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Ordenar datos</a:t>
          </a:r>
          <a:endParaRPr lang="en-US" sz="1800" kern="1200"/>
        </a:p>
      </dsp:txBody>
      <dsp:txXfrm>
        <a:off x="0" y="3163643"/>
        <a:ext cx="10515600" cy="395189"/>
      </dsp:txXfrm>
    </dsp:sp>
    <dsp:sp modelId="{58D8EC3F-C3B0-4BAD-ADBD-AD97673F3E02}">
      <dsp:nvSpPr>
        <dsp:cNvPr id="0" name=""/>
        <dsp:cNvSpPr/>
      </dsp:nvSpPr>
      <dsp:spPr>
        <a:xfrm>
          <a:off x="0" y="355883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842A6-6212-4B98-956D-ECEE3D358576}">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Filtrar datos</a:t>
          </a:r>
          <a:endParaRPr lang="en-US" sz="1800" kern="1200"/>
        </a:p>
      </dsp:txBody>
      <dsp:txXfrm>
        <a:off x="0" y="3558833"/>
        <a:ext cx="10515600" cy="395189"/>
      </dsp:txXfrm>
    </dsp:sp>
    <dsp:sp modelId="{B0DE14A6-8A23-4256-92E4-807B43483A4F}">
      <dsp:nvSpPr>
        <dsp:cNvPr id="0" name=""/>
        <dsp:cNvSpPr/>
      </dsp:nvSpPr>
      <dsp:spPr>
        <a:xfrm>
          <a:off x="0" y="395402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2F8CC-A04B-4009-9863-338C1D04258B}">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Agrupar datos</a:t>
          </a:r>
          <a:endParaRPr lang="en-US" sz="1800" kern="1200"/>
        </a:p>
      </dsp:txBody>
      <dsp:txXfrm>
        <a:off x="0" y="3954023"/>
        <a:ext cx="10515600"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6997-E048-4043-9AE4-F990FDB55ED4}">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69AC2A-C9AA-490E-95BD-B412D9A303D4}">
      <dsp:nvSpPr>
        <dsp:cNvPr id="0" name=""/>
        <dsp:cNvSpPr/>
      </dsp:nvSpPr>
      <dsp:spPr>
        <a:xfrm>
          <a:off x="525780" y="19448"/>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dirty="0"/>
            <a:t>Reglas para resaltar celdas </a:t>
          </a:r>
          <a:endParaRPr lang="en-US" sz="3300" kern="1200" dirty="0"/>
        </a:p>
      </dsp:txBody>
      <dsp:txXfrm>
        <a:off x="573335" y="67003"/>
        <a:ext cx="7265810" cy="879050"/>
      </dsp:txXfrm>
    </dsp:sp>
    <dsp:sp modelId="{EF8796A1-CE0E-4A62-8165-E0AF5E5C8F90}">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AC99BC-C71F-42D7-A9E7-2B05B047FC02}">
      <dsp:nvSpPr>
        <dsp:cNvPr id="0" name=""/>
        <dsp:cNvSpPr/>
      </dsp:nvSpPr>
      <dsp:spPr>
        <a:xfrm>
          <a:off x="525780" y="1516329"/>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dirty="0"/>
            <a:t>Administrar reglas </a:t>
          </a:r>
          <a:endParaRPr lang="en-US" sz="3300" kern="1200" dirty="0"/>
        </a:p>
      </dsp:txBody>
      <dsp:txXfrm>
        <a:off x="573335" y="1563884"/>
        <a:ext cx="7265810" cy="879050"/>
      </dsp:txXfrm>
    </dsp:sp>
    <dsp:sp modelId="{D7AAB9F5-CBD6-475B-9A4E-5FA865FF22BA}">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67347F-C28F-47DB-8680-0823443462A6}">
      <dsp:nvSpPr>
        <dsp:cNvPr id="0" name=""/>
        <dsp:cNvSpPr/>
      </dsp:nvSpPr>
      <dsp:spPr>
        <a:xfrm>
          <a:off x="525780" y="3013209"/>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a:t>Formato condicional de fórmula</a:t>
          </a:r>
          <a:endParaRPr lang="en-US" sz="3300" kern="1200"/>
        </a:p>
      </dsp:txBody>
      <dsp:txXfrm>
        <a:off x="573335" y="3060764"/>
        <a:ext cx="726581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30F14-A5A8-4559-9CC5-5030990A497C}">
      <dsp:nvSpPr>
        <dsp:cNvPr id="0" name=""/>
        <dsp:cNvSpPr/>
      </dsp:nvSpPr>
      <dsp:spPr>
        <a:xfrm>
          <a:off x="1283" y="806323"/>
          <a:ext cx="4672458" cy="23362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a:t>Ordenar los datos en orden ascendente o descendente</a:t>
          </a:r>
          <a:endParaRPr lang="en-US" sz="4000" kern="1200"/>
        </a:p>
      </dsp:txBody>
      <dsp:txXfrm>
        <a:off x="69709" y="874749"/>
        <a:ext cx="4535606" cy="2199377"/>
      </dsp:txXfrm>
    </dsp:sp>
    <dsp:sp modelId="{E0B62F28-E633-44E5-9CDF-468D3D673730}">
      <dsp:nvSpPr>
        <dsp:cNvPr id="0" name=""/>
        <dsp:cNvSpPr/>
      </dsp:nvSpPr>
      <dsp:spPr>
        <a:xfrm>
          <a:off x="5841857" y="806323"/>
          <a:ext cx="4672458" cy="233622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a:t>Ordenamiento multicolumnas</a:t>
          </a:r>
          <a:endParaRPr lang="en-US" sz="4000" kern="1200"/>
        </a:p>
      </dsp:txBody>
      <dsp:txXfrm>
        <a:off x="5910283" y="874749"/>
        <a:ext cx="4535606" cy="2199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7A1ED-87DA-4ADB-B449-6E55D23202A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E199A-E65E-49CC-B9D9-A9A667F3CF86}">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Autofiltro</a:t>
          </a:r>
          <a:endParaRPr lang="en-US" sz="3000" kern="1200"/>
        </a:p>
      </dsp:txBody>
      <dsp:txXfrm>
        <a:off x="0" y="0"/>
        <a:ext cx="6900512" cy="692017"/>
      </dsp:txXfrm>
    </dsp:sp>
    <dsp:sp modelId="{0809C734-A3F4-42E4-82BF-476E459ED7DB}">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28F33-2A8F-470D-889C-F6D00E0142A6}">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dirty="0"/>
            <a:t>Crear una regla de filtrado</a:t>
          </a:r>
          <a:endParaRPr lang="en-US" sz="3000" kern="1200" dirty="0"/>
        </a:p>
      </dsp:txBody>
      <dsp:txXfrm>
        <a:off x="0" y="692017"/>
        <a:ext cx="6900512" cy="692017"/>
      </dsp:txXfrm>
    </dsp:sp>
    <dsp:sp modelId="{B294C9D8-A234-4C2C-8519-A8A3A56E9E42}">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DB582-2829-47BA-B62F-D6E68202E8A9}">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dirty="0"/>
            <a:t>Filtrado de datos con un filtro de búsqueda</a:t>
          </a:r>
          <a:endParaRPr lang="en-US" sz="3000" kern="1200" dirty="0"/>
        </a:p>
      </dsp:txBody>
      <dsp:txXfrm>
        <a:off x="0" y="1384035"/>
        <a:ext cx="6900512" cy="692017"/>
      </dsp:txXfrm>
    </dsp:sp>
    <dsp:sp modelId="{6DB519BD-20E2-4C7E-ADB1-9C6C5CDE65D1}">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09FC0-01D4-43C4-B587-6CFCA52D7615}">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Borrar un filtro de una columna </a:t>
          </a:r>
          <a:endParaRPr lang="en-US" sz="3000" kern="1200"/>
        </a:p>
      </dsp:txBody>
      <dsp:txXfrm>
        <a:off x="0" y="2076052"/>
        <a:ext cx="6900512" cy="692017"/>
      </dsp:txXfrm>
    </dsp:sp>
    <dsp:sp modelId="{1A592579-013A-441C-B00C-F5C7A027945D}">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386C4B-DB89-4386-8791-769FC8D518EE}">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Borrar todos los filtros activos</a:t>
          </a:r>
          <a:endParaRPr lang="en-US" sz="3000" kern="1200"/>
        </a:p>
      </dsp:txBody>
      <dsp:txXfrm>
        <a:off x="0" y="2768070"/>
        <a:ext cx="6900512" cy="692017"/>
      </dsp:txXfrm>
    </dsp:sp>
    <dsp:sp modelId="{A103E9A7-0617-4B47-A1AF-0D991C17C98C}">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4210D-9565-4744-959B-5767A8966EE9}">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Construir un filtro avanzado</a:t>
          </a:r>
          <a:endParaRPr lang="en-US" sz="3000" kern="1200"/>
        </a:p>
      </dsp:txBody>
      <dsp:txXfrm>
        <a:off x="0" y="3460088"/>
        <a:ext cx="6900512" cy="692017"/>
      </dsp:txXfrm>
    </dsp:sp>
    <dsp:sp modelId="{2E7179F3-0115-41FE-8703-5FD0A84E29D5}">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BA427-18F5-46D0-8FDB-A20EC908AA29}">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Remover un filtro avanzado</a:t>
          </a:r>
          <a:endParaRPr lang="en-US" sz="3000" kern="1200"/>
        </a:p>
      </dsp:txBody>
      <dsp:txXfrm>
        <a:off x="0" y="4152105"/>
        <a:ext cx="6900512" cy="692017"/>
      </dsp:txXfrm>
    </dsp:sp>
    <dsp:sp modelId="{4CE168C8-F833-4E83-9FEE-242B4E0EA655}">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1AF40-C574-4C5C-B5B7-0E312F80F97C}">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Segmentadores.</a:t>
          </a:r>
          <a:endParaRPr lang="en-US" sz="3000" kern="1200"/>
        </a:p>
      </dsp:txBody>
      <dsp:txXfrm>
        <a:off x="0" y="4844123"/>
        <a:ext cx="6900512" cy="6920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4342818" cy="345684"/>
          </a:xfrm>
          <a:prstGeom prst="rect">
            <a:avLst/>
          </a:prstGeom>
        </p:spPr>
        <p:txBody>
          <a:bodyPr vert="horz" lIns="96634" tIns="48317" rIns="96634" bIns="48317" rtlCol="0"/>
          <a:lstStyle>
            <a:lvl1pPr algn="l">
              <a:defRPr sz="1300"/>
            </a:lvl1pPr>
          </a:lstStyle>
          <a:p>
            <a:endParaRPr lang="es-ES"/>
          </a:p>
        </p:txBody>
      </p:sp>
      <p:sp>
        <p:nvSpPr>
          <p:cNvPr id="3" name="Marcador de fecha 2"/>
          <p:cNvSpPr>
            <a:spLocks noGrp="1"/>
          </p:cNvSpPr>
          <p:nvPr>
            <p:ph type="dt" sz="quarter" idx="1"/>
          </p:nvPr>
        </p:nvSpPr>
        <p:spPr>
          <a:xfrm>
            <a:off x="5676751" y="1"/>
            <a:ext cx="4342818" cy="345684"/>
          </a:xfrm>
          <a:prstGeom prst="rect">
            <a:avLst/>
          </a:prstGeom>
        </p:spPr>
        <p:txBody>
          <a:bodyPr vert="horz" lIns="96634" tIns="48317" rIns="96634" bIns="48317" rtlCol="0"/>
          <a:lstStyle>
            <a:lvl1pPr algn="r">
              <a:defRPr sz="1300"/>
            </a:lvl1pPr>
          </a:lstStyle>
          <a:p>
            <a:fld id="{34D22CFB-9125-4446-8646-FDA1D67836EE}" type="datetimeFigureOut">
              <a:rPr lang="es-ES" smtClean="0"/>
              <a:t>26/09/2022</a:t>
            </a:fld>
            <a:endParaRPr lang="es-ES"/>
          </a:p>
        </p:txBody>
      </p:sp>
      <p:sp>
        <p:nvSpPr>
          <p:cNvPr id="4" name="Marcador de pie de página 3"/>
          <p:cNvSpPr>
            <a:spLocks noGrp="1"/>
          </p:cNvSpPr>
          <p:nvPr>
            <p:ph type="ftr" sz="quarter" idx="2"/>
          </p:nvPr>
        </p:nvSpPr>
        <p:spPr>
          <a:xfrm>
            <a:off x="0" y="6544067"/>
            <a:ext cx="4342818" cy="345683"/>
          </a:xfrm>
          <a:prstGeom prst="rect">
            <a:avLst/>
          </a:prstGeom>
        </p:spPr>
        <p:txBody>
          <a:bodyPr vert="horz" lIns="96634" tIns="48317" rIns="96634" bIns="48317" rtlCol="0" anchor="b"/>
          <a:lstStyle>
            <a:lvl1pPr algn="l">
              <a:defRPr sz="1300"/>
            </a:lvl1pPr>
          </a:lstStyle>
          <a:p>
            <a:endParaRPr lang="es-ES"/>
          </a:p>
        </p:txBody>
      </p:sp>
      <p:sp>
        <p:nvSpPr>
          <p:cNvPr id="5" name="Marcador de número de diapositiva 4"/>
          <p:cNvSpPr>
            <a:spLocks noGrp="1"/>
          </p:cNvSpPr>
          <p:nvPr>
            <p:ph type="sldNum" sz="quarter" idx="3"/>
          </p:nvPr>
        </p:nvSpPr>
        <p:spPr>
          <a:xfrm>
            <a:off x="5676751" y="6544067"/>
            <a:ext cx="4342818" cy="345683"/>
          </a:xfrm>
          <a:prstGeom prst="rect">
            <a:avLst/>
          </a:prstGeom>
        </p:spPr>
        <p:txBody>
          <a:bodyPr vert="horz" lIns="96634" tIns="48317" rIns="96634" bIns="48317" rtlCol="0" anchor="b"/>
          <a:lstStyle>
            <a:lvl1pPr algn="r">
              <a:defRPr sz="1300"/>
            </a:lvl1pPr>
          </a:lstStyle>
          <a:p>
            <a:fld id="{E7504444-8C0C-4C7A-A5A1-A2899CCC5FFB}" type="slidenum">
              <a:rPr lang="es-ES" smtClean="0"/>
              <a:t>‹Nº›</a:t>
            </a:fld>
            <a:endParaRPr lang="es-ES"/>
          </a:p>
        </p:txBody>
      </p:sp>
    </p:spTree>
    <p:extLst>
      <p:ext uri="{BB962C8B-B14F-4D97-AF65-F5344CB8AC3E}">
        <p14:creationId xmlns:p14="http://schemas.microsoft.com/office/powerpoint/2010/main" val="2017478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3CD54-6A89-4E75-B2A4-033D6F299F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4731BD-7821-4CB0-8027-0643906D1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030D522-182E-470E-941A-651994C825F3}"/>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CA4EDC7E-6A1D-4A27-AF62-3941116509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75E1C-1C47-4DD2-9570-201FD3506B37}"/>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9018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88DDA-1E0E-42CD-BCBC-D44A7FD5813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33AB859-018A-4C5E-9F5F-0DED83F2276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29B714A-6198-43AE-A0A4-93481DDE2C02}"/>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3621B2B5-26FB-442C-82BD-E3E2B934E7E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F35136-2733-43F6-A9CB-3BC5E2AD12DE}"/>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54146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07023C-1B00-416E-8FFB-ADB3D249B0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8AE7FE2-6051-4C0B-AF6A-F989E6D3E68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8343D1-3FE9-4214-9E1C-C8C9F62F6242}"/>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C70CF72B-FE38-4F68-8099-048D122897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877A30-987B-4803-9000-1120369323D3}"/>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415498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52B47-6FC1-4F8E-8B54-8F948EDEE30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E49EF5B-42AC-4534-822B-C98FC7B243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7A01B3-478B-4A8F-ACE8-83A7DC2B1C6E}"/>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4D919094-F78F-48EC-A2D1-7052DA8F39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A5DC4D-B353-4E39-BF29-9F3CAB9BBB10}"/>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90705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FB2CD-FDC5-4937-B703-7C0FF468D3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0A4CFAF-9D85-4092-937B-6E4A87B4A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09CA46-133D-4907-803D-8C5C19FF75E6}"/>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F6AE0A8A-35AF-4058-B82B-5FFEED4AD3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EC938E-BA5B-4BF7-9A0B-2169634562DC}"/>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164928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48E85-01CF-4D72-B2FA-FA506205462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9A42D3-442C-4418-9F30-1B107E8B2CF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005F678-FA1B-4A27-B915-5161AC732C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11E9CA3-0DA0-4BFA-BEB8-5E2604D9D749}"/>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6" name="Marcador de pie de página 5">
            <a:extLst>
              <a:ext uri="{FF2B5EF4-FFF2-40B4-BE49-F238E27FC236}">
                <a16:creationId xmlns:a16="http://schemas.microsoft.com/office/drawing/2014/main" id="{D40E566B-A045-4D3A-B889-9816BD2CB0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3F8B85-99C1-4738-88F9-DCB694AD57B1}"/>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358742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6A749-5A4B-48C2-9E74-2F18391CC6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4C7BEB-9837-4965-B488-D9B1C6EBC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2E12F4F-79ED-4AFA-AFBE-7162950D34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B4458B4-2E33-4063-88EA-5A2F791FE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2137F8-227B-4677-8C56-71FD9990DB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5CD0571-990B-4232-8400-4714E795521E}"/>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8" name="Marcador de pie de página 7">
            <a:extLst>
              <a:ext uri="{FF2B5EF4-FFF2-40B4-BE49-F238E27FC236}">
                <a16:creationId xmlns:a16="http://schemas.microsoft.com/office/drawing/2014/main" id="{BD2DC9A1-FE9D-417A-8D19-ADDD43C2EA0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27BFA69-1A54-43AA-9934-7E5647F67204}"/>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19495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D177A-FC16-45F4-8B13-9294FFB7DF1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68DD81-EFA5-4588-A391-572BA8E64A97}"/>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4" name="Marcador de pie de página 3">
            <a:extLst>
              <a:ext uri="{FF2B5EF4-FFF2-40B4-BE49-F238E27FC236}">
                <a16:creationId xmlns:a16="http://schemas.microsoft.com/office/drawing/2014/main" id="{B6CFDBE8-667F-4B38-BC83-22074BA1A7D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12268D6-8213-4F28-AEC7-A86A60AB0D0B}"/>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22159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072BCC-CD1F-40D4-ADC1-BD3A3A2D8529}"/>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3" name="Marcador de pie de página 2">
            <a:extLst>
              <a:ext uri="{FF2B5EF4-FFF2-40B4-BE49-F238E27FC236}">
                <a16:creationId xmlns:a16="http://schemas.microsoft.com/office/drawing/2014/main" id="{9FBB6B36-3C85-42D1-A2F9-C71C8CD61A1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983BEA6-D04E-42D6-8D86-6BECA3109F7B}"/>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41652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22467-AB54-436F-9AA1-AB61179450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08ED09-5E86-4962-BA3C-7C4D4AD78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0EA2EB1-6534-4212-83D8-86C59AC2A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CB10E0-8D00-4BA2-B34E-AF65EA7FA0A4}"/>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6" name="Marcador de pie de página 5">
            <a:extLst>
              <a:ext uri="{FF2B5EF4-FFF2-40B4-BE49-F238E27FC236}">
                <a16:creationId xmlns:a16="http://schemas.microsoft.com/office/drawing/2014/main" id="{DC2449E0-D7F5-4345-A15D-FC5BEAD9C10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F5502F-959A-4BB8-AB8D-1C9869ACBE70}"/>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84047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05BB6-730B-4146-912A-04F2026FD3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8A0004-A18F-440B-8266-B1268C33A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A998A7B6-CED5-4B22-A096-2CB16A33E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8EC726-D833-4212-9236-9E3F4DC4D0D6}"/>
              </a:ext>
            </a:extLst>
          </p:cNvPr>
          <p:cNvSpPr>
            <a:spLocks noGrp="1"/>
          </p:cNvSpPr>
          <p:nvPr>
            <p:ph type="dt" sz="half" idx="10"/>
          </p:nvPr>
        </p:nvSpPr>
        <p:spPr/>
        <p:txBody>
          <a:bodyPr/>
          <a:lstStyle/>
          <a:p>
            <a:fld id="{90B1CD67-1C5B-41FE-BE3E-DE119E596CF6}" type="datetimeFigureOut">
              <a:rPr lang="es-ES" smtClean="0"/>
              <a:t>26/09/2022</a:t>
            </a:fld>
            <a:endParaRPr lang="es-ES"/>
          </a:p>
        </p:txBody>
      </p:sp>
      <p:sp>
        <p:nvSpPr>
          <p:cNvPr id="6" name="Marcador de pie de página 5">
            <a:extLst>
              <a:ext uri="{FF2B5EF4-FFF2-40B4-BE49-F238E27FC236}">
                <a16:creationId xmlns:a16="http://schemas.microsoft.com/office/drawing/2014/main" id="{5B85EC31-08C1-409C-B46E-17C3CC882D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821F005-020F-4AC5-9496-07FDBB71A1CC}"/>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138895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1AAFA2-E53F-4CD7-AB59-2077B691B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CF40CF2-1F8C-413B-B567-DCD3F01CB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EF50B7-B6EE-4B66-A531-0395329C7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CD67-1C5B-41FE-BE3E-DE119E596CF6}" type="datetimeFigureOut">
              <a:rPr lang="es-ES" smtClean="0"/>
              <a:t>26/09/2022</a:t>
            </a:fld>
            <a:endParaRPr lang="es-ES"/>
          </a:p>
        </p:txBody>
      </p:sp>
      <p:sp>
        <p:nvSpPr>
          <p:cNvPr id="5" name="Marcador de pie de página 4">
            <a:extLst>
              <a:ext uri="{FF2B5EF4-FFF2-40B4-BE49-F238E27FC236}">
                <a16:creationId xmlns:a16="http://schemas.microsoft.com/office/drawing/2014/main" id="{E2F9B451-03B0-4E4F-9460-6A2ABB385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611FF25-A737-4F97-9DA1-1BCCD76AC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E18F3-0719-4295-8DB9-7578B4B4AC2A}" type="slidenum">
              <a:rPr lang="es-ES" smtClean="0"/>
              <a:t>‹Nº›</a:t>
            </a:fld>
            <a:endParaRPr lang="es-ES"/>
          </a:p>
        </p:txBody>
      </p:sp>
    </p:spTree>
    <p:extLst>
      <p:ext uri="{BB962C8B-B14F-4D97-AF65-F5344CB8AC3E}">
        <p14:creationId xmlns:p14="http://schemas.microsoft.com/office/powerpoint/2010/main" val="1493847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D29624-60A9-0B5F-0EA5-01EB308204B8}"/>
              </a:ext>
            </a:extLst>
          </p:cNvPr>
          <p:cNvSpPr>
            <a:spLocks noGrp="1"/>
          </p:cNvSpPr>
          <p:nvPr>
            <p:ph type="title"/>
          </p:nvPr>
        </p:nvSpPr>
        <p:spPr>
          <a:xfrm>
            <a:off x="4553733" y="548464"/>
            <a:ext cx="6798541" cy="1675623"/>
          </a:xfrm>
        </p:spPr>
        <p:txBody>
          <a:bodyPr anchor="b">
            <a:normAutofit/>
          </a:bodyPr>
          <a:lstStyle/>
          <a:p>
            <a:r>
              <a:rPr lang="es-ES" sz="4000" dirty="0"/>
              <a:t>Contenido</a:t>
            </a:r>
          </a:p>
        </p:txBody>
      </p:sp>
      <p:pic>
        <p:nvPicPr>
          <p:cNvPr id="5" name="Picture 4" descr="Escritorio con elementos de productividad">
            <a:extLst>
              <a:ext uri="{FF2B5EF4-FFF2-40B4-BE49-F238E27FC236}">
                <a16:creationId xmlns:a16="http://schemas.microsoft.com/office/drawing/2014/main" id="{6CCA4DD2-18D2-9D5F-53DA-6E025D0E0C09}"/>
              </a:ext>
            </a:extLst>
          </p:cNvPr>
          <p:cNvPicPr>
            <a:picLocks noChangeAspect="1"/>
          </p:cNvPicPr>
          <p:nvPr/>
        </p:nvPicPr>
        <p:blipFill rotWithShape="1">
          <a:blip r:embed="rId2"/>
          <a:srcRect l="37202" r="21952" b="-1"/>
          <a:stretch/>
        </p:blipFill>
        <p:spPr>
          <a:xfrm>
            <a:off x="1" y="10"/>
            <a:ext cx="4196496" cy="6857990"/>
          </a:xfrm>
          <a:prstGeom prst="rect">
            <a:avLst/>
          </a:prstGeom>
          <a:effectLst/>
        </p:spPr>
      </p:pic>
      <p:sp>
        <p:nvSpPr>
          <p:cNvPr id="3" name="Marcador de contenido 2">
            <a:extLst>
              <a:ext uri="{FF2B5EF4-FFF2-40B4-BE49-F238E27FC236}">
                <a16:creationId xmlns:a16="http://schemas.microsoft.com/office/drawing/2014/main" id="{63C8CABC-7EAF-3ADD-6558-70C168F52AE4}"/>
              </a:ext>
            </a:extLst>
          </p:cNvPr>
          <p:cNvSpPr>
            <a:spLocks noGrp="1"/>
          </p:cNvSpPr>
          <p:nvPr>
            <p:ph idx="1"/>
          </p:nvPr>
        </p:nvSpPr>
        <p:spPr>
          <a:xfrm>
            <a:off x="4553734" y="2409830"/>
            <a:ext cx="6798539" cy="3705217"/>
          </a:xfrm>
        </p:spPr>
        <p:txBody>
          <a:bodyPr>
            <a:normAutofit/>
          </a:bodyPr>
          <a:lstStyle/>
          <a:p>
            <a:r>
              <a:rPr lang="es-ES" sz="2000" dirty="0"/>
              <a:t>-Repaso de conceptos generales</a:t>
            </a:r>
          </a:p>
          <a:p>
            <a:r>
              <a:rPr lang="es-ES" sz="2000" dirty="0"/>
              <a:t>-Calcular datos con fórmulas avanzadas</a:t>
            </a:r>
          </a:p>
          <a:p>
            <a:r>
              <a:rPr lang="es-ES" sz="2000" dirty="0"/>
              <a:t>-Organizar datos de una hoja de trabajo y de una tabla</a:t>
            </a:r>
          </a:p>
          <a:p>
            <a:r>
              <a:rPr lang="es-ES" sz="2000" dirty="0"/>
              <a:t>-Presentar datos usando gráficos</a:t>
            </a:r>
          </a:p>
          <a:p>
            <a:r>
              <a:rPr lang="es-ES" sz="2000" dirty="0"/>
              <a:t>-Tablas y gráficos dinámicos</a:t>
            </a:r>
          </a:p>
          <a:p>
            <a:r>
              <a:rPr lang="es-ES" sz="2000" dirty="0"/>
              <a:t>-Insertar objetos gráficos. </a:t>
            </a:r>
          </a:p>
          <a:p>
            <a:r>
              <a:rPr lang="es-ES" sz="2000"/>
              <a:t>-Personalizar y mejorar los libros de trabajo y el entorno Excel</a:t>
            </a:r>
          </a:p>
        </p:txBody>
      </p:sp>
    </p:spTree>
    <p:extLst>
      <p:ext uri="{BB962C8B-B14F-4D97-AF65-F5344CB8AC3E}">
        <p14:creationId xmlns:p14="http://schemas.microsoft.com/office/powerpoint/2010/main" val="84211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Reemplazar</a:t>
            </a:r>
            <a:br>
              <a:rPr lang="es-ES" dirty="0"/>
            </a:br>
            <a:endParaRPr lang="es-ES" dirty="0"/>
          </a:p>
        </p:txBody>
      </p:sp>
      <p:sp>
        <p:nvSpPr>
          <p:cNvPr id="3" name="Marcador de contenido 2"/>
          <p:cNvSpPr>
            <a:spLocks noGrp="1"/>
          </p:cNvSpPr>
          <p:nvPr>
            <p:ph idx="1"/>
          </p:nvPr>
        </p:nvSpPr>
        <p:spPr>
          <a:xfrm>
            <a:off x="838200" y="1187258"/>
            <a:ext cx="4981574" cy="5120640"/>
          </a:xfrm>
        </p:spPr>
        <p:txBody>
          <a:bodyPr>
            <a:normAutofit fontScale="85000" lnSpcReduction="1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Reemplazar.</a:t>
            </a:r>
          </a:p>
          <a:p>
            <a:pPr marL="457200" indent="-457200">
              <a:buFont typeface="+mj-lt"/>
              <a:buAutoNum type="arabicPeriod"/>
            </a:pPr>
            <a:r>
              <a:rPr lang="es-ES" dirty="0"/>
              <a:t>Escriba el texto que desea reemplazar.</a:t>
            </a:r>
          </a:p>
          <a:p>
            <a:pPr marL="457200" indent="-457200">
              <a:buFont typeface="+mj-lt"/>
              <a:buAutoNum type="arabicPeriod"/>
            </a:pPr>
            <a:r>
              <a:rPr lang="es-ES" dirty="0"/>
              <a:t>Escriba el texto que desea tomar el lugar del texto existente.</a:t>
            </a:r>
          </a:p>
          <a:p>
            <a:pPr marL="457200" indent="-457200">
              <a:buFont typeface="+mj-lt"/>
              <a:buAutoNum type="arabicPeriod"/>
            </a:pPr>
            <a:r>
              <a:rPr lang="es-ES" dirty="0"/>
              <a:t>Haga clic en Buscar siguiente</a:t>
            </a:r>
          </a:p>
          <a:p>
            <a:pPr marL="457200" indent="-457200">
              <a:buFont typeface="+mj-lt"/>
              <a:buAutoNum type="arabicPeriod"/>
            </a:pPr>
            <a:r>
              <a:rPr lang="es-ES" dirty="0"/>
              <a:t>a continuación, haga clic en: Reemplazar todos, Reemplazar o buscar siguiente, según el caso.</a:t>
            </a:r>
          </a:p>
          <a:p>
            <a:pPr marL="457200" indent="-457200">
              <a:buFont typeface="+mj-lt"/>
              <a:buAutoNum type="arabicPeriod"/>
            </a:pPr>
            <a:r>
              <a:rPr lang="es-ES" dirty="0"/>
              <a:t>Haga clic en Cerrar.</a:t>
            </a:r>
          </a:p>
          <a:p>
            <a:pPr marL="960120" lvl="1" indent="-457200">
              <a:buFont typeface="+mj-lt"/>
              <a:buAutoNum type="arabicPeriod"/>
            </a:pPr>
            <a:endParaRPr lang="es-ES" dirty="0"/>
          </a:p>
        </p:txBody>
      </p:sp>
      <p:pic>
        <p:nvPicPr>
          <p:cNvPr id="11" name="Imagen 10"/>
          <p:cNvPicPr>
            <a:picLocks noChangeAspect="1"/>
          </p:cNvPicPr>
          <p:nvPr/>
        </p:nvPicPr>
        <p:blipFill>
          <a:blip r:embed="rId2"/>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pic>
        <p:nvPicPr>
          <p:cNvPr id="12" name="Imagen 11"/>
          <p:cNvPicPr>
            <a:picLocks noChangeAspect="1"/>
          </p:cNvPicPr>
          <p:nvPr/>
        </p:nvPicPr>
        <p:blipFill>
          <a:blip r:embed="rId3"/>
          <a:stretch>
            <a:fillRect/>
          </a:stretch>
        </p:blipFill>
        <p:spPr>
          <a:xfrm>
            <a:off x="9411854" y="864108"/>
            <a:ext cx="1638300" cy="2286000"/>
          </a:xfrm>
          <a:prstGeom prst="rect">
            <a:avLst/>
          </a:prstGeom>
        </p:spPr>
      </p:pic>
      <p:sp>
        <p:nvSpPr>
          <p:cNvPr id="6" name="Elipse 5"/>
          <p:cNvSpPr/>
          <p:nvPr/>
        </p:nvSpPr>
        <p:spPr>
          <a:xfrm>
            <a:off x="9048971" y="16862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5" name="Elipse 4"/>
          <p:cNvSpPr/>
          <p:nvPr/>
        </p:nvSpPr>
        <p:spPr>
          <a:xfrm>
            <a:off x="10792979" y="90095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4" name="Imagen 13"/>
          <p:cNvPicPr>
            <a:picLocks noChangeAspect="1"/>
          </p:cNvPicPr>
          <p:nvPr/>
        </p:nvPicPr>
        <p:blipFill>
          <a:blip r:embed="rId4"/>
          <a:stretch>
            <a:fillRect/>
          </a:stretch>
        </p:blipFill>
        <p:spPr>
          <a:xfrm>
            <a:off x="6731184" y="2553143"/>
            <a:ext cx="4981575" cy="1943100"/>
          </a:xfrm>
          <a:prstGeom prst="rect">
            <a:avLst/>
          </a:prstGeom>
        </p:spPr>
      </p:pic>
      <p:sp>
        <p:nvSpPr>
          <p:cNvPr id="8" name="Elipse 7"/>
          <p:cNvSpPr/>
          <p:nvPr/>
        </p:nvSpPr>
        <p:spPr>
          <a:xfrm>
            <a:off x="8640329" y="292745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9716654" y="35246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Cerrar llave 14"/>
          <p:cNvSpPr/>
          <p:nvPr/>
        </p:nvSpPr>
        <p:spPr>
          <a:xfrm rot="5400000">
            <a:off x="8538947" y="2564638"/>
            <a:ext cx="531629" cy="3977178"/>
          </a:xfrm>
          <a:prstGeom prst="rightBrace">
            <a:avLst>
              <a:gd name="adj1" fmla="val 8333"/>
              <a:gd name="adj2" fmla="val 494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Elipse 9"/>
          <p:cNvSpPr/>
          <p:nvPr/>
        </p:nvSpPr>
        <p:spPr>
          <a:xfrm>
            <a:off x="9973829" y="428279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8547586" y="483299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11098523" y="43703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07696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7099115" y="1680719"/>
            <a:ext cx="4543425" cy="33051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Ocultar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009997" cy="5120640"/>
          </a:xfrm>
        </p:spPr>
        <p:txBody>
          <a:bodyPr/>
          <a:lstStyle/>
          <a:p>
            <a:endParaRPr lang="es-ES" dirty="0"/>
          </a:p>
          <a:p>
            <a:pPr marL="457200" indent="-457200">
              <a:buFont typeface="+mj-lt"/>
              <a:buAutoNum type="arabicPeriod"/>
            </a:pPr>
            <a:r>
              <a:rPr lang="es-ES" dirty="0"/>
              <a:t>Seleccione las filas o columnas que desea ocultar.</a:t>
            </a:r>
          </a:p>
          <a:p>
            <a:pPr marL="457200" indent="-457200">
              <a:buFont typeface="+mj-lt"/>
              <a:buAutoNum type="arabicPeriod"/>
            </a:pPr>
            <a:r>
              <a:rPr lang="es-ES" dirty="0"/>
              <a:t>Haga clic en la cabecera de la selección.</a:t>
            </a:r>
          </a:p>
          <a:p>
            <a:pPr marL="457200" indent="-457200">
              <a:buFont typeface="+mj-lt"/>
              <a:buAutoNum type="arabicPeriod"/>
            </a:pPr>
            <a:r>
              <a:rPr lang="es-ES" dirty="0"/>
              <a:t>Elija </a:t>
            </a:r>
            <a:r>
              <a:rPr lang="es-ES" b="1" dirty="0"/>
              <a:t>Ocultar</a:t>
            </a:r>
            <a:r>
              <a:rPr lang="es-ES" dirty="0"/>
              <a:t> en el menú contextual.</a:t>
            </a:r>
          </a:p>
        </p:txBody>
      </p:sp>
      <p:sp>
        <p:nvSpPr>
          <p:cNvPr id="6" name="Elipse 5"/>
          <p:cNvSpPr/>
          <p:nvPr/>
        </p:nvSpPr>
        <p:spPr>
          <a:xfrm>
            <a:off x="8856477" y="28875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856477" y="15960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975900" y="409824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69429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133463" y="1733740"/>
            <a:ext cx="3076575" cy="33813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Mostrar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389371" cy="5120640"/>
          </a:xfrm>
        </p:spPr>
        <p:txBody>
          <a:bodyPr>
            <a:normAutofit fontScale="92500" lnSpcReduction="20000"/>
          </a:bodyPr>
          <a:lstStyle/>
          <a:p>
            <a:endParaRPr lang="es-ES" dirty="0"/>
          </a:p>
          <a:p>
            <a:pPr marL="457200" indent="-457200">
              <a:buFont typeface="+mj-lt"/>
              <a:buAutoNum type="arabicPeriod"/>
            </a:pPr>
            <a:r>
              <a:rPr lang="es-ES" dirty="0"/>
              <a:t>Haga clic en la fila o columna anterior a las filas o columnas que desea mostrar.</a:t>
            </a:r>
          </a:p>
          <a:p>
            <a:pPr marL="457200" indent="-457200">
              <a:buFont typeface="+mj-lt"/>
              <a:buAutoNum type="arabicPeriod"/>
            </a:pPr>
            <a:r>
              <a:rPr lang="es-ES" dirty="0"/>
              <a:t>Mantenga pulsada la tecla Mayúscula y haga clic en la fila o columna  posterior a las filas o columnas que desea mostrar.</a:t>
            </a:r>
          </a:p>
          <a:p>
            <a:pPr marL="457200" indent="-457200">
              <a:buFont typeface="+mj-lt"/>
              <a:buAutoNum type="arabicPeriod"/>
            </a:pPr>
            <a:r>
              <a:rPr lang="es-ES" dirty="0"/>
              <a:t>Haga clic en la selección y elija </a:t>
            </a:r>
            <a:r>
              <a:rPr lang="es-ES" b="1" dirty="0"/>
              <a:t>Mostrar </a:t>
            </a:r>
            <a:r>
              <a:rPr lang="es-ES" dirty="0"/>
              <a:t>en el menú contextual.</a:t>
            </a:r>
          </a:p>
        </p:txBody>
      </p:sp>
      <p:sp>
        <p:nvSpPr>
          <p:cNvPr id="6" name="Elipse 5"/>
          <p:cNvSpPr/>
          <p:nvPr/>
        </p:nvSpPr>
        <p:spPr>
          <a:xfrm>
            <a:off x="8452440" y="1733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285767" y="173145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571862" y="46693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68726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8" name="Rectangle 2"/>
          <p:cNvSpPr>
            <a:spLocks noGrp="1" noChangeArrowheads="1"/>
          </p:cNvSpPr>
          <p:nvPr>
            <p:ph sz="half" idx="2"/>
          </p:nvPr>
        </p:nvSpPr>
        <p:spPr bwMode="auto">
          <a:xfrm>
            <a:off x="1050151" y="1915477"/>
            <a:ext cx="5776871" cy="397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6" tIns="92046" rIns="60306" bIns="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Escriba en una fila los encabezados de la tabla (nombres de las columnas).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Comience a escribir los datos en la siguiente fila, debajo de los encabezados.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Cuando termine de escribir los datos, haga clic en cualquier celda del rango.</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En la ficha Inicio, haga clic en Dar formato como tabla.</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el estilo que desee.</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Compruebe que Excel identificó correctamente todos los datos.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Si la tabla tiene encabezados, seleccione la tabla tiene encabezados casilla de verificación.</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Aceptar.</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2" name="Imagen 11"/>
          <p:cNvPicPr>
            <a:picLocks noChangeAspect="1"/>
          </p:cNvPicPr>
          <p:nvPr/>
        </p:nvPicPr>
        <p:blipFill>
          <a:blip r:embed="rId2"/>
          <a:stretch>
            <a:fillRect/>
          </a:stretch>
        </p:blipFill>
        <p:spPr>
          <a:xfrm>
            <a:off x="8887747" y="773191"/>
            <a:ext cx="2514600" cy="1971675"/>
          </a:xfrm>
          <a:prstGeom prst="rect">
            <a:avLst/>
          </a:prstGeom>
        </p:spPr>
      </p:pic>
      <p:sp>
        <p:nvSpPr>
          <p:cNvPr id="13" name="Elipse 12"/>
          <p:cNvSpPr/>
          <p:nvPr/>
        </p:nvSpPr>
        <p:spPr>
          <a:xfrm>
            <a:off x="10627499" y="19121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4" name="Imagen 13"/>
          <p:cNvPicPr>
            <a:picLocks noChangeAspect="1"/>
          </p:cNvPicPr>
          <p:nvPr/>
        </p:nvPicPr>
        <p:blipFill>
          <a:blip r:embed="rId3"/>
          <a:stretch>
            <a:fillRect/>
          </a:stretch>
        </p:blipFill>
        <p:spPr>
          <a:xfrm>
            <a:off x="8087647" y="3219945"/>
            <a:ext cx="3314700" cy="2505075"/>
          </a:xfrm>
          <a:prstGeom prst="rect">
            <a:avLst/>
          </a:prstGeom>
        </p:spPr>
      </p:pic>
      <p:sp>
        <p:nvSpPr>
          <p:cNvPr id="15" name="Elipse 14"/>
          <p:cNvSpPr/>
          <p:nvPr/>
        </p:nvSpPr>
        <p:spPr>
          <a:xfrm>
            <a:off x="7769334" y="30893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6" name="Elipse 15"/>
          <p:cNvSpPr/>
          <p:nvPr/>
        </p:nvSpPr>
        <p:spPr>
          <a:xfrm>
            <a:off x="7623011" y="459847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7" name="Elipse 16"/>
          <p:cNvSpPr/>
          <p:nvPr/>
        </p:nvSpPr>
        <p:spPr>
          <a:xfrm>
            <a:off x="10544026" y="43755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8" name="Elipse 17"/>
          <p:cNvSpPr/>
          <p:nvPr/>
        </p:nvSpPr>
        <p:spPr>
          <a:xfrm>
            <a:off x="8823949" y="48546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9" name="Elipse 18"/>
          <p:cNvSpPr/>
          <p:nvPr/>
        </p:nvSpPr>
        <p:spPr>
          <a:xfrm>
            <a:off x="9416707" y="55021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0" name="Elipse 9"/>
          <p:cNvSpPr/>
          <p:nvPr/>
        </p:nvSpPr>
        <p:spPr>
          <a:xfrm>
            <a:off x="8201689" y="9869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1" name="Elipse 10"/>
          <p:cNvSpPr/>
          <p:nvPr/>
        </p:nvSpPr>
        <p:spPr>
          <a:xfrm>
            <a:off x="8373397" y="18573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20" name="Abrir llave 19"/>
          <p:cNvSpPr/>
          <p:nvPr/>
        </p:nvSpPr>
        <p:spPr>
          <a:xfrm>
            <a:off x="8887747" y="1487755"/>
            <a:ext cx="193377" cy="116693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2" name="Conector recto de flecha 21"/>
          <p:cNvCxnSpPr>
            <a:stCxn id="10" idx="5"/>
          </p:cNvCxnSpPr>
          <p:nvPr/>
        </p:nvCxnSpPr>
        <p:spPr>
          <a:xfrm flipV="1">
            <a:off x="8640714" y="1361480"/>
            <a:ext cx="437410" cy="59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Adicionar datos a una tabla</a:t>
            </a:r>
          </a:p>
        </p:txBody>
      </p:sp>
      <p:sp>
        <p:nvSpPr>
          <p:cNvPr id="3" name="Marcador de contenido 2"/>
          <p:cNvSpPr>
            <a:spLocks noGrp="1"/>
          </p:cNvSpPr>
          <p:nvPr>
            <p:ph sz="half" idx="1"/>
          </p:nvPr>
        </p:nvSpPr>
        <p:spPr/>
        <p:txBody>
          <a:bodyPr>
            <a:normAutofit lnSpcReduction="10000"/>
          </a:bodyPr>
          <a:lstStyle/>
          <a:p>
            <a:r>
              <a:rPr lang="es-ES" dirty="0"/>
              <a:t>Haga clic en la celda de la esquina inferior derecha de la tabla  y presione la tecla </a:t>
            </a:r>
            <a:r>
              <a:rPr lang="es-ES" b="1" dirty="0"/>
              <a:t>Tab</a:t>
            </a:r>
            <a:r>
              <a:rPr lang="es-ES" dirty="0"/>
              <a:t> para crear una nueva fila de la tabla.</a:t>
            </a:r>
          </a:p>
          <a:p>
            <a:r>
              <a:rPr lang="es-ES" dirty="0"/>
              <a:t>Otra forma sería, escriba datos en la celda debajo de la esquina inferior izquierda de la tabla de Excel y presione </a:t>
            </a:r>
            <a:r>
              <a:rPr lang="es-ES" b="1" dirty="0"/>
              <a:t>Tab</a:t>
            </a:r>
            <a:r>
              <a:rPr lang="es-ES" dirty="0"/>
              <a:t>. Excel hace que la nueva fila sea parte de la tabla de Excel.</a:t>
            </a:r>
          </a:p>
          <a:p>
            <a:endParaRPr lang="es-ES" dirty="0"/>
          </a:p>
        </p:txBody>
      </p:sp>
      <p:pic>
        <p:nvPicPr>
          <p:cNvPr id="7" name="Marcador de contenido 6"/>
          <p:cNvPicPr>
            <a:picLocks noGrp="1" noChangeAspect="1"/>
          </p:cNvPicPr>
          <p:nvPr>
            <p:ph sz="half" idx="2"/>
          </p:nvPr>
        </p:nvPicPr>
        <p:blipFill>
          <a:blip r:embed="rId2"/>
          <a:stretch>
            <a:fillRect/>
          </a:stretch>
        </p:blipFill>
        <p:spPr>
          <a:xfrm>
            <a:off x="8307185" y="1873435"/>
            <a:ext cx="2752725" cy="2047875"/>
          </a:xfrm>
          <a:prstGeom prst="rect">
            <a:avLst/>
          </a:prstGeom>
        </p:spPr>
      </p:pic>
    </p:spTree>
    <p:extLst>
      <p:ext uri="{BB962C8B-B14F-4D97-AF65-F5344CB8AC3E}">
        <p14:creationId xmlns:p14="http://schemas.microsoft.com/office/powerpoint/2010/main" val="1251039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nombre de una tabla de Excel</a:t>
            </a:r>
            <a:br>
              <a:rPr lang="es-ES" dirty="0"/>
            </a:br>
            <a:endParaRPr lang="es-ES" dirty="0"/>
          </a:p>
        </p:txBody>
      </p:sp>
      <p:sp>
        <p:nvSpPr>
          <p:cNvPr id="3" name="Marcador de contenido 2"/>
          <p:cNvSpPr>
            <a:spLocks noGrp="1"/>
          </p:cNvSpPr>
          <p:nvPr>
            <p:ph sz="half" idx="1"/>
          </p:nvPr>
        </p:nvSpPr>
        <p:spPr/>
        <p:txBody>
          <a:bodyPr/>
          <a:lstStyle/>
          <a:p>
            <a:pPr marL="457200" indent="-457200">
              <a:buFont typeface="+mj-lt"/>
              <a:buAutoNum type="arabicPeriod"/>
            </a:pPr>
            <a:r>
              <a:rPr lang="es-ES" dirty="0"/>
              <a:t>Haga clic en cualquier celda de la tabla de Excel.</a:t>
            </a:r>
          </a:p>
          <a:p>
            <a:pPr marL="457200" indent="-457200">
              <a:buFont typeface="+mj-lt"/>
              <a:buAutoNum type="arabicPeriod"/>
            </a:pPr>
            <a:r>
              <a:rPr lang="es-ES" dirty="0"/>
              <a:t>En la cinta, bajo Herramientas de tabla, haga clic en la pestaña Diseño.</a:t>
            </a:r>
          </a:p>
          <a:p>
            <a:pPr marL="457200" indent="-457200">
              <a:buFont typeface="+mj-lt"/>
              <a:buAutoNum type="arabicPeriod"/>
            </a:pPr>
            <a:r>
              <a:rPr lang="es-ES" dirty="0"/>
              <a:t>En el grupo Propiedades, escriba un nuevo nombre para la tabla de Excel, y pulse ENTER.</a:t>
            </a:r>
          </a:p>
        </p:txBody>
      </p:sp>
      <p:pic>
        <p:nvPicPr>
          <p:cNvPr id="5" name="Marcador de contenido 4"/>
          <p:cNvPicPr>
            <a:picLocks noGrp="1" noChangeAspect="1"/>
          </p:cNvPicPr>
          <p:nvPr>
            <p:ph sz="half" idx="2"/>
          </p:nvPr>
        </p:nvPicPr>
        <p:blipFill>
          <a:blip r:embed="rId2"/>
          <a:stretch>
            <a:fillRect/>
          </a:stretch>
        </p:blipFill>
        <p:spPr>
          <a:xfrm>
            <a:off x="7817708" y="3105439"/>
            <a:ext cx="3475037" cy="2883881"/>
          </a:xfrm>
          <a:prstGeom prst="rect">
            <a:avLst/>
          </a:prstGeom>
        </p:spPr>
      </p:pic>
      <p:pic>
        <p:nvPicPr>
          <p:cNvPr id="6" name="Imagen 5"/>
          <p:cNvPicPr>
            <a:picLocks noChangeAspect="1"/>
          </p:cNvPicPr>
          <p:nvPr/>
        </p:nvPicPr>
        <p:blipFill>
          <a:blip r:embed="rId3"/>
          <a:stretch>
            <a:fillRect/>
          </a:stretch>
        </p:blipFill>
        <p:spPr>
          <a:xfrm>
            <a:off x="8292785" y="934669"/>
            <a:ext cx="2505075" cy="2057400"/>
          </a:xfrm>
          <a:prstGeom prst="rect">
            <a:avLst/>
          </a:prstGeom>
        </p:spPr>
      </p:pic>
      <p:sp>
        <p:nvSpPr>
          <p:cNvPr id="7" name="Elipse 6"/>
          <p:cNvSpPr/>
          <p:nvPr/>
        </p:nvSpPr>
        <p:spPr>
          <a:xfrm>
            <a:off x="10768492" y="50060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649304" y="118982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7303358"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1" name="Rectángulo 10"/>
          <p:cNvSpPr/>
          <p:nvPr/>
        </p:nvSpPr>
        <p:spPr>
          <a:xfrm>
            <a:off x="9973340" y="5122629"/>
            <a:ext cx="784519" cy="2468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1172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tamaño de una tabla de Excel</a:t>
            </a:r>
          </a:p>
        </p:txBody>
      </p:sp>
      <p:sp>
        <p:nvSpPr>
          <p:cNvPr id="3" name="Marcador de contenido 2"/>
          <p:cNvSpPr>
            <a:spLocks noGrp="1"/>
          </p:cNvSpPr>
          <p:nvPr>
            <p:ph sz="half" idx="1"/>
          </p:nvPr>
        </p:nvSpPr>
        <p:spPr/>
        <p:txBody>
          <a:bodyPr>
            <a:normAutofit/>
          </a:bodyPr>
          <a:lstStyle/>
          <a:p>
            <a:r>
              <a:rPr lang="es-ES" sz="2800" dirty="0"/>
              <a:t>En la esquina inferior derecha de la tabla de Excel, arrastre el controlador de tamaño para añadir o eliminar filas o columnas de la tabla.</a:t>
            </a:r>
          </a:p>
        </p:txBody>
      </p:sp>
      <p:pic>
        <p:nvPicPr>
          <p:cNvPr id="8" name="Marcador de contenido 7"/>
          <p:cNvPicPr>
            <a:picLocks noGrp="1" noChangeAspect="1"/>
          </p:cNvPicPr>
          <p:nvPr>
            <p:ph sz="half" idx="2"/>
          </p:nvPr>
        </p:nvPicPr>
        <p:blipFill>
          <a:blip r:embed="rId2"/>
          <a:stretch>
            <a:fillRect/>
          </a:stretch>
        </p:blipFill>
        <p:spPr>
          <a:xfrm>
            <a:off x="7818438" y="2366355"/>
            <a:ext cx="3475037" cy="2125290"/>
          </a:xfrm>
          <a:prstGeom prst="rect">
            <a:avLst/>
          </a:prstGeom>
        </p:spPr>
      </p:pic>
      <p:cxnSp>
        <p:nvCxnSpPr>
          <p:cNvPr id="10" name="Conector recto 9"/>
          <p:cNvCxnSpPr/>
          <p:nvPr/>
        </p:nvCxnSpPr>
        <p:spPr>
          <a:xfrm flipH="1">
            <a:off x="10504967" y="3902149"/>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rot="5400000" flipH="1">
            <a:off x="10510283" y="3918098"/>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1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Copiar a otro lugar</a:t>
            </a:r>
          </a:p>
        </p:txBody>
      </p:sp>
      <p:sp>
        <p:nvSpPr>
          <p:cNvPr id="6" name="Marcador de contenido 5"/>
          <p:cNvSpPr>
            <a:spLocks noGrp="1"/>
          </p:cNvSpPr>
          <p:nvPr>
            <p:ph idx="1"/>
          </p:nvPr>
        </p:nvSpPr>
        <p:spPr/>
        <p:txBody>
          <a:bodyPr/>
          <a:lstStyle/>
          <a:p>
            <a:r>
              <a:rPr lang="es-ES" dirty="0"/>
              <a:t>Copiar</a:t>
            </a:r>
          </a:p>
          <a:p>
            <a:r>
              <a:rPr lang="es-ES" dirty="0"/>
              <a:t>Pegar</a:t>
            </a:r>
          </a:p>
        </p:txBody>
      </p:sp>
    </p:spTree>
    <p:extLst>
      <p:ext uri="{BB962C8B-B14F-4D97-AF65-F5344CB8AC3E}">
        <p14:creationId xmlns:p14="http://schemas.microsoft.com/office/powerpoint/2010/main" val="428740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 opciones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283712180"/>
              </p:ext>
            </p:extLst>
          </p:nvPr>
        </p:nvGraphicFramePr>
        <p:xfrm>
          <a:off x="2143633" y="2089085"/>
          <a:ext cx="7315484" cy="2296160"/>
        </p:xfrm>
        <a:graphic>
          <a:graphicData uri="http://schemas.openxmlformats.org/drawingml/2006/table">
            <a:tbl>
              <a:tblPr firstRow="1" bandRow="1">
                <a:tableStyleId>{5C22544A-7EE6-4342-B048-85BDC9FD1C3A}</a:tableStyleId>
              </a:tblPr>
              <a:tblGrid>
                <a:gridCol w="2971730">
                  <a:extLst>
                    <a:ext uri="{9D8B030D-6E8A-4147-A177-3AD203B41FA5}">
                      <a16:colId xmlns:a16="http://schemas.microsoft.com/office/drawing/2014/main" val="3652529411"/>
                    </a:ext>
                  </a:extLst>
                </a:gridCol>
                <a:gridCol w="4343754">
                  <a:extLst>
                    <a:ext uri="{9D8B030D-6E8A-4147-A177-3AD203B41FA5}">
                      <a16:colId xmlns:a16="http://schemas.microsoft.com/office/drawing/2014/main" val="3346036300"/>
                    </a:ext>
                  </a:extLst>
                </a:gridCol>
              </a:tblGrid>
              <a:tr h="370840">
                <a:tc>
                  <a:txBody>
                    <a:bodyPr/>
                    <a:lstStyle/>
                    <a:p>
                      <a:r>
                        <a:rPr lang="es-ES" dirty="0"/>
                        <a:t>Opción</a:t>
                      </a:r>
                    </a:p>
                  </a:txBody>
                  <a:tcPr marL="97536" marR="97536"/>
                </a:tc>
                <a:tc>
                  <a:txBody>
                    <a:bodyPr/>
                    <a:lstStyle/>
                    <a:p>
                      <a:r>
                        <a:rPr lang="es-ES" dirty="0"/>
                        <a:t>Acción</a:t>
                      </a:r>
                    </a:p>
                  </a:txBody>
                  <a:tcPr marL="97536" marR="97536"/>
                </a:tc>
                <a:extLst>
                  <a:ext uri="{0D108BD9-81ED-4DB2-BD59-A6C34878D82A}">
                    <a16:rowId xmlns:a16="http://schemas.microsoft.com/office/drawing/2014/main" val="1762488212"/>
                  </a:ext>
                </a:extLst>
              </a:tr>
              <a:tr h="370840">
                <a:tc>
                  <a:txBody>
                    <a:bodyPr/>
                    <a:lstStyle/>
                    <a:p>
                      <a:r>
                        <a:rPr lang="es-ES" dirty="0"/>
                        <a:t>Copiar</a:t>
                      </a:r>
                    </a:p>
                  </a:txBody>
                  <a:tcPr marL="97536" marR="97536"/>
                </a:tc>
                <a:tc>
                  <a:txBody>
                    <a:bodyPr/>
                    <a:lstStyle/>
                    <a:p>
                      <a:r>
                        <a:rPr lang="es-ES" dirty="0"/>
                        <a:t>Coloca una copia de la selección en el portapapeles para que se pueda pegar en otro sitio.</a:t>
                      </a:r>
                    </a:p>
                  </a:txBody>
                  <a:tcPr marL="97536" marR="97536"/>
                </a:tc>
                <a:extLst>
                  <a:ext uri="{0D108BD9-81ED-4DB2-BD59-A6C34878D82A}">
                    <a16:rowId xmlns:a16="http://schemas.microsoft.com/office/drawing/2014/main" val="37924145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Copiar como imagen</a:t>
                      </a:r>
                    </a:p>
                  </a:txBody>
                  <a:tcPr marL="97536" marR="97536"/>
                </a:tc>
                <a:tc>
                  <a:txBody>
                    <a:bodyPr/>
                    <a:lstStyle/>
                    <a:p>
                      <a:r>
                        <a:rPr lang="es-ES" dirty="0"/>
                        <a:t>Abre el cuadro de dialogo </a:t>
                      </a:r>
                      <a:r>
                        <a:rPr lang="es-ES" b="1" dirty="0"/>
                        <a:t>Copiar imagen</a:t>
                      </a:r>
                    </a:p>
                  </a:txBody>
                  <a:tcPr marL="97536" marR="97536"/>
                </a:tc>
                <a:extLst>
                  <a:ext uri="{0D108BD9-81ED-4DB2-BD59-A6C34878D82A}">
                    <a16:rowId xmlns:a16="http://schemas.microsoft.com/office/drawing/2014/main" val="185305239"/>
                  </a:ext>
                </a:extLst>
              </a:tr>
              <a:tr h="370840">
                <a:tc>
                  <a:txBody>
                    <a:bodyPr/>
                    <a:lstStyle/>
                    <a:p>
                      <a:r>
                        <a:rPr lang="es-ES" dirty="0"/>
                        <a:t>Copiar formato</a:t>
                      </a:r>
                    </a:p>
                  </a:txBody>
                  <a:tcPr marL="97536" marR="97536"/>
                </a:tc>
                <a:tc>
                  <a:txBody>
                    <a:bodyPr/>
                    <a:lstStyle/>
                    <a:p>
                      <a:r>
                        <a:rPr lang="es-ES" dirty="0"/>
                        <a:t>Copia todo el formato de un objeto y luego permite aplicarlo a otro.</a:t>
                      </a:r>
                    </a:p>
                  </a:txBody>
                  <a:tcPr marL="97536" marR="97536"/>
                </a:tc>
                <a:extLst>
                  <a:ext uri="{0D108BD9-81ED-4DB2-BD59-A6C34878D82A}">
                    <a16:rowId xmlns:a16="http://schemas.microsoft.com/office/drawing/2014/main" val="30387501"/>
                  </a:ext>
                </a:extLst>
              </a:tr>
            </a:tbl>
          </a:graphicData>
        </a:graphic>
      </p:graphicFrame>
    </p:spTree>
    <p:extLst>
      <p:ext uri="{BB962C8B-B14F-4D97-AF65-F5344CB8AC3E}">
        <p14:creationId xmlns:p14="http://schemas.microsoft.com/office/powerpoint/2010/main" val="16753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Cuadro de diálogo Copiar imagen</a:t>
            </a:r>
          </a:p>
        </p:txBody>
      </p:sp>
      <p:sp>
        <p:nvSpPr>
          <p:cNvPr id="11" name="Marcador de texto 10"/>
          <p:cNvSpPr>
            <a:spLocks noGrp="1"/>
          </p:cNvSpPr>
          <p:nvPr>
            <p:ph type="body" idx="1"/>
          </p:nvPr>
        </p:nvSpPr>
        <p:spPr>
          <a:xfrm>
            <a:off x="2728569" y="2126522"/>
            <a:ext cx="7018774" cy="807720"/>
          </a:xfrm>
        </p:spPr>
        <p:txBody>
          <a:bodyPr/>
          <a:lstStyle/>
          <a:p>
            <a:r>
              <a:rPr lang="es-ES" dirty="0"/>
              <a:t>Especifique la apariencia y el formato de la imagen.</a:t>
            </a:r>
          </a:p>
          <a:p>
            <a:endParaRPr lang="es-ES" dirty="0"/>
          </a:p>
        </p:txBody>
      </p:sp>
      <p:pic>
        <p:nvPicPr>
          <p:cNvPr id="7" name="Marcador de contenido 6"/>
          <p:cNvPicPr>
            <a:picLocks noGrp="1" noChangeAspect="1"/>
          </p:cNvPicPr>
          <p:nvPr>
            <p:ph sz="quarter" idx="4"/>
          </p:nvPr>
        </p:nvPicPr>
        <p:blipFill>
          <a:blip r:embed="rId2"/>
          <a:stretch>
            <a:fillRect/>
          </a:stretch>
        </p:blipFill>
        <p:spPr>
          <a:xfrm>
            <a:off x="3121100" y="3277940"/>
            <a:ext cx="1866900" cy="2124075"/>
          </a:xfrm>
          <a:prstGeom prst="rect">
            <a:avLst/>
          </a:prstGeom>
        </p:spPr>
      </p:pic>
      <p:pic>
        <p:nvPicPr>
          <p:cNvPr id="10" name="Imagen 9"/>
          <p:cNvPicPr>
            <a:picLocks noChangeAspect="1"/>
          </p:cNvPicPr>
          <p:nvPr/>
        </p:nvPicPr>
        <p:blipFill>
          <a:blip r:embed="rId3"/>
          <a:stretch>
            <a:fillRect/>
          </a:stretch>
        </p:blipFill>
        <p:spPr>
          <a:xfrm>
            <a:off x="6096000" y="3154116"/>
            <a:ext cx="3171825" cy="2371725"/>
          </a:xfrm>
          <a:prstGeom prst="rect">
            <a:avLst/>
          </a:prstGeom>
        </p:spPr>
      </p:pic>
    </p:spTree>
    <p:extLst>
      <p:ext uri="{BB962C8B-B14F-4D97-AF65-F5344CB8AC3E}">
        <p14:creationId xmlns:p14="http://schemas.microsoft.com/office/powerpoint/2010/main" val="303753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330325" y="958852"/>
            <a:ext cx="9531350" cy="2514597"/>
          </a:xfrm>
        </p:spPr>
        <p:txBody>
          <a:bodyPr anchor="b">
            <a:normAutofit/>
          </a:bodyPr>
          <a:lstStyle/>
          <a:p>
            <a:r>
              <a:rPr lang="es-ES" sz="8000" dirty="0">
                <a:solidFill>
                  <a:srgbClr val="FFFFFF"/>
                </a:solidFill>
              </a:rPr>
              <a:t>Tablas</a:t>
            </a:r>
          </a:p>
        </p:txBody>
      </p:sp>
      <p:sp>
        <p:nvSpPr>
          <p:cNvPr id="3" name="Subtítulo 2"/>
          <p:cNvSpPr>
            <a:spLocks noGrp="1"/>
          </p:cNvSpPr>
          <p:nvPr>
            <p:ph type="subTitle" idx="1"/>
          </p:nvPr>
        </p:nvSpPr>
        <p:spPr>
          <a:xfrm>
            <a:off x="1330324" y="4305300"/>
            <a:ext cx="9585326" cy="1454150"/>
          </a:xfrm>
        </p:spPr>
        <p:txBody>
          <a:bodyPr>
            <a:normAutofit/>
          </a:bodyPr>
          <a:lstStyle/>
          <a:p>
            <a:r>
              <a:rPr lang="es-ES" sz="3200" b="1" dirty="0"/>
              <a:t>Formadora: Diana Aguilera Reyna</a:t>
            </a:r>
          </a:p>
        </p:txBody>
      </p:sp>
    </p:spTree>
    <p:extLst>
      <p:ext uri="{BB962C8B-B14F-4D97-AF65-F5344CB8AC3E}">
        <p14:creationId xmlns:p14="http://schemas.microsoft.com/office/powerpoint/2010/main" val="3117351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formato</a:t>
            </a:r>
            <a:br>
              <a:rPr lang="es-ES" dirty="0"/>
            </a:br>
            <a:endParaRPr lang="es-ES" dirty="0"/>
          </a:p>
        </p:txBody>
      </p:sp>
      <p:sp>
        <p:nvSpPr>
          <p:cNvPr id="7" name="Marcador de contenido 6"/>
          <p:cNvSpPr>
            <a:spLocks noGrp="1"/>
          </p:cNvSpPr>
          <p:nvPr>
            <p:ph sz="half" idx="1"/>
          </p:nvPr>
        </p:nvSpPr>
        <p:spPr>
          <a:xfrm>
            <a:off x="1426370" y="1372235"/>
            <a:ext cx="3713102" cy="5120640"/>
          </a:xfrm>
        </p:spPr>
        <p:txBody>
          <a:bodyPr>
            <a:normAutofit fontScale="85000" lnSpcReduction="20000"/>
          </a:bodyPr>
          <a:lstStyle/>
          <a:p>
            <a:pPr marL="457200" indent="-457200">
              <a:buFont typeface="+mj-lt"/>
              <a:buAutoNum type="arabicPeriod"/>
            </a:pPr>
            <a:r>
              <a:rPr lang="es-ES" dirty="0"/>
              <a:t>Seleccione el objeto que tiene el formato que desea copiar.</a:t>
            </a:r>
          </a:p>
          <a:p>
            <a:pPr marL="457200" indent="-457200">
              <a:buFont typeface="+mj-lt"/>
              <a:buAutoNum type="arabicPeriod" startAt="2"/>
            </a:pPr>
            <a:r>
              <a:rPr lang="es-ES" dirty="0"/>
              <a:t>En la pestaña </a:t>
            </a:r>
            <a:r>
              <a:rPr lang="es-ES" b="1" dirty="0"/>
              <a:t>Inicio</a:t>
            </a:r>
            <a:r>
              <a:rPr lang="es-ES" dirty="0"/>
              <a:t>, haga clic en </a:t>
            </a:r>
            <a:r>
              <a:rPr lang="es-ES" b="1" dirty="0"/>
              <a:t>Copiar formato.</a:t>
            </a:r>
          </a:p>
          <a:p>
            <a:pPr marL="457200" indent="-457200">
              <a:buFont typeface="+mj-lt"/>
              <a:buAutoNum type="arabicPeriod" startAt="3"/>
            </a:pPr>
            <a:r>
              <a:rPr lang="es-ES" dirty="0"/>
              <a:t>Usar el pincel de </a:t>
            </a:r>
            <a:r>
              <a:rPr lang="es-ES" i="1" dirty="0"/>
              <a:t>pintura</a:t>
            </a:r>
            <a:r>
              <a:rPr lang="es-ES" dirty="0"/>
              <a:t> sobre el objeto al que desea  aplicar el formato. Esto sólo funciona una vez. Para cambiar el formato de varias selecciones del documento, haga doble clic en </a:t>
            </a:r>
            <a:r>
              <a:rPr lang="es-ES" b="1" dirty="0"/>
              <a:t>Copiar formato</a:t>
            </a:r>
            <a:r>
              <a:rPr lang="es-ES" dirty="0"/>
              <a:t>.</a:t>
            </a:r>
          </a:p>
          <a:p>
            <a:pPr marL="457200" indent="-457200">
              <a:buFont typeface="+mj-lt"/>
              <a:buAutoNum type="arabicPeriod" startAt="3"/>
            </a:pPr>
            <a:r>
              <a:rPr lang="es-ES" dirty="0"/>
              <a:t>Para dejar de copiar el formato, presione ESC.</a:t>
            </a:r>
          </a:p>
        </p:txBody>
      </p:sp>
      <p:sp>
        <p:nvSpPr>
          <p:cNvPr id="10" name="Marcador de contenido 9"/>
          <p:cNvSpPr>
            <a:spLocks noGrp="1"/>
          </p:cNvSpPr>
          <p:nvPr>
            <p:ph sz="half" idx="2"/>
          </p:nvPr>
        </p:nvSpPr>
        <p:spPr>
          <a:xfrm>
            <a:off x="7818120" y="868679"/>
            <a:ext cx="3867150" cy="5776669"/>
          </a:xfrm>
        </p:spPr>
        <p:txBody>
          <a:bodyPr>
            <a:normAutofit fontScale="85000" lnSpcReduction="20000"/>
          </a:bodyPr>
          <a:lstStyle/>
          <a:p>
            <a:endParaRPr lang="es-ES" dirty="0"/>
          </a:p>
        </p:txBody>
      </p:sp>
      <p:pic>
        <p:nvPicPr>
          <p:cNvPr id="11" name="Imagen 10"/>
          <p:cNvPicPr>
            <a:picLocks noChangeAspect="1"/>
          </p:cNvPicPr>
          <p:nvPr/>
        </p:nvPicPr>
        <p:blipFill>
          <a:blip r:embed="rId2"/>
          <a:stretch>
            <a:fillRect/>
          </a:stretch>
        </p:blipFill>
        <p:spPr>
          <a:xfrm>
            <a:off x="7818120" y="868681"/>
            <a:ext cx="3399229" cy="3792736"/>
          </a:xfrm>
          <a:prstGeom prst="rect">
            <a:avLst/>
          </a:prstGeom>
        </p:spPr>
      </p:pic>
      <p:sp>
        <p:nvSpPr>
          <p:cNvPr id="13" name="Elipse 12"/>
          <p:cNvSpPr/>
          <p:nvPr/>
        </p:nvSpPr>
        <p:spPr>
          <a:xfrm>
            <a:off x="8141328" y="353412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4" name="Elipse 13"/>
          <p:cNvSpPr/>
          <p:nvPr/>
        </p:nvSpPr>
        <p:spPr>
          <a:xfrm>
            <a:off x="7626978" y="16553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5" name="Imagen 14"/>
          <p:cNvPicPr>
            <a:picLocks noChangeAspect="1"/>
          </p:cNvPicPr>
          <p:nvPr/>
        </p:nvPicPr>
        <p:blipFill>
          <a:blip r:embed="rId3"/>
          <a:stretch>
            <a:fillRect/>
          </a:stretch>
        </p:blipFill>
        <p:spPr>
          <a:xfrm>
            <a:off x="8655124" y="4921323"/>
            <a:ext cx="2562225" cy="1724025"/>
          </a:xfrm>
          <a:prstGeom prst="rect">
            <a:avLst/>
          </a:prstGeom>
        </p:spPr>
      </p:pic>
      <p:sp>
        <p:nvSpPr>
          <p:cNvPr id="16" name="Elipse 15"/>
          <p:cNvSpPr/>
          <p:nvPr/>
        </p:nvSpPr>
        <p:spPr>
          <a:xfrm>
            <a:off x="8141328" y="520761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50193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94243225"/>
              </p:ext>
            </p:extLst>
          </p:nvPr>
        </p:nvGraphicFramePr>
        <p:xfrm>
          <a:off x="1366887" y="1589464"/>
          <a:ext cx="9769917" cy="4759960"/>
        </p:xfrm>
        <a:graphic>
          <a:graphicData uri="http://schemas.openxmlformats.org/drawingml/2006/table">
            <a:tbl>
              <a:tblPr firstRow="1" bandRow="1">
                <a:tableStyleId>{5C22544A-7EE6-4342-B048-85BDC9FD1C3A}</a:tableStyleId>
              </a:tblPr>
              <a:tblGrid>
                <a:gridCol w="3722541">
                  <a:extLst>
                    <a:ext uri="{9D8B030D-6E8A-4147-A177-3AD203B41FA5}">
                      <a16:colId xmlns:a16="http://schemas.microsoft.com/office/drawing/2014/main" val="2328965969"/>
                    </a:ext>
                  </a:extLst>
                </a:gridCol>
                <a:gridCol w="6047376">
                  <a:extLst>
                    <a:ext uri="{9D8B030D-6E8A-4147-A177-3AD203B41FA5}">
                      <a16:colId xmlns:a16="http://schemas.microsoft.com/office/drawing/2014/main" val="637220665"/>
                    </a:ext>
                  </a:extLst>
                </a:gridCol>
              </a:tblGrid>
              <a:tr h="370840">
                <a:tc>
                  <a:txBody>
                    <a:bodyPr/>
                    <a:lstStyle/>
                    <a:p>
                      <a:r>
                        <a:rPr lang="en-US" dirty="0" err="1"/>
                        <a:t>Opción</a:t>
                      </a:r>
                      <a:endParaRPr lang="es-ES" dirty="0"/>
                    </a:p>
                  </a:txBody>
                  <a:tcPr/>
                </a:tc>
                <a:tc>
                  <a:txBody>
                    <a:bodyPr/>
                    <a:lstStyle/>
                    <a:p>
                      <a:r>
                        <a:rPr lang="en-US" dirty="0" err="1"/>
                        <a:t>Acción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 P )</a:t>
                      </a:r>
                      <a:endParaRPr lang="es-ES" dirty="0"/>
                    </a:p>
                  </a:txBody>
                  <a:tcPr/>
                </a:tc>
                <a:tc>
                  <a:txBody>
                    <a:bodyPr/>
                    <a:lstStyle/>
                    <a:p>
                      <a:r>
                        <a:rPr lang="es-ES" sz="1800" kern="1200" dirty="0">
                          <a:solidFill>
                            <a:schemeClr val="dk1"/>
                          </a:solidFill>
                          <a:effectLst/>
                          <a:latin typeface="+mn-lt"/>
                          <a:ea typeface="+mn-ea"/>
                          <a:cs typeface="+mn-cs"/>
                        </a:rPr>
                        <a:t>Pega estándar. Pega todo el contenido de las celdas seleccionadas incluyendo fórmulas y formato.</a:t>
                      </a:r>
                      <a:endParaRPr lang="es-ES" dirty="0"/>
                    </a:p>
                  </a:txBody>
                  <a:tcPr/>
                </a:tc>
                <a:extLst>
                  <a:ext uri="{0D108BD9-81ED-4DB2-BD59-A6C34878D82A}">
                    <a16:rowId xmlns:a16="http://schemas.microsoft.com/office/drawing/2014/main" val="4113200743"/>
                  </a:ext>
                </a:extLst>
              </a:tr>
              <a:tr h="370840">
                <a:tc>
                  <a:txBody>
                    <a:bodyPr/>
                    <a:lstStyle/>
                    <a:p>
                      <a:r>
                        <a:rPr lang="en-US" dirty="0" err="1"/>
                        <a:t>Fórmulas</a:t>
                      </a:r>
                      <a:r>
                        <a:rPr lang="en-US" dirty="0"/>
                        <a:t> (</a:t>
                      </a:r>
                      <a:r>
                        <a:rPr lang="en-US" baseline="0" dirty="0"/>
                        <a:t> R )</a:t>
                      </a:r>
                      <a:endParaRPr lang="es-ES" dirty="0"/>
                    </a:p>
                  </a:txBody>
                  <a:tcPr/>
                </a:tc>
                <a:tc>
                  <a:txBody>
                    <a:bodyPr/>
                    <a:lstStyle/>
                    <a:p>
                      <a:r>
                        <a:rPr lang="es-ES" sz="1800" kern="1200" dirty="0">
                          <a:solidFill>
                            <a:schemeClr val="dk1"/>
                          </a:solidFill>
                          <a:effectLst/>
                          <a:latin typeface="+mn-lt"/>
                          <a:ea typeface="+mn-ea"/>
                          <a:cs typeface="+mn-cs"/>
                        </a:rPr>
                        <a:t>Pega todo el contenido de las celdas: texto, números y fórmulas, pero sin formato.</a:t>
                      </a:r>
                      <a:endParaRPr lang="es-ES" dirty="0"/>
                    </a:p>
                  </a:txBody>
                  <a:tcPr/>
                </a:tc>
                <a:extLst>
                  <a:ext uri="{0D108BD9-81ED-4DB2-BD59-A6C34878D82A}">
                    <a16:rowId xmlns:a16="http://schemas.microsoft.com/office/drawing/2014/main" val="2196694373"/>
                  </a:ext>
                </a:extLst>
              </a:tr>
              <a:tr h="370840">
                <a:tc>
                  <a:txBody>
                    <a:bodyPr/>
                    <a:lstStyle/>
                    <a:p>
                      <a:r>
                        <a:rPr lang="en-US" dirty="0" err="1"/>
                        <a:t>Formato</a:t>
                      </a:r>
                      <a:r>
                        <a:rPr lang="en-US" dirty="0"/>
                        <a:t> de </a:t>
                      </a:r>
                      <a:r>
                        <a:rPr lang="en-US" dirty="0" err="1"/>
                        <a:t>fórmulas</a:t>
                      </a:r>
                      <a:r>
                        <a:rPr lang="en-US" dirty="0"/>
                        <a:t> y </a:t>
                      </a:r>
                      <a:r>
                        <a:rPr lang="en-US" dirty="0" err="1"/>
                        <a:t>numeros</a:t>
                      </a:r>
                      <a:r>
                        <a:rPr lang="en-US" dirty="0"/>
                        <a:t> ( F )</a:t>
                      </a:r>
                      <a:endParaRPr lang="es-ES" dirty="0"/>
                    </a:p>
                  </a:txBody>
                  <a:tcPr/>
                </a:tc>
                <a:tc>
                  <a:txBody>
                    <a:bodyPr/>
                    <a:lstStyle/>
                    <a:p>
                      <a:r>
                        <a:rPr lang="es-ES" sz="1800" kern="1200" dirty="0">
                          <a:solidFill>
                            <a:schemeClr val="dk1"/>
                          </a:solidFill>
                          <a:effectLst/>
                          <a:latin typeface="+mn-lt"/>
                          <a:ea typeface="+mn-ea"/>
                          <a:cs typeface="+mn-cs"/>
                        </a:rPr>
                        <a:t>Pega el formato de los números que tienen las celdas seleccionadas así como sus fórmulas.</a:t>
                      </a:r>
                      <a:endParaRPr lang="es-ES" dirty="0"/>
                    </a:p>
                  </a:txBody>
                  <a:tcPr/>
                </a:tc>
                <a:extLst>
                  <a:ext uri="{0D108BD9-81ED-4DB2-BD59-A6C34878D82A}">
                    <a16:rowId xmlns:a16="http://schemas.microsoft.com/office/drawing/2014/main" val="1438015593"/>
                  </a:ext>
                </a:extLst>
              </a:tr>
              <a:tr h="370840">
                <a:tc>
                  <a:txBody>
                    <a:bodyPr/>
                    <a:lstStyle/>
                    <a:p>
                      <a:r>
                        <a:rPr lang="en-US" dirty="0" err="1"/>
                        <a:t>Mantener</a:t>
                      </a:r>
                      <a:r>
                        <a:rPr lang="en-US" dirty="0"/>
                        <a:t> el </a:t>
                      </a:r>
                      <a:r>
                        <a:rPr lang="en-US" dirty="0" err="1"/>
                        <a:t>formato</a:t>
                      </a:r>
                      <a:r>
                        <a:rPr lang="en-US" dirty="0"/>
                        <a:t> de </a:t>
                      </a:r>
                      <a:r>
                        <a:rPr lang="en-US" dirty="0" err="1"/>
                        <a:t>origen</a:t>
                      </a:r>
                      <a:r>
                        <a:rPr lang="en-US" baseline="0" dirty="0"/>
                        <a:t>  ( M )</a:t>
                      </a:r>
                      <a:endParaRPr lang="es-ES" dirty="0"/>
                    </a:p>
                  </a:txBody>
                  <a:tcPr/>
                </a:tc>
                <a:tc>
                  <a:txBody>
                    <a:bodyPr/>
                    <a:lstStyle/>
                    <a:p>
                      <a:r>
                        <a:rPr lang="es-ES" sz="1800" kern="1200" dirty="0">
                          <a:solidFill>
                            <a:schemeClr val="dk1"/>
                          </a:solidFill>
                          <a:effectLst/>
                          <a:latin typeface="+mn-lt"/>
                          <a:ea typeface="+mn-ea"/>
                          <a:cs typeface="+mn-cs"/>
                        </a:rPr>
                        <a:t>Copia el formato de las celdas originales y lo pega en las celdas destino junto con el contenido.</a:t>
                      </a:r>
                      <a:endParaRPr lang="es-ES" dirty="0"/>
                    </a:p>
                  </a:txBody>
                  <a:tcPr/>
                </a:tc>
                <a:extLst>
                  <a:ext uri="{0D108BD9-81ED-4DB2-BD59-A6C34878D82A}">
                    <a16:rowId xmlns:a16="http://schemas.microsoft.com/office/drawing/2014/main" val="944621638"/>
                  </a:ext>
                </a:extLst>
              </a:tr>
              <a:tr h="370840">
                <a:tc>
                  <a:txBody>
                    <a:bodyPr/>
                    <a:lstStyle/>
                    <a:p>
                      <a:r>
                        <a:rPr lang="en-US" dirty="0"/>
                        <a:t>Sin </a:t>
                      </a:r>
                      <a:r>
                        <a:rPr lang="en-US" dirty="0" err="1"/>
                        <a:t>Bordes</a:t>
                      </a:r>
                      <a:r>
                        <a:rPr lang="en-US" baseline="0" dirty="0"/>
                        <a:t> ( I )</a:t>
                      </a:r>
                      <a:endParaRPr lang="es-ES" dirty="0"/>
                    </a:p>
                  </a:txBody>
                  <a:tcPr/>
                </a:tc>
                <a:tc>
                  <a:txBody>
                    <a:bodyPr/>
                    <a:lstStyle/>
                    <a:p>
                      <a:r>
                        <a:rPr lang="es-ES" sz="1800" kern="1200" dirty="0">
                          <a:solidFill>
                            <a:schemeClr val="dk1"/>
                          </a:solidFill>
                          <a:effectLst/>
                          <a:latin typeface="+mn-lt"/>
                          <a:ea typeface="+mn-ea"/>
                          <a:cs typeface="+mn-cs"/>
                        </a:rPr>
                        <a:t>Pega todo el contenido de las celdas seleccionadas sin copiar los bordes que tengan las celdas.</a:t>
                      </a:r>
                    </a:p>
                    <a:p>
                      <a:endParaRPr lang="es-ES" dirty="0"/>
                    </a:p>
                  </a:txBody>
                  <a:tcPr/>
                </a:tc>
                <a:extLst>
                  <a:ext uri="{0D108BD9-81ED-4DB2-BD59-A6C34878D82A}">
                    <a16:rowId xmlns:a16="http://schemas.microsoft.com/office/drawing/2014/main" val="270773088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Mantener</a:t>
                      </a:r>
                      <a:r>
                        <a:rPr lang="en-US" baseline="0" dirty="0"/>
                        <a:t> ancho de </a:t>
                      </a:r>
                      <a:r>
                        <a:rPr lang="en-US" baseline="0" dirty="0" err="1"/>
                        <a:t>columna</a:t>
                      </a:r>
                      <a:r>
                        <a:rPr lang="en-US" baseline="0" dirty="0"/>
                        <a:t> de </a:t>
                      </a:r>
                      <a:r>
                        <a:rPr lang="en-US" baseline="0" dirty="0" err="1"/>
                        <a:t>origen</a:t>
                      </a:r>
                      <a:r>
                        <a:rPr lang="en-US" baseline="0" dirty="0"/>
                        <a:t> ( A )</a:t>
                      </a:r>
                      <a:endParaRPr lang="es-ES" dirty="0"/>
                    </a:p>
                  </a:txBody>
                  <a:tcPr/>
                </a:tc>
                <a:tc>
                  <a:txBody>
                    <a:bodyPr/>
                    <a:lstStyle/>
                    <a:p>
                      <a:r>
                        <a:rPr lang="es-ES" sz="1800" kern="1200" dirty="0">
                          <a:solidFill>
                            <a:schemeClr val="dk1"/>
                          </a:solidFill>
                          <a:effectLst/>
                          <a:latin typeface="+mn-lt"/>
                          <a:ea typeface="+mn-ea"/>
                          <a:cs typeface="+mn-cs"/>
                        </a:rPr>
                        <a:t>Modifica el ancho de las columnas destino para que tengan el mismo ancho de las columnas origen al momento de ser copiadas.</a:t>
                      </a:r>
                      <a:endParaRPr lang="es-ES" dirty="0"/>
                    </a:p>
                  </a:txBody>
                  <a:tcPr/>
                </a:tc>
                <a:extLst>
                  <a:ext uri="{0D108BD9-81ED-4DB2-BD59-A6C34878D82A}">
                    <a16:rowId xmlns:a16="http://schemas.microsoft.com/office/drawing/2014/main" val="1462048952"/>
                  </a:ext>
                </a:extLst>
              </a:tr>
            </a:tbl>
          </a:graphicData>
        </a:graphic>
      </p:graphicFrame>
    </p:spTree>
    <p:extLst>
      <p:ext uri="{BB962C8B-B14F-4D97-AF65-F5344CB8AC3E}">
        <p14:creationId xmlns:p14="http://schemas.microsoft.com/office/powerpoint/2010/main" val="33591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39603891"/>
              </p:ext>
            </p:extLst>
          </p:nvPr>
        </p:nvGraphicFramePr>
        <p:xfrm>
          <a:off x="2784656" y="1602135"/>
          <a:ext cx="7315200" cy="4890740"/>
        </p:xfrm>
        <a:graphic>
          <a:graphicData uri="http://schemas.openxmlformats.org/drawingml/2006/table">
            <a:tbl>
              <a:tblPr firstRow="1" bandRow="1">
                <a:tableStyleId>{5C22544A-7EE6-4342-B048-85BDC9FD1C3A}</a:tableStyleId>
              </a:tblPr>
              <a:tblGrid>
                <a:gridCol w="2797876">
                  <a:extLst>
                    <a:ext uri="{9D8B030D-6E8A-4147-A177-3AD203B41FA5}">
                      <a16:colId xmlns:a16="http://schemas.microsoft.com/office/drawing/2014/main" val="2328965969"/>
                    </a:ext>
                  </a:extLst>
                </a:gridCol>
                <a:gridCol w="4517324">
                  <a:extLst>
                    <a:ext uri="{9D8B030D-6E8A-4147-A177-3AD203B41FA5}">
                      <a16:colId xmlns:a16="http://schemas.microsoft.com/office/drawing/2014/main" val="637220665"/>
                    </a:ext>
                  </a:extLst>
                </a:gridCol>
              </a:tblGrid>
              <a:tr h="593060">
                <a:tc>
                  <a:txBody>
                    <a:bodyPr/>
                    <a:lstStyle/>
                    <a:p>
                      <a:r>
                        <a:rPr lang="en-US" dirty="0"/>
                        <a:t>Option </a:t>
                      </a:r>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Transponer</a:t>
                      </a:r>
                      <a:r>
                        <a:rPr lang="en-US" baseline="0" dirty="0"/>
                        <a:t> ( T )</a:t>
                      </a:r>
                      <a:endParaRPr lang="es-ES" dirty="0"/>
                    </a:p>
                    <a:p>
                      <a:endParaRPr lang="es-ES" dirty="0"/>
                    </a:p>
                  </a:txBody>
                  <a:tcPr/>
                </a:tc>
                <a:tc>
                  <a:txBody>
                    <a:bodyPr/>
                    <a:lstStyle/>
                    <a:p>
                      <a:r>
                        <a:rPr lang="es-ES" sz="1800" kern="1200" dirty="0">
                          <a:solidFill>
                            <a:schemeClr val="dk1"/>
                          </a:solidFill>
                          <a:effectLst/>
                          <a:latin typeface="+mn-lt"/>
                          <a:ea typeface="+mn-ea"/>
                          <a:cs typeface="+mn-cs"/>
                        </a:rPr>
                        <a:t>Cambia la orientación de las celdas pegadas. Si las celdas originales están en varias filas de una sola columna, al transponerlas se pegarán como varias columnas de una sola fila.</a:t>
                      </a:r>
                      <a:endParaRPr lang="es-ES" dirty="0"/>
                    </a:p>
                  </a:txBody>
                  <a:tcPr/>
                </a:tc>
                <a:extLst>
                  <a:ext uri="{0D108BD9-81ED-4DB2-BD59-A6C34878D82A}">
                    <a16:rowId xmlns:a16="http://schemas.microsoft.com/office/drawing/2014/main" val="390410551"/>
                  </a:ext>
                </a:extLst>
              </a:tr>
              <a:tr h="370840">
                <a:tc>
                  <a:txBody>
                    <a:bodyPr/>
                    <a:lstStyle/>
                    <a:p>
                      <a:r>
                        <a:rPr lang="es-ES" dirty="0"/>
                        <a:t>Valores ( V )</a:t>
                      </a:r>
                    </a:p>
                  </a:txBody>
                  <a:tcPr/>
                </a:tc>
                <a:tc>
                  <a:txBody>
                    <a:bodyPr/>
                    <a:lstStyle/>
                    <a:p>
                      <a:r>
                        <a:rPr lang="es-ES" sz="1800" kern="1200" dirty="0">
                          <a:solidFill>
                            <a:schemeClr val="dk1"/>
                          </a:solidFill>
                          <a:effectLst/>
                          <a:latin typeface="+mn-lt"/>
                          <a:ea typeface="+mn-ea"/>
                          <a:cs typeface="+mn-cs"/>
                        </a:rPr>
                        <a:t>Excel pega solamente los resultados calculados de cualquier fórmula en las celdas origen, no copia la fórmula.</a:t>
                      </a:r>
                      <a:endParaRPr lang="es-ES" dirty="0"/>
                    </a:p>
                  </a:txBody>
                  <a:tcPr/>
                </a:tc>
                <a:extLst>
                  <a:ext uri="{0D108BD9-81ED-4DB2-BD59-A6C34878D82A}">
                    <a16:rowId xmlns:a16="http://schemas.microsoft.com/office/drawing/2014/main" val="4314590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números</a:t>
                      </a:r>
                      <a:r>
                        <a:rPr lang="en-US" dirty="0"/>
                        <a:t> ( A )</a:t>
                      </a:r>
                    </a:p>
                    <a:p>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el formato de los números.</a:t>
                      </a:r>
                      <a:endParaRPr lang="es-ES" dirty="0"/>
                    </a:p>
                  </a:txBody>
                  <a:tcPr/>
                </a:tc>
                <a:extLst>
                  <a:ext uri="{0D108BD9-81ED-4DB2-BD59-A6C34878D82A}">
                    <a16:rowId xmlns:a16="http://schemas.microsoft.com/office/drawing/2014/main" val="219669437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origen</a:t>
                      </a:r>
                      <a:r>
                        <a:rPr lang="en-US" dirty="0"/>
                        <a:t> ( E )</a:t>
                      </a:r>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los formatos.</a:t>
                      </a:r>
                      <a:endParaRPr lang="es-ES" dirty="0"/>
                    </a:p>
                  </a:txBody>
                  <a:tcPr/>
                </a:tc>
                <a:extLst>
                  <a:ext uri="{0D108BD9-81ED-4DB2-BD59-A6C34878D82A}">
                    <a16:rowId xmlns:a16="http://schemas.microsoft.com/office/drawing/2014/main" val="1438015593"/>
                  </a:ext>
                </a:extLst>
              </a:tr>
              <a:tr h="370840">
                <a:tc>
                  <a:txBody>
                    <a:bodyPr/>
                    <a:lstStyle/>
                    <a:p>
                      <a:r>
                        <a:rPr lang="en-US" dirty="0" err="1"/>
                        <a:t>Formato</a:t>
                      </a:r>
                      <a:r>
                        <a:rPr lang="en-US" baseline="0" dirty="0"/>
                        <a:t> ( R )</a:t>
                      </a:r>
                      <a:endParaRPr lang="es-ES" dirty="0"/>
                    </a:p>
                  </a:txBody>
                  <a:tcPr/>
                </a:tc>
                <a:tc>
                  <a:txBody>
                    <a:bodyPr/>
                    <a:lstStyle/>
                    <a:p>
                      <a:r>
                        <a:rPr lang="es-ES" sz="1800" kern="1200" dirty="0">
                          <a:solidFill>
                            <a:schemeClr val="dk1"/>
                          </a:solidFill>
                          <a:effectLst/>
                          <a:latin typeface="+mn-lt"/>
                          <a:ea typeface="+mn-ea"/>
                          <a:cs typeface="+mn-cs"/>
                        </a:rPr>
                        <a:t>Pega solamente el formato y no el contenido de las celdas origen.</a:t>
                      </a:r>
                      <a:endParaRPr lang="es-ES" dirty="0"/>
                    </a:p>
                  </a:txBody>
                  <a:tcPr/>
                </a:tc>
                <a:extLst>
                  <a:ext uri="{0D108BD9-81ED-4DB2-BD59-A6C34878D82A}">
                    <a16:rowId xmlns:a16="http://schemas.microsoft.com/office/drawing/2014/main" val="944621638"/>
                  </a:ext>
                </a:extLst>
              </a:tr>
            </a:tbl>
          </a:graphicData>
        </a:graphic>
      </p:graphicFrame>
    </p:spTree>
    <p:extLst>
      <p:ext uri="{BB962C8B-B14F-4D97-AF65-F5344CB8AC3E}">
        <p14:creationId xmlns:p14="http://schemas.microsoft.com/office/powerpoint/2010/main" val="236550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30012312"/>
              </p:ext>
            </p:extLst>
          </p:nvPr>
        </p:nvGraphicFramePr>
        <p:xfrm>
          <a:off x="2992045" y="2060804"/>
          <a:ext cx="7315200" cy="34798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328965969"/>
                    </a:ext>
                  </a:extLst>
                </a:gridCol>
                <a:gridCol w="3657600">
                  <a:extLst>
                    <a:ext uri="{9D8B030D-6E8A-4147-A177-3AD203B41FA5}">
                      <a16:colId xmlns:a16="http://schemas.microsoft.com/office/drawing/2014/main" val="637220665"/>
                    </a:ext>
                  </a:extLst>
                </a:gridCol>
              </a:tblGrid>
              <a:tr h="370840">
                <a:tc>
                  <a:txBody>
                    <a:bodyPr/>
                    <a:lstStyle/>
                    <a:p>
                      <a:r>
                        <a:rPr lang="es-ES" dirty="0" err="1"/>
                        <a:t>Option</a:t>
                      </a:r>
                      <a:endParaRPr lang="es-ES" dirty="0"/>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a:t>
                      </a:r>
                      <a:r>
                        <a:rPr lang="en-US" dirty="0" err="1"/>
                        <a:t>vínculo</a:t>
                      </a:r>
                      <a:r>
                        <a:rPr lang="en-US" baseline="0" dirty="0"/>
                        <a:t> ( E )</a:t>
                      </a:r>
                      <a:endParaRPr lang="es-ES" dirty="0"/>
                    </a:p>
                  </a:txBody>
                  <a:tcPr/>
                </a:tc>
                <a:tc>
                  <a:txBody>
                    <a:bodyPr/>
                    <a:lstStyle/>
                    <a:p>
                      <a:r>
                        <a:rPr lang="es-ES" sz="1800" kern="1200" dirty="0">
                          <a:solidFill>
                            <a:schemeClr val="dk1"/>
                          </a:solidFill>
                          <a:effectLst/>
                          <a:latin typeface="+mn-lt"/>
                          <a:ea typeface="+mn-ea"/>
                          <a:cs typeface="+mn-cs"/>
                        </a:rPr>
                        <a:t>Crea vínculos hacia las celdas origen de manera que cualquier cambio hecho en ellas se vea reflejado en las celdas destino.</a:t>
                      </a:r>
                      <a:endParaRPr lang="es-ES" dirty="0"/>
                    </a:p>
                  </a:txBody>
                  <a:tcPr/>
                </a:tc>
                <a:extLst>
                  <a:ext uri="{0D108BD9-81ED-4DB2-BD59-A6C34878D82A}">
                    <a16:rowId xmlns:a16="http://schemas.microsoft.com/office/drawing/2014/main" val="1438015593"/>
                  </a:ext>
                </a:extLst>
              </a:tr>
              <a:tr h="370840">
                <a:tc>
                  <a:txBody>
                    <a:bodyPr/>
                    <a:lstStyle/>
                    <a:p>
                      <a:r>
                        <a:rPr lang="en-US" dirty="0"/>
                        <a:t>Imagen ( I ) </a:t>
                      </a:r>
                      <a:endParaRPr lang="es-ES" dirty="0"/>
                    </a:p>
                  </a:txBody>
                  <a:tcPr/>
                </a:tc>
                <a:tc>
                  <a:txBody>
                    <a:bodyPr/>
                    <a:lstStyle/>
                    <a:p>
                      <a:r>
                        <a:rPr lang="es-ES" sz="1800" kern="1200" dirty="0">
                          <a:solidFill>
                            <a:schemeClr val="dk1"/>
                          </a:solidFill>
                          <a:effectLst/>
                          <a:latin typeface="+mn-lt"/>
                          <a:ea typeface="+mn-ea"/>
                          <a:cs typeface="+mn-cs"/>
                        </a:rPr>
                        <a:t>Pega solamente una imagen copiada de la celda origen.</a:t>
                      </a:r>
                      <a:endParaRPr lang="es-ES" dirty="0"/>
                    </a:p>
                  </a:txBody>
                  <a:tcPr/>
                </a:tc>
                <a:extLst>
                  <a:ext uri="{0D108BD9-81ED-4DB2-BD59-A6C34878D82A}">
                    <a16:rowId xmlns:a16="http://schemas.microsoft.com/office/drawing/2014/main" val="3358078345"/>
                  </a:ext>
                </a:extLst>
              </a:tr>
              <a:tr h="370840">
                <a:tc>
                  <a:txBody>
                    <a:bodyPr/>
                    <a:lstStyle/>
                    <a:p>
                      <a:r>
                        <a:rPr lang="en-US" dirty="0"/>
                        <a:t>Imagen </a:t>
                      </a:r>
                      <a:r>
                        <a:rPr lang="en-US" dirty="0" err="1"/>
                        <a:t>vinculada</a:t>
                      </a:r>
                      <a:r>
                        <a:rPr lang="en-US" baseline="0" dirty="0"/>
                        <a:t> ( M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dk1"/>
                          </a:solidFill>
                          <a:effectLst/>
                          <a:latin typeface="+mn-lt"/>
                          <a:ea typeface="+mn-ea"/>
                          <a:cs typeface="+mn-cs"/>
                        </a:rPr>
                        <a:t>Pega una imagen que está vinculada a la celda origen.</a:t>
                      </a:r>
                      <a:endParaRPr lang="es-ES" dirty="0"/>
                    </a:p>
                  </a:txBody>
                  <a:tcPr/>
                </a:tc>
                <a:extLst>
                  <a:ext uri="{0D108BD9-81ED-4DB2-BD59-A6C34878D82A}">
                    <a16:rowId xmlns:a16="http://schemas.microsoft.com/office/drawing/2014/main" val="944621638"/>
                  </a:ext>
                </a:extLst>
              </a:tr>
              <a:tr h="370840">
                <a:tc>
                  <a:txBody>
                    <a:bodyPr/>
                    <a:lstStyle/>
                    <a:p>
                      <a:r>
                        <a:rPr lang="es-ES" dirty="0"/>
                        <a:t>Pegado especial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effectLst/>
                        </a:rPr>
                        <a:t>Muestra el cuadro de diálogo Pegado especial.</a:t>
                      </a:r>
                      <a:endParaRPr lang="es-ES" dirty="0"/>
                    </a:p>
                  </a:txBody>
                  <a:tcPr/>
                </a:tc>
                <a:extLst>
                  <a:ext uri="{0D108BD9-81ED-4DB2-BD59-A6C34878D82A}">
                    <a16:rowId xmlns:a16="http://schemas.microsoft.com/office/drawing/2014/main" val="3628642662"/>
                  </a:ext>
                </a:extLst>
              </a:tr>
            </a:tbl>
          </a:graphicData>
        </a:graphic>
      </p:graphicFrame>
    </p:spTree>
    <p:extLst>
      <p:ext uri="{BB962C8B-B14F-4D97-AF65-F5344CB8AC3E}">
        <p14:creationId xmlns:p14="http://schemas.microsoft.com/office/powerpoint/2010/main" val="17197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a:t>
            </a:r>
          </a:p>
        </p:txBody>
      </p:sp>
      <p:pic>
        <p:nvPicPr>
          <p:cNvPr id="4" name="Marcador de contenido 3"/>
          <p:cNvPicPr>
            <a:picLocks noGrp="1" noChangeAspect="1"/>
          </p:cNvPicPr>
          <p:nvPr>
            <p:ph idx="1"/>
          </p:nvPr>
        </p:nvPicPr>
        <p:blipFill>
          <a:blip r:embed="rId2"/>
          <a:stretch>
            <a:fillRect/>
          </a:stretch>
        </p:blipFill>
        <p:spPr>
          <a:xfrm>
            <a:off x="2472884" y="2083324"/>
            <a:ext cx="5619750" cy="3190875"/>
          </a:xfrm>
          <a:prstGeom prst="rect">
            <a:avLst/>
          </a:prstGeom>
        </p:spPr>
      </p:pic>
    </p:spTree>
    <p:extLst>
      <p:ext uri="{BB962C8B-B14F-4D97-AF65-F5344CB8AC3E}">
        <p14:creationId xmlns:p14="http://schemas.microsoft.com/office/powerpoint/2010/main" val="274199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77925558"/>
              </p:ext>
            </p:extLst>
          </p:nvPr>
        </p:nvGraphicFramePr>
        <p:xfrm>
          <a:off x="2438400" y="1458595"/>
          <a:ext cx="7315200" cy="5034280"/>
        </p:xfrm>
        <a:graphic>
          <a:graphicData uri="http://schemas.openxmlformats.org/drawingml/2006/table">
            <a:tbl>
              <a:tblPr firstRow="1" bandRow="1">
                <a:tableStyleId>{5C22544A-7EE6-4342-B048-85BDC9FD1C3A}</a:tableStyleId>
              </a:tblPr>
              <a:tblGrid>
                <a:gridCol w="2447002">
                  <a:extLst>
                    <a:ext uri="{9D8B030D-6E8A-4147-A177-3AD203B41FA5}">
                      <a16:colId xmlns:a16="http://schemas.microsoft.com/office/drawing/2014/main" val="2112503918"/>
                    </a:ext>
                  </a:extLst>
                </a:gridCol>
                <a:gridCol w="4868198">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todo el contenido de las celdas incluyendo fórmulas y formato. Esto es lo que normalmente sucede al utilizar el comando Pegar.</a:t>
                      </a:r>
                      <a:endParaRPr lang="es-ES" b="0" dirty="0">
                        <a:solidFill>
                          <a:schemeClr val="tx1"/>
                        </a:solidFill>
                      </a:endParaRPr>
                    </a:p>
                  </a:txBody>
                  <a:tcPr/>
                </a:tc>
                <a:extLst>
                  <a:ext uri="{0D108BD9-81ED-4DB2-BD59-A6C34878D82A}">
                    <a16:rowId xmlns:a16="http://schemas.microsoft.com/office/drawing/2014/main" val="1136185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el texto y las fórmulas sin el formato de las celdas.</a:t>
                      </a:r>
                      <a:endParaRPr lang="es-ES" b="0" dirty="0">
                        <a:solidFill>
                          <a:schemeClr val="tx1"/>
                        </a:solidFill>
                      </a:endParaRPr>
                    </a:p>
                  </a:txBody>
                  <a:tcPr/>
                </a:tc>
                <a:extLst>
                  <a:ext uri="{0D108BD9-81ED-4DB2-BD59-A6C34878D82A}">
                    <a16:rowId xmlns:a16="http://schemas.microsoft.com/office/drawing/2014/main" val="4564968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Valores.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valores calculados de las fórmulas, es decir, remueve la fórmula y solamente pega los resultados.</a:t>
                      </a:r>
                      <a:endParaRPr lang="es-ES" b="0" dirty="0">
                        <a:solidFill>
                          <a:schemeClr val="tx1"/>
                        </a:solidFill>
                      </a:endParaRPr>
                    </a:p>
                  </a:txBody>
                  <a:tcPr/>
                </a:tc>
                <a:extLst>
                  <a:ext uri="{0D108BD9-81ED-4DB2-BD59-A6C34878D82A}">
                    <a16:rowId xmlns:a16="http://schemas.microsoft.com/office/drawing/2014/main" val="15227964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solamente el formato sin el contenido de las celdas.</a:t>
                      </a:r>
                      <a:endParaRPr lang="es-ES" b="0" dirty="0">
                        <a:solidFill>
                          <a:schemeClr val="tx1"/>
                        </a:solidFill>
                      </a:endParaRPr>
                    </a:p>
                  </a:txBody>
                  <a:tcPr/>
                </a:tc>
                <a:extLst>
                  <a:ext uri="{0D108BD9-81ED-4DB2-BD59-A6C34878D82A}">
                    <a16:rowId xmlns:a16="http://schemas.microsoft.com/office/drawing/2014/main" val="4060753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Comentarios.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comentarios de las celdas.</a:t>
                      </a:r>
                      <a:endParaRPr lang="es-ES" b="0" dirty="0">
                        <a:solidFill>
                          <a:schemeClr val="tx1"/>
                        </a:solidFill>
                      </a:endParaRPr>
                    </a:p>
                  </a:txBody>
                  <a:tcPr/>
                </a:tc>
                <a:extLst>
                  <a:ext uri="{0D108BD9-81ED-4DB2-BD59-A6C34878D82A}">
                    <a16:rowId xmlns:a16="http://schemas.microsoft.com/office/drawing/2014/main" val="31044817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Validación. </a:t>
                      </a:r>
                    </a:p>
                  </a:txBody>
                  <a:tcPr/>
                </a:tc>
                <a:tc>
                  <a:txBody>
                    <a:bodyPr/>
                    <a:lstStyle/>
                    <a:p>
                      <a:r>
                        <a:rPr lang="es-ES" sz="1800" b="0" kern="1200" dirty="0">
                          <a:solidFill>
                            <a:schemeClr val="tx1"/>
                          </a:solidFill>
                          <a:effectLst/>
                          <a:latin typeface="+mn-lt"/>
                          <a:ea typeface="+mn-ea"/>
                          <a:cs typeface="+mn-cs"/>
                        </a:rPr>
                        <a:t>Pega solamente las reglas de validación que se hayan configurado con el comando Validación de datos.</a:t>
                      </a:r>
                      <a:endParaRPr lang="es-ES" b="0" dirty="0">
                        <a:solidFill>
                          <a:schemeClr val="tx1"/>
                        </a:solidFill>
                      </a:endParaRPr>
                    </a:p>
                  </a:txBody>
                  <a:tcPr/>
                </a:tc>
                <a:extLst>
                  <a:ext uri="{0D108BD9-81ED-4DB2-BD59-A6C34878D82A}">
                    <a16:rowId xmlns:a16="http://schemas.microsoft.com/office/drawing/2014/main" val="620998491"/>
                  </a:ext>
                </a:extLst>
              </a:tr>
            </a:tbl>
          </a:graphicData>
        </a:graphic>
      </p:graphicFrame>
    </p:spTree>
    <p:extLst>
      <p:ext uri="{BB962C8B-B14F-4D97-AF65-F5344CB8AC3E}">
        <p14:creationId xmlns:p14="http://schemas.microsoft.com/office/powerpoint/2010/main" val="111503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59276174"/>
              </p:ext>
            </p:extLst>
          </p:nvPr>
        </p:nvGraphicFramePr>
        <p:xfrm>
          <a:off x="2438400" y="1690688"/>
          <a:ext cx="7315200" cy="4668520"/>
        </p:xfrm>
        <a:graphic>
          <a:graphicData uri="http://schemas.openxmlformats.org/drawingml/2006/table">
            <a:tbl>
              <a:tblPr firstRow="1" bandRow="1">
                <a:tableStyleId>{5C22544A-7EE6-4342-B048-85BDC9FD1C3A}</a:tableStyleId>
              </a:tblPr>
              <a:tblGrid>
                <a:gridCol w="2893569">
                  <a:extLst>
                    <a:ext uri="{9D8B030D-6E8A-4147-A177-3AD203B41FA5}">
                      <a16:colId xmlns:a16="http://schemas.microsoft.com/office/drawing/2014/main" val="2112503918"/>
                    </a:ext>
                  </a:extLst>
                </a:gridCol>
                <a:gridCol w="4421631">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utilizando el tema de origen.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y además aplica el estilo de las celdas de origen.</a:t>
                      </a:r>
                      <a:endParaRPr lang="es-ES" b="0" dirty="0">
                        <a:solidFill>
                          <a:schemeClr val="tx1"/>
                        </a:solidFill>
                      </a:endParaRPr>
                    </a:p>
                  </a:txBody>
                  <a:tcPr/>
                </a:tc>
                <a:extLst>
                  <a:ext uri="{0D108BD9-81ED-4DB2-BD59-A6C34878D82A}">
                    <a16:rowId xmlns:a16="http://schemas.microsoft.com/office/drawing/2014/main" val="124568191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excepto bordes.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de las celdas sin copiar los bordes.</a:t>
                      </a:r>
                      <a:endParaRPr lang="es-ES" b="0" dirty="0">
                        <a:solidFill>
                          <a:schemeClr val="tx1"/>
                        </a:solidFill>
                      </a:endParaRPr>
                    </a:p>
                  </a:txBody>
                  <a:tcPr/>
                </a:tc>
                <a:extLst>
                  <a:ext uri="{0D108BD9-81ED-4DB2-BD59-A6C34878D82A}">
                    <a16:rowId xmlns:a16="http://schemas.microsoft.com/office/drawing/2014/main" val="34513881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Ancho de las columnas.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Aplica el ancho de las columnas de las celdas copiadas en las columnas destino.</a:t>
                      </a:r>
                      <a:endParaRPr lang="es-ES" b="0" dirty="0">
                        <a:solidFill>
                          <a:schemeClr val="tx1"/>
                        </a:solidFill>
                      </a:endParaRPr>
                    </a:p>
                  </a:txBody>
                  <a:tcPr/>
                </a:tc>
                <a:extLst>
                  <a:ext uri="{0D108BD9-81ED-4DB2-BD59-A6C34878D82A}">
                    <a16:rowId xmlns:a16="http://schemas.microsoft.com/office/drawing/2014/main" val="416372932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de números y 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Convierte las fórmulas en sus valores calculados y pega esos valores incluyendo el formato asignado de las celdas origen.</a:t>
                      </a:r>
                      <a:endParaRPr lang="es-ES" b="0" dirty="0">
                        <a:solidFill>
                          <a:schemeClr val="tx1"/>
                        </a:solidFill>
                      </a:endParaRPr>
                    </a:p>
                  </a:txBody>
                  <a:tcPr/>
                </a:tc>
                <a:extLst>
                  <a:ext uri="{0D108BD9-81ED-4DB2-BD59-A6C34878D82A}">
                    <a16:rowId xmlns:a16="http://schemas.microsoft.com/office/drawing/2014/main" val="182852387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Todos los formatos condicionales de combinación. </a:t>
                      </a:r>
                      <a:endParaRPr lang="es-ES" b="0" dirty="0">
                        <a:solidFill>
                          <a:schemeClr val="tx1"/>
                        </a:solidFill>
                      </a:endParaRPr>
                    </a:p>
                    <a:p>
                      <a:endParaRPr lang="es-E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Pega todas las reglas de formato condicional en las celdas destino.</a:t>
                      </a:r>
                    </a:p>
                    <a:p>
                      <a:endParaRPr lang="es-ES" b="0" dirty="0">
                        <a:solidFill>
                          <a:schemeClr val="tx1"/>
                        </a:solidFill>
                      </a:endParaRPr>
                    </a:p>
                  </a:txBody>
                  <a:tcPr/>
                </a:tc>
                <a:extLst>
                  <a:ext uri="{0D108BD9-81ED-4DB2-BD59-A6C34878D82A}">
                    <a16:rowId xmlns:a16="http://schemas.microsoft.com/office/drawing/2014/main" val="3721234846"/>
                  </a:ext>
                </a:extLst>
              </a:tr>
            </a:tbl>
          </a:graphicData>
        </a:graphic>
      </p:graphicFrame>
    </p:spTree>
    <p:extLst>
      <p:ext uri="{BB962C8B-B14F-4D97-AF65-F5344CB8AC3E}">
        <p14:creationId xmlns:p14="http://schemas.microsoft.com/office/powerpoint/2010/main" val="3485009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Operaciones</a:t>
            </a:r>
          </a:p>
        </p:txBody>
      </p:sp>
      <p:sp>
        <p:nvSpPr>
          <p:cNvPr id="3" name="Marcador de contenido 2"/>
          <p:cNvSpPr>
            <a:spLocks noGrp="1"/>
          </p:cNvSpPr>
          <p:nvPr>
            <p:ph idx="1"/>
          </p:nvPr>
        </p:nvSpPr>
        <p:spPr/>
        <p:txBody>
          <a:bodyPr>
            <a:normAutofit/>
          </a:bodyPr>
          <a:lstStyle/>
          <a:p>
            <a:r>
              <a:rPr lang="es-ES" sz="2800" dirty="0"/>
              <a:t>Al mismo tiempo que pegamos la información podemos especificar que se ejecuten algunos cálculos matemáticos (+, -, *, /) entre las celdas que hemos copiado y los valores de las celdas en donde pegaremos la información. </a:t>
            </a:r>
          </a:p>
        </p:txBody>
      </p:sp>
    </p:spTree>
    <p:extLst>
      <p:ext uri="{BB962C8B-B14F-4D97-AF65-F5344CB8AC3E}">
        <p14:creationId xmlns:p14="http://schemas.microsoft.com/office/powerpoint/2010/main" val="338690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Opciones de pegado adicionales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03665251"/>
              </p:ext>
            </p:extLst>
          </p:nvPr>
        </p:nvGraphicFramePr>
        <p:xfrm>
          <a:off x="2869497" y="1871980"/>
          <a:ext cx="7315200" cy="3114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607712091"/>
                    </a:ext>
                  </a:extLst>
                </a:gridCol>
                <a:gridCol w="3657600">
                  <a:extLst>
                    <a:ext uri="{9D8B030D-6E8A-4147-A177-3AD203B41FA5}">
                      <a16:colId xmlns:a16="http://schemas.microsoft.com/office/drawing/2014/main" val="183793962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1754972447"/>
                  </a:ext>
                </a:extLst>
              </a:tr>
              <a:tr h="370840">
                <a:tc>
                  <a:txBody>
                    <a:bodyPr/>
                    <a:lstStyle/>
                    <a:p>
                      <a:r>
                        <a:rPr lang="es-ES" dirty="0"/>
                        <a:t>Saltar blancos</a:t>
                      </a:r>
                    </a:p>
                  </a:txBody>
                  <a:tcPr/>
                </a:tc>
                <a:tc>
                  <a:txBody>
                    <a:bodyPr/>
                    <a:lstStyle/>
                    <a:p>
                      <a:r>
                        <a:rPr lang="es-ES" sz="1800" kern="1200" dirty="0">
                          <a:solidFill>
                            <a:schemeClr val="dk1"/>
                          </a:solidFill>
                          <a:effectLst/>
                          <a:latin typeface="+mn-lt"/>
                          <a:ea typeface="+mn-ea"/>
                          <a:cs typeface="+mn-cs"/>
                        </a:rPr>
                        <a:t>Evita pegar las celdas de origen que estén vacías</a:t>
                      </a:r>
                      <a:endParaRPr lang="es-ES" dirty="0"/>
                    </a:p>
                  </a:txBody>
                  <a:tcPr/>
                </a:tc>
                <a:extLst>
                  <a:ext uri="{0D108BD9-81ED-4DB2-BD59-A6C34878D82A}">
                    <a16:rowId xmlns:a16="http://schemas.microsoft.com/office/drawing/2014/main" val="2654614994"/>
                  </a:ext>
                </a:extLst>
              </a:tr>
              <a:tr h="370840">
                <a:tc>
                  <a:txBody>
                    <a:bodyPr/>
                    <a:lstStyle/>
                    <a:p>
                      <a:r>
                        <a:rPr lang="es-ES" dirty="0"/>
                        <a:t>Transponer</a:t>
                      </a:r>
                    </a:p>
                  </a:txBody>
                  <a:tcPr/>
                </a:tc>
                <a:tc>
                  <a:txBody>
                    <a:bodyPr/>
                    <a:lstStyle/>
                    <a:p>
                      <a:r>
                        <a:rPr lang="es-ES" sz="1800" kern="1200" dirty="0">
                          <a:solidFill>
                            <a:schemeClr val="dk1"/>
                          </a:solidFill>
                          <a:effectLst/>
                          <a:latin typeface="+mn-lt"/>
                          <a:ea typeface="+mn-ea"/>
                          <a:cs typeface="+mn-cs"/>
                        </a:rPr>
                        <a:t>Intercambia la orientación de las celdas pegadas.</a:t>
                      </a:r>
                      <a:endParaRPr lang="es-ES" dirty="0"/>
                    </a:p>
                  </a:txBody>
                  <a:tcPr/>
                </a:tc>
                <a:extLst>
                  <a:ext uri="{0D108BD9-81ED-4DB2-BD59-A6C34878D82A}">
                    <a16:rowId xmlns:a16="http://schemas.microsoft.com/office/drawing/2014/main" val="125904043"/>
                  </a:ext>
                </a:extLst>
              </a:tr>
              <a:tr h="370840">
                <a:tc>
                  <a:txBody>
                    <a:bodyPr/>
                    <a:lstStyle/>
                    <a:p>
                      <a:r>
                        <a:rPr lang="es-ES" sz="1800" b="0" kern="1200" dirty="0">
                          <a:solidFill>
                            <a:schemeClr val="dk1"/>
                          </a:solidFill>
                          <a:effectLst/>
                          <a:latin typeface="+mn-lt"/>
                          <a:ea typeface="+mn-ea"/>
                          <a:cs typeface="+mn-cs"/>
                        </a:rPr>
                        <a:t>Pegar vínculos</a:t>
                      </a:r>
                      <a:endParaRPr lang="es-ES" b="0" dirty="0"/>
                    </a:p>
                  </a:txBody>
                  <a:tcPr/>
                </a:tc>
                <a:tc>
                  <a:txBody>
                    <a:bodyPr/>
                    <a:lstStyle/>
                    <a:p>
                      <a:r>
                        <a:rPr lang="es-ES" sz="1800" kern="1200" dirty="0">
                          <a:solidFill>
                            <a:schemeClr val="dk1"/>
                          </a:solidFill>
                          <a:effectLst/>
                          <a:latin typeface="+mn-lt"/>
                          <a:ea typeface="+mn-ea"/>
                          <a:cs typeface="+mn-cs"/>
                        </a:rPr>
                        <a:t>Establece un vínculo entre las celdas de origen y las celdas destino de manera que cualquier cambio en las celdas de origen actualizará automáticamente las celdas destino.</a:t>
                      </a:r>
                      <a:endParaRPr lang="es-ES" dirty="0"/>
                    </a:p>
                  </a:txBody>
                  <a:tcPr/>
                </a:tc>
                <a:extLst>
                  <a:ext uri="{0D108BD9-81ED-4DB2-BD59-A6C34878D82A}">
                    <a16:rowId xmlns:a16="http://schemas.microsoft.com/office/drawing/2014/main" val="486213300"/>
                  </a:ext>
                </a:extLst>
              </a:tr>
            </a:tbl>
          </a:graphicData>
        </a:graphic>
      </p:graphicFrame>
    </p:spTree>
    <p:extLst>
      <p:ext uri="{BB962C8B-B14F-4D97-AF65-F5344CB8AC3E}">
        <p14:creationId xmlns:p14="http://schemas.microsoft.com/office/powerpoint/2010/main" val="2344752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r>
              <a:rPr lang="es-ES" dirty="0"/>
              <a:t>Subtotales (lista de datos)</a:t>
            </a:r>
            <a:br>
              <a:rPr lang="es-ES" dirty="0"/>
            </a:br>
            <a:br>
              <a:rPr lang="es-ES" dirty="0"/>
            </a:br>
            <a:endParaRPr lang="es-ES" dirty="0"/>
          </a:p>
        </p:txBody>
      </p:sp>
      <p:sp>
        <p:nvSpPr>
          <p:cNvPr id="4" name="Marcador de contenido 3"/>
          <p:cNvSpPr>
            <a:spLocks noGrp="1"/>
          </p:cNvSpPr>
          <p:nvPr>
            <p:ph sz="half" idx="1"/>
          </p:nvPr>
        </p:nvSpPr>
        <p:spPr>
          <a:xfrm>
            <a:off x="776810" y="1578787"/>
            <a:ext cx="4867275" cy="5120640"/>
          </a:xfrm>
        </p:spPr>
        <p:txBody>
          <a:bodyPr>
            <a:normAutofit fontScale="77500" lnSpcReduction="20000"/>
          </a:bodyPr>
          <a:lstStyle/>
          <a:p>
            <a:pPr marL="457200" indent="-457200">
              <a:buFont typeface="+mj-lt"/>
              <a:buAutoNum type="arabicPeriod"/>
            </a:pPr>
            <a:r>
              <a:rPr lang="es-ES" dirty="0"/>
              <a:t>Haga clic en cualquier celda del rango que desea calcular.</a:t>
            </a:r>
          </a:p>
          <a:p>
            <a:pPr marL="457200" indent="-457200">
              <a:buFont typeface="+mj-lt"/>
              <a:buAutoNum type="arabicPeriod"/>
            </a:pPr>
            <a:r>
              <a:rPr lang="es-ES" dirty="0"/>
              <a:t>Haga clic en la pestaña Datos.</a:t>
            </a:r>
          </a:p>
          <a:p>
            <a:pPr marL="457200" indent="-457200">
              <a:buFont typeface="+mj-lt"/>
              <a:buAutoNum type="arabicPeriod"/>
            </a:pPr>
            <a:r>
              <a:rPr lang="es-ES" dirty="0"/>
              <a:t>En el grupo Esquema, </a:t>
            </a:r>
          </a:p>
          <a:p>
            <a:pPr marL="457200" indent="-457200">
              <a:buFont typeface="+mj-lt"/>
              <a:buAutoNum type="arabicPeriod"/>
            </a:pPr>
            <a:r>
              <a:rPr lang="es-ES" dirty="0"/>
              <a:t>Haga clic en Subtotal.</a:t>
            </a:r>
          </a:p>
          <a:p>
            <a:pPr marL="457200" indent="-457200">
              <a:buFont typeface="+mj-lt"/>
              <a:buAutoNum type="arabicPeriod"/>
            </a:pPr>
            <a:r>
              <a:rPr lang="es-ES" dirty="0"/>
              <a:t>Haga clic en  la flecha hacia debajo de </a:t>
            </a:r>
            <a:r>
              <a:rPr lang="es-ES" b="1" dirty="0"/>
              <a:t>Para cada cambio en </a:t>
            </a:r>
            <a:r>
              <a:rPr lang="es-ES" dirty="0"/>
              <a:t>y escoja el valor sobre el que desea basar los subtotales.</a:t>
            </a:r>
          </a:p>
          <a:p>
            <a:pPr marL="457200" indent="-457200">
              <a:buFont typeface="+mj-lt"/>
              <a:buAutoNum type="arabicPeriod"/>
            </a:pPr>
            <a:r>
              <a:rPr lang="es-ES" dirty="0"/>
              <a:t>Haga clic en la flecha hacia debajo de </a:t>
            </a:r>
            <a:r>
              <a:rPr lang="es-ES" b="1" dirty="0"/>
              <a:t>Usar función</a:t>
            </a:r>
            <a:r>
              <a:rPr lang="es-ES" dirty="0"/>
              <a:t>.</a:t>
            </a:r>
          </a:p>
          <a:p>
            <a:pPr marL="457200" indent="-457200">
              <a:buFont typeface="+mj-lt"/>
              <a:buAutoNum type="arabicPeriod"/>
            </a:pPr>
            <a:r>
              <a:rPr lang="es-ES" dirty="0"/>
              <a:t>Haga clic en la función subtotal que desea utilizar.</a:t>
            </a:r>
          </a:p>
          <a:p>
            <a:pPr marL="457200" indent="-457200">
              <a:buFont typeface="+mj-lt"/>
              <a:buAutoNum type="arabicPeriod"/>
            </a:pPr>
            <a:r>
              <a:rPr lang="es-ES" dirty="0"/>
              <a:t>Seleccione las columnas que deberían tener subtotales calculados.</a:t>
            </a:r>
          </a:p>
          <a:p>
            <a:pPr marL="457200" indent="-457200">
              <a:buFont typeface="+mj-lt"/>
              <a:buAutoNum type="arabicPeriod"/>
            </a:pPr>
            <a:r>
              <a:rPr lang="es-ES" dirty="0"/>
              <a:t>Haga clic en Aceptar.</a:t>
            </a:r>
          </a:p>
        </p:txBody>
      </p:sp>
      <p:pic>
        <p:nvPicPr>
          <p:cNvPr id="15" name="Imagen 14"/>
          <p:cNvPicPr>
            <a:picLocks noChangeAspect="1"/>
          </p:cNvPicPr>
          <p:nvPr/>
        </p:nvPicPr>
        <p:blipFill>
          <a:blip r:embed="rId2"/>
          <a:stretch>
            <a:fillRect/>
          </a:stretch>
        </p:blipFill>
        <p:spPr>
          <a:xfrm>
            <a:off x="6873570" y="909022"/>
            <a:ext cx="4867275" cy="2790825"/>
          </a:xfrm>
          <a:prstGeom prst="rect">
            <a:avLst/>
          </a:prstGeom>
        </p:spPr>
      </p:pic>
      <p:pic>
        <p:nvPicPr>
          <p:cNvPr id="10" name="Imagen 9"/>
          <p:cNvPicPr>
            <a:picLocks noChangeAspect="1"/>
          </p:cNvPicPr>
          <p:nvPr/>
        </p:nvPicPr>
        <p:blipFill>
          <a:blip r:embed="rId3"/>
          <a:stretch>
            <a:fillRect/>
          </a:stretch>
        </p:blipFill>
        <p:spPr>
          <a:xfrm>
            <a:off x="8314523" y="3222499"/>
            <a:ext cx="2571750" cy="3171825"/>
          </a:xfrm>
          <a:prstGeom prst="rect">
            <a:avLst/>
          </a:prstGeom>
        </p:spPr>
      </p:pic>
      <p:grpSp>
        <p:nvGrpSpPr>
          <p:cNvPr id="16" name="Grupo 15"/>
          <p:cNvGrpSpPr/>
          <p:nvPr/>
        </p:nvGrpSpPr>
        <p:grpSpPr>
          <a:xfrm>
            <a:off x="8998863" y="3522445"/>
            <a:ext cx="2227842" cy="3126291"/>
            <a:chOff x="9278927" y="3424428"/>
            <a:chExt cx="2227842" cy="3126291"/>
          </a:xfrm>
        </p:grpSpPr>
        <p:sp>
          <p:nvSpPr>
            <p:cNvPr id="7" name="Elipse 6"/>
            <p:cNvSpPr/>
            <p:nvPr/>
          </p:nvSpPr>
          <p:spPr>
            <a:xfrm>
              <a:off x="9779240" y="610494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8" name="Elipse 7"/>
            <p:cNvSpPr/>
            <p:nvPr/>
          </p:nvSpPr>
          <p:spPr>
            <a:xfrm>
              <a:off x="11051164" y="3955262"/>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1" name="Elipse 10"/>
            <p:cNvSpPr/>
            <p:nvPr/>
          </p:nvSpPr>
          <p:spPr>
            <a:xfrm>
              <a:off x="10007042" y="3424428"/>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2" name="Elipse 11"/>
            <p:cNvSpPr/>
            <p:nvPr/>
          </p:nvSpPr>
          <p:spPr>
            <a:xfrm>
              <a:off x="9572117" y="4495990"/>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4" name="Elipse 13"/>
            <p:cNvSpPr/>
            <p:nvPr/>
          </p:nvSpPr>
          <p:spPr>
            <a:xfrm>
              <a:off x="9278927" y="394377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grpSp>
      <p:sp>
        <p:nvSpPr>
          <p:cNvPr id="17" name="Elipse 16"/>
          <p:cNvSpPr/>
          <p:nvPr/>
        </p:nvSpPr>
        <p:spPr>
          <a:xfrm>
            <a:off x="8057348" y="27767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8" name="Elipse 17"/>
          <p:cNvSpPr/>
          <p:nvPr/>
        </p:nvSpPr>
        <p:spPr>
          <a:xfrm>
            <a:off x="8701682" y="8699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10371923" y="139710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20" name="Elipse 19"/>
          <p:cNvSpPr/>
          <p:nvPr/>
        </p:nvSpPr>
        <p:spPr>
          <a:xfrm>
            <a:off x="11321652" y="299961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22759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Contenido</a:t>
            </a:r>
          </a:p>
        </p:txBody>
      </p:sp>
      <p:graphicFrame>
        <p:nvGraphicFramePr>
          <p:cNvPr id="5" name="Marcador de contenido 2">
            <a:extLst>
              <a:ext uri="{FF2B5EF4-FFF2-40B4-BE49-F238E27FC236}">
                <a16:creationId xmlns:a16="http://schemas.microsoft.com/office/drawing/2014/main" id="{A4A69502-3FCD-19CD-5FFA-5ABA13CCAAF8}"/>
              </a:ext>
            </a:extLst>
          </p:cNvPr>
          <p:cNvGraphicFramePr>
            <a:graphicFrameLocks noGrp="1"/>
          </p:cNvGraphicFramePr>
          <p:nvPr>
            <p:ph idx="1"/>
            <p:extLst>
              <p:ext uri="{D42A27DB-BD31-4B8C-83A1-F6EECF244321}">
                <p14:modId xmlns:p14="http://schemas.microsoft.com/office/powerpoint/2010/main" val="26024658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854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38200" y="365125"/>
            <a:ext cx="10515600" cy="1325563"/>
          </a:xfrm>
        </p:spPr>
        <p:txBody>
          <a:bodyPr>
            <a:noAutofit/>
          </a:bodyPr>
          <a:lstStyle/>
          <a:p>
            <a:br>
              <a:rPr lang="es-ES" dirty="0"/>
            </a:br>
            <a:br>
              <a:rPr lang="es-ES" dirty="0"/>
            </a:br>
            <a:r>
              <a:rPr lang="es-ES" dirty="0"/>
              <a:t>Ordenamiento</a:t>
            </a:r>
            <a:br>
              <a:rPr lang="es-ES" dirty="0"/>
            </a:br>
            <a:br>
              <a:rPr lang="es-ES" dirty="0"/>
            </a:br>
            <a:endParaRPr lang="es-ES" dirty="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Marcador de contenido 3">
            <a:extLst>
              <a:ext uri="{FF2B5EF4-FFF2-40B4-BE49-F238E27FC236}">
                <a16:creationId xmlns:a16="http://schemas.microsoft.com/office/drawing/2014/main" id="{E94CF471-08B4-4A09-DBC3-46FCE6476C2A}"/>
              </a:ext>
            </a:extLst>
          </p:cNvPr>
          <p:cNvGraphicFramePr>
            <a:graphicFrameLocks noGrp="1"/>
          </p:cNvGraphicFramePr>
          <p:nvPr>
            <p:ph idx="1"/>
            <p:extLst>
              <p:ext uri="{D42A27DB-BD31-4B8C-83A1-F6EECF244321}">
                <p14:modId xmlns:p14="http://schemas.microsoft.com/office/powerpoint/2010/main" val="221890953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17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br>
              <a:rPr lang="es-ES" dirty="0"/>
            </a:br>
            <a:r>
              <a:rPr lang="es-ES" dirty="0"/>
              <a:t>Ordenar los datos en orden ascendente o descendente</a:t>
            </a:r>
            <a:br>
              <a:rPr lang="es-ES" dirty="0"/>
            </a:br>
            <a:br>
              <a:rPr lang="es-ES" dirty="0"/>
            </a:br>
            <a:br>
              <a:rPr lang="es-ES" dirty="0"/>
            </a:br>
            <a:endParaRPr lang="es-ES" dirty="0"/>
          </a:p>
        </p:txBody>
      </p:sp>
      <p:sp>
        <p:nvSpPr>
          <p:cNvPr id="4" name="Marcador de contenido 3"/>
          <p:cNvSpPr>
            <a:spLocks noGrp="1"/>
          </p:cNvSpPr>
          <p:nvPr>
            <p:ph sz="half" idx="1"/>
          </p:nvPr>
        </p:nvSpPr>
        <p:spPr>
          <a:xfrm>
            <a:off x="934680" y="1316334"/>
            <a:ext cx="5390705" cy="5324044"/>
          </a:xfrm>
        </p:spPr>
        <p:txBody>
          <a:bodyPr>
            <a:noAutofit/>
          </a:bodyPr>
          <a:lstStyle/>
          <a:p>
            <a:endParaRPr lang="es-ES" sz="2400" dirty="0"/>
          </a:p>
          <a:p>
            <a:pPr marL="457200" indent="-457200">
              <a:buFont typeface="+mj-lt"/>
              <a:buAutoNum type="arabicPeriod"/>
            </a:pPr>
            <a:r>
              <a:rPr lang="es-ES" sz="2200" dirty="0"/>
              <a:t>Haga clic en cualquier celda de la columna por la que desea ordenar los datos.</a:t>
            </a:r>
          </a:p>
          <a:p>
            <a:pPr marL="457200" indent="-457200">
              <a:buFont typeface="+mj-lt"/>
              <a:buAutoNum type="arabicPeriod"/>
            </a:pPr>
            <a:r>
              <a:rPr lang="es-ES" sz="2200" dirty="0"/>
              <a:t>Haga clic en la ficha Datos.</a:t>
            </a:r>
          </a:p>
          <a:p>
            <a:pPr marL="457200" indent="-457200">
              <a:buFont typeface="+mj-lt"/>
              <a:buAutoNum type="arabicPeriod"/>
            </a:pPr>
            <a:r>
              <a:rPr lang="es-ES" sz="2200" dirty="0"/>
              <a:t>Siga uno de estos pasos:</a:t>
            </a:r>
          </a:p>
          <a:p>
            <a:pPr marL="960120" lvl="1" indent="-457200">
              <a:buFont typeface="+mj-lt"/>
              <a:buAutoNum type="alphaLcParenR"/>
            </a:pPr>
            <a:r>
              <a:rPr lang="es-ES" sz="2200" dirty="0"/>
              <a:t>Haga clic en el botón Orden ascendente en el grupo Ordenar y filtrar en la cinta.</a:t>
            </a:r>
          </a:p>
          <a:p>
            <a:pPr marL="960120" lvl="1" indent="-457200">
              <a:buFont typeface="+mj-lt"/>
              <a:buAutoNum type="alphaLcParenR"/>
            </a:pPr>
            <a:r>
              <a:rPr lang="es-ES" sz="2200" dirty="0"/>
              <a:t>Haga clic en el botón Orden descendente en el grupo Ordenar y filtrar en la cinta.</a:t>
            </a:r>
          </a:p>
        </p:txBody>
      </p:sp>
      <p:pic>
        <p:nvPicPr>
          <p:cNvPr id="3" name="Marcador de contenido 2"/>
          <p:cNvPicPr>
            <a:picLocks noGrp="1" noChangeAspect="1"/>
          </p:cNvPicPr>
          <p:nvPr>
            <p:ph sz="half" idx="2"/>
          </p:nvPr>
        </p:nvPicPr>
        <p:blipFill>
          <a:blip r:embed="rId2"/>
          <a:stretch>
            <a:fillRect/>
          </a:stretch>
        </p:blipFill>
        <p:spPr>
          <a:xfrm>
            <a:off x="7529824" y="2134218"/>
            <a:ext cx="3475037" cy="3192002"/>
          </a:xfrm>
          <a:prstGeom prst="rect">
            <a:avLst/>
          </a:prstGeom>
        </p:spPr>
      </p:pic>
      <p:sp>
        <p:nvSpPr>
          <p:cNvPr id="6" name="Elipse 5"/>
          <p:cNvSpPr/>
          <p:nvPr/>
        </p:nvSpPr>
        <p:spPr>
          <a:xfrm>
            <a:off x="7230117" y="422681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941393" y="200460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9373878" y="27276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098347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Crear ordenamiento multicolumnas</a:t>
            </a:r>
            <a:br>
              <a:rPr lang="es-ES" dirty="0"/>
            </a:br>
            <a:endParaRPr lang="es-ES" dirty="0"/>
          </a:p>
        </p:txBody>
      </p:sp>
      <p:sp>
        <p:nvSpPr>
          <p:cNvPr id="6" name="Marcador de contenido 5"/>
          <p:cNvSpPr>
            <a:spLocks noGrp="1"/>
          </p:cNvSpPr>
          <p:nvPr>
            <p:ph sz="half" idx="1"/>
          </p:nvPr>
        </p:nvSpPr>
        <p:spPr/>
        <p:txBody>
          <a:bodyPr>
            <a:normAutofit fontScale="85000" lnSpcReduction="20000"/>
          </a:bodyPr>
          <a:lstStyle/>
          <a:p>
            <a:pPr marL="457200" indent="-457200">
              <a:buFont typeface="+mj-lt"/>
              <a:buAutoNum type="arabicPeriod"/>
            </a:pPr>
            <a:r>
              <a:rPr lang="es-ES" dirty="0"/>
              <a:t>Seleccione una celda en la lista de datos o una tabla de Excel que desea ordenar.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Ordenar.</a:t>
            </a:r>
          </a:p>
          <a:p>
            <a:pPr marL="457200" indent="-457200">
              <a:buFont typeface="+mj-lt"/>
              <a:buAutoNum type="arabicPeriod"/>
            </a:pPr>
            <a:r>
              <a:rPr lang="es-ES" dirty="0"/>
              <a:t>Seleccione la primera columna por la que desee ordenar.</a:t>
            </a:r>
          </a:p>
          <a:p>
            <a:pPr marL="457200" indent="-457200">
              <a:buFont typeface="+mj-lt"/>
              <a:buAutoNum type="arabicPeriod"/>
            </a:pPr>
            <a:r>
              <a:rPr lang="es-ES" dirty="0"/>
              <a:t>Indique el criterio de ordenamiento. </a:t>
            </a:r>
          </a:p>
          <a:p>
            <a:pPr marL="457200" indent="-457200">
              <a:buFont typeface="+mj-lt"/>
              <a:buAutoNum type="arabicPeriod"/>
            </a:pPr>
            <a:r>
              <a:rPr lang="es-ES" dirty="0"/>
              <a:t>Haga clic en Agregar Nivel</a:t>
            </a:r>
          </a:p>
          <a:p>
            <a:pPr marL="457200" indent="-457200">
              <a:buFont typeface="+mj-lt"/>
              <a:buAutoNum type="arabicPeriod"/>
            </a:pPr>
            <a:r>
              <a:rPr lang="es-ES" dirty="0"/>
              <a:t>Repita los pasos 4 - 6 para añadir otras columnas.</a:t>
            </a:r>
          </a:p>
          <a:p>
            <a:pPr marL="457200" indent="-457200">
              <a:buFont typeface="+mj-lt"/>
              <a:buAutoNum type="arabicPeriod"/>
            </a:pPr>
            <a:r>
              <a:rPr lang="es-ES" dirty="0"/>
              <a:t>Haga clic en Aceptar.</a:t>
            </a:r>
          </a:p>
        </p:txBody>
      </p:sp>
      <p:pic>
        <p:nvPicPr>
          <p:cNvPr id="8" name="Imagen 7"/>
          <p:cNvPicPr>
            <a:picLocks noChangeAspect="1"/>
          </p:cNvPicPr>
          <p:nvPr/>
        </p:nvPicPr>
        <p:blipFill>
          <a:blip r:embed="rId2"/>
          <a:stretch>
            <a:fillRect/>
          </a:stretch>
        </p:blipFill>
        <p:spPr>
          <a:xfrm>
            <a:off x="7061867" y="1539875"/>
            <a:ext cx="4444333" cy="4953000"/>
          </a:xfrm>
          <a:prstGeom prst="rect">
            <a:avLst/>
          </a:prstGeom>
        </p:spPr>
      </p:pic>
      <p:sp>
        <p:nvSpPr>
          <p:cNvPr id="9" name="Elipse 8"/>
          <p:cNvSpPr/>
          <p:nvPr/>
        </p:nvSpPr>
        <p:spPr>
          <a:xfrm>
            <a:off x="6609836" y="387273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0" name="Elipse 9"/>
          <p:cNvSpPr/>
          <p:nvPr/>
        </p:nvSpPr>
        <p:spPr>
          <a:xfrm>
            <a:off x="8758396" y="114935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1" name="Elipse 10"/>
          <p:cNvSpPr/>
          <p:nvPr/>
        </p:nvSpPr>
        <p:spPr>
          <a:xfrm>
            <a:off x="9126546" y="18936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2" name="Elipse 11"/>
          <p:cNvSpPr/>
          <p:nvPr/>
        </p:nvSpPr>
        <p:spPr>
          <a:xfrm>
            <a:off x="8584989" y="450360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3" name="Elipse 12"/>
          <p:cNvSpPr/>
          <p:nvPr/>
        </p:nvSpPr>
        <p:spPr>
          <a:xfrm>
            <a:off x="7878654" y="37934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10910894" y="450360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2491668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5000" y="640823"/>
            <a:ext cx="3418659" cy="5583148"/>
          </a:xfrm>
        </p:spPr>
        <p:txBody>
          <a:bodyPr anchor="ctr">
            <a:normAutofit/>
          </a:bodyPr>
          <a:lstStyle/>
          <a:p>
            <a:br>
              <a:rPr lang="es-ES" sz="5400"/>
            </a:br>
            <a:r>
              <a:rPr lang="es-ES" sz="5400"/>
              <a:t>Filtrar y agrupar datos</a:t>
            </a:r>
            <a:br>
              <a:rPr lang="es-ES" sz="5400"/>
            </a:br>
            <a:br>
              <a:rPr lang="es-ES" sz="5400"/>
            </a:br>
            <a:endParaRPr lang="es-E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F815D0D-7E12-7633-1D1B-2CB9E5A04958}"/>
              </a:ext>
            </a:extLst>
          </p:cNvPr>
          <p:cNvGraphicFramePr>
            <a:graphicFrameLocks noGrp="1"/>
          </p:cNvGraphicFramePr>
          <p:nvPr>
            <p:ph idx="1"/>
            <p:extLst>
              <p:ext uri="{D42A27DB-BD31-4B8C-83A1-F6EECF244321}">
                <p14:modId xmlns:p14="http://schemas.microsoft.com/office/powerpoint/2010/main" val="8590668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959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filtro de selección</a:t>
            </a:r>
            <a:br>
              <a:rPr lang="es-ES" dirty="0"/>
            </a:br>
            <a:endParaRPr lang="es-ES" dirty="0"/>
          </a:p>
        </p:txBody>
      </p:sp>
      <p:sp>
        <p:nvSpPr>
          <p:cNvPr id="3" name="Marcador de contenido 2"/>
          <p:cNvSpPr>
            <a:spLocks noGrp="1"/>
          </p:cNvSpPr>
          <p:nvPr>
            <p:ph sz="half" idx="1"/>
          </p:nvPr>
        </p:nvSpPr>
        <p:spPr/>
        <p:txBody>
          <a:bodyPr>
            <a:normAutofit fontScale="92500" lnSpcReduction="10000"/>
          </a:bodyPr>
          <a:lstStyle/>
          <a:p>
            <a:pPr marL="457200" indent="-457200">
              <a:buFont typeface="+mj-lt"/>
              <a:buAutoNum type="arabicPeriod"/>
            </a:pPr>
            <a:r>
              <a:rPr lang="es-ES" dirty="0"/>
              <a:t>Haga clic en cualquier celda del rango que desea filtrar.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Filtrar.</a:t>
            </a:r>
          </a:p>
          <a:p>
            <a:pPr marL="457200" indent="-457200">
              <a:buFont typeface="+mj-lt"/>
              <a:buAutoNum type="arabicPeriod"/>
            </a:pPr>
            <a:r>
              <a:rPr lang="es-ES" dirty="0"/>
              <a:t>Haga clic en la flecha de filtro de la columna por la que desea filtrar la hoja de cálculo.</a:t>
            </a:r>
          </a:p>
          <a:p>
            <a:pPr marL="457200" indent="-457200">
              <a:buFont typeface="+mj-lt"/>
              <a:buAutoNum type="arabicPeriod"/>
            </a:pPr>
            <a:r>
              <a:rPr lang="es-ES" dirty="0"/>
              <a:t>Seleccione las casillas de verificación junto a los valores por los que desea filtrar la lista.</a:t>
            </a:r>
          </a:p>
          <a:p>
            <a:pPr marL="457200" indent="-457200">
              <a:buFont typeface="+mj-lt"/>
              <a:buAutoNum type="arabicPeriod"/>
            </a:pPr>
            <a:r>
              <a:rPr lang="es-ES" dirty="0"/>
              <a:t>Haga clic en Aceptar.</a:t>
            </a:r>
          </a:p>
        </p:txBody>
      </p:sp>
      <p:sp>
        <p:nvSpPr>
          <p:cNvPr id="4" name="Marcador de contenido 3"/>
          <p:cNvSpPr>
            <a:spLocks noGrp="1"/>
          </p:cNvSpPr>
          <p:nvPr>
            <p:ph sz="half" idx="2"/>
          </p:nvPr>
        </p:nvSpPr>
        <p:spPr/>
        <p:txBody>
          <a:bodyPr>
            <a:normAutofit fontScale="92500" lnSpcReduction="10000"/>
          </a:bodyPr>
          <a:lstStyle/>
          <a:p>
            <a:endParaRPr lang="es-ES" dirty="0"/>
          </a:p>
        </p:txBody>
      </p:sp>
      <p:pic>
        <p:nvPicPr>
          <p:cNvPr id="5" name="Imagen 4"/>
          <p:cNvPicPr>
            <a:picLocks noChangeAspect="1"/>
          </p:cNvPicPr>
          <p:nvPr/>
        </p:nvPicPr>
        <p:blipFill>
          <a:blip r:embed="rId2"/>
          <a:stretch>
            <a:fillRect/>
          </a:stretch>
        </p:blipFill>
        <p:spPr>
          <a:xfrm>
            <a:off x="7607486" y="772478"/>
            <a:ext cx="4143375" cy="3762375"/>
          </a:xfrm>
          <a:prstGeom prst="rect">
            <a:avLst/>
          </a:prstGeom>
        </p:spPr>
      </p:pic>
      <p:pic>
        <p:nvPicPr>
          <p:cNvPr id="9" name="Imagen 8"/>
          <p:cNvPicPr>
            <a:picLocks noChangeAspect="1"/>
          </p:cNvPicPr>
          <p:nvPr/>
        </p:nvPicPr>
        <p:blipFill>
          <a:blip r:embed="rId3"/>
          <a:stretch>
            <a:fillRect/>
          </a:stretch>
        </p:blipFill>
        <p:spPr>
          <a:xfrm>
            <a:off x="8086363" y="5705960"/>
            <a:ext cx="2571750" cy="695325"/>
          </a:xfrm>
          <a:prstGeom prst="rect">
            <a:avLst/>
          </a:prstGeom>
        </p:spPr>
      </p:pic>
      <p:pic>
        <p:nvPicPr>
          <p:cNvPr id="10" name="Imagen 9"/>
          <p:cNvPicPr>
            <a:picLocks noChangeAspect="1"/>
          </p:cNvPicPr>
          <p:nvPr/>
        </p:nvPicPr>
        <p:blipFill>
          <a:blip r:embed="rId4"/>
          <a:stretch>
            <a:fillRect/>
          </a:stretch>
        </p:blipFill>
        <p:spPr>
          <a:xfrm>
            <a:off x="8087471" y="3434229"/>
            <a:ext cx="2581275" cy="2457450"/>
          </a:xfrm>
          <a:prstGeom prst="rect">
            <a:avLst/>
          </a:prstGeom>
        </p:spPr>
      </p:pic>
      <p:sp>
        <p:nvSpPr>
          <p:cNvPr id="11" name="Elipse 10"/>
          <p:cNvSpPr/>
          <p:nvPr/>
        </p:nvSpPr>
        <p:spPr>
          <a:xfrm>
            <a:off x="8229113" y="279937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527719" y="45671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511153" y="121180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8857888" y="2180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8556496" y="58769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7999614" y="53432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099375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una regla de filtrado</a:t>
            </a:r>
            <a:br>
              <a:rPr lang="es-ES" dirty="0"/>
            </a:br>
            <a:endParaRPr lang="es-ES" dirty="0"/>
          </a:p>
        </p:txBody>
      </p:sp>
      <p:sp>
        <p:nvSpPr>
          <p:cNvPr id="3" name="Marcador de contenido 2"/>
          <p:cNvSpPr>
            <a:spLocks noGrp="1"/>
          </p:cNvSpPr>
          <p:nvPr>
            <p:ph sz="half" idx="1"/>
          </p:nvPr>
        </p:nvSpPr>
        <p:spPr/>
        <p:txBody>
          <a:bodyPr>
            <a:normAutofit fontScale="77500" lnSpcReduction="20000"/>
          </a:bodyPr>
          <a:lstStyle/>
          <a:p>
            <a:pPr marL="457200" indent="-457200">
              <a:buFont typeface="+mj-lt"/>
              <a:buAutoNum type="arabicPeriod"/>
            </a:pPr>
            <a:r>
              <a:rPr lang="es-ES" dirty="0"/>
              <a:t>Si la lista que desea filtrar no tiene las flechas de filtro:</a:t>
            </a:r>
          </a:p>
          <a:p>
            <a:pPr marL="960120" lvl="1" indent="-457200">
              <a:buFont typeface="+mj-lt"/>
              <a:buAutoNum type="alphaLcPeriod"/>
            </a:pPr>
            <a:r>
              <a:rPr lang="es-ES" dirty="0"/>
              <a:t>Haga clic en la ficha Datos.</a:t>
            </a:r>
          </a:p>
          <a:p>
            <a:pPr marL="960120" lvl="1" indent="-457200">
              <a:buFont typeface="+mj-lt"/>
              <a:buAutoNum type="alphaLcPeriod"/>
            </a:pPr>
            <a:r>
              <a:rPr lang="es-ES" dirty="0"/>
              <a:t>Haga clic en Filtro para mostrar las flechas de </a:t>
            </a:r>
            <a:r>
              <a:rPr lang="es-ES" dirty="0" err="1"/>
              <a:t>filtro.Haga</a:t>
            </a:r>
            <a:r>
              <a:rPr lang="es-ES" dirty="0"/>
              <a:t> clic en la flecha de filtro de la columna para la que desea crear un filtro personalizado.</a:t>
            </a:r>
          </a:p>
          <a:p>
            <a:pPr marL="457200" indent="-457200">
              <a:buFont typeface="+mj-lt"/>
              <a:buAutoNum type="arabicPeriod"/>
            </a:pPr>
            <a:r>
              <a:rPr lang="es-ES" dirty="0"/>
              <a:t>Haga clic en el filtro personalizado (de número o texto).</a:t>
            </a:r>
          </a:p>
          <a:p>
            <a:pPr marL="457200" indent="-457200">
              <a:buFont typeface="+mj-lt"/>
              <a:buAutoNum type="arabicPeriod"/>
            </a:pPr>
            <a:r>
              <a:rPr lang="es-ES" dirty="0"/>
              <a:t>Haga clic en la comparación que desea utilizar.</a:t>
            </a:r>
          </a:p>
          <a:p>
            <a:pPr marL="457200" indent="-457200">
              <a:buFont typeface="+mj-lt"/>
              <a:buAutoNum type="arabicPeriod"/>
            </a:pPr>
            <a:r>
              <a:rPr lang="es-ES" dirty="0"/>
              <a:t>Escriba el valor con el que se desea comparar los valores de la columna seleccionada. </a:t>
            </a:r>
          </a:p>
          <a:p>
            <a:pPr marL="457200" indent="-457200">
              <a:buFont typeface="+mj-lt"/>
              <a:buAutoNum type="arabicPeriod"/>
            </a:pPr>
            <a:r>
              <a:rPr lang="es-ES" dirty="0"/>
              <a:t>Haga clic en OK.</a:t>
            </a:r>
          </a:p>
        </p:txBody>
      </p:sp>
      <p:sp>
        <p:nvSpPr>
          <p:cNvPr id="8" name="Marcador de contenido 7"/>
          <p:cNvSpPr>
            <a:spLocks noGrp="1"/>
          </p:cNvSpPr>
          <p:nvPr>
            <p:ph sz="half" idx="2"/>
          </p:nvPr>
        </p:nvSpPr>
        <p:spPr/>
        <p:txBody>
          <a:bodyPr>
            <a:normAutofit fontScale="77500" lnSpcReduction="20000"/>
          </a:bodyPr>
          <a:lstStyle/>
          <a:p>
            <a:endParaRPr lang="es-ES"/>
          </a:p>
        </p:txBody>
      </p:sp>
      <p:pic>
        <p:nvPicPr>
          <p:cNvPr id="9" name="Imagen 8"/>
          <p:cNvPicPr>
            <a:picLocks noChangeAspect="1"/>
          </p:cNvPicPr>
          <p:nvPr/>
        </p:nvPicPr>
        <p:blipFill>
          <a:blip r:embed="rId2"/>
          <a:stretch>
            <a:fillRect/>
          </a:stretch>
        </p:blipFill>
        <p:spPr>
          <a:xfrm>
            <a:off x="7402830" y="750814"/>
            <a:ext cx="4305300" cy="5781675"/>
          </a:xfrm>
          <a:prstGeom prst="rect">
            <a:avLst/>
          </a:prstGeom>
        </p:spPr>
      </p:pic>
      <p:pic>
        <p:nvPicPr>
          <p:cNvPr id="7" name="Imagen 6"/>
          <p:cNvPicPr>
            <a:picLocks noChangeAspect="1"/>
          </p:cNvPicPr>
          <p:nvPr/>
        </p:nvPicPr>
        <p:blipFill>
          <a:blip r:embed="rId3"/>
          <a:stretch>
            <a:fillRect/>
          </a:stretch>
        </p:blipFill>
        <p:spPr>
          <a:xfrm>
            <a:off x="9029700" y="4639170"/>
            <a:ext cx="3162300" cy="2171700"/>
          </a:xfrm>
          <a:prstGeom prst="rect">
            <a:avLst/>
          </a:prstGeom>
        </p:spPr>
      </p:pic>
      <p:sp>
        <p:nvSpPr>
          <p:cNvPr id="11" name="Elipse 10"/>
          <p:cNvSpPr/>
          <p:nvPr/>
        </p:nvSpPr>
        <p:spPr>
          <a:xfrm>
            <a:off x="11382597" y="413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8966835" y="373881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144250" y="41505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11144250" y="51183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9658648" y="495723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6" name="Elipse 15"/>
          <p:cNvSpPr/>
          <p:nvPr/>
        </p:nvSpPr>
        <p:spPr>
          <a:xfrm>
            <a:off x="10089532" y="641593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455461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r>
              <a:rPr lang="es-ES" dirty="0"/>
              <a:t> Filtrado de datos con un filtro de búsqueda</a:t>
            </a:r>
            <a:br>
              <a:rPr lang="es-ES" dirty="0"/>
            </a:br>
            <a:br>
              <a:rPr lang="es-ES" dirty="0"/>
            </a:br>
            <a:br>
              <a:rPr lang="es-ES" dirty="0"/>
            </a:br>
            <a:endParaRPr lang="es-ES" dirty="0"/>
          </a:p>
        </p:txBody>
      </p:sp>
      <p:sp>
        <p:nvSpPr>
          <p:cNvPr id="4" name="Marcador de contenido 3"/>
          <p:cNvSpPr>
            <a:spLocks noGrp="1"/>
          </p:cNvSpPr>
          <p:nvPr>
            <p:ph sz="half" idx="1"/>
          </p:nvPr>
        </p:nvSpPr>
        <p:spPr/>
        <p:txBody>
          <a:bodyPr>
            <a:normAutofit fontScale="92500"/>
          </a:bodyPr>
          <a:lstStyle/>
          <a:p>
            <a:pPr marL="457200" indent="-457200">
              <a:buFont typeface="+mj-lt"/>
              <a:buAutoNum type="arabicPeriod"/>
            </a:pPr>
            <a:r>
              <a:rPr lang="es-ES" dirty="0"/>
              <a:t>Haga clic en la flecha de filtro de la columna para la que desea crear un filtro de búsqueda.</a:t>
            </a:r>
          </a:p>
          <a:p>
            <a:pPr marL="457200" indent="-457200">
              <a:buFont typeface="+mj-lt"/>
              <a:buAutoNum type="arabicPeriod"/>
            </a:pPr>
            <a:r>
              <a:rPr lang="es-ES" dirty="0"/>
              <a:t>En el cuadro Buscar, escriba la cadena de caracteres para el que desea realizar la búsqueda.</a:t>
            </a:r>
          </a:p>
          <a:p>
            <a:pPr marL="457200" indent="-457200">
              <a:buFont typeface="+mj-lt"/>
              <a:buAutoNum type="arabicPeriod"/>
            </a:pPr>
            <a:r>
              <a:rPr lang="es-ES" dirty="0"/>
              <a:t>Utilice las casillas de verificación para incluir o excluir valores específicos.</a:t>
            </a:r>
          </a:p>
          <a:p>
            <a:pPr marL="457200" indent="-457200">
              <a:buFont typeface="+mj-lt"/>
              <a:buAutoNum type="arabicPeriod"/>
            </a:pPr>
            <a:r>
              <a:rPr lang="es-ES" dirty="0"/>
              <a:t>Haga clic en Aceptar.</a:t>
            </a:r>
          </a:p>
        </p:txBody>
      </p:sp>
      <p:sp>
        <p:nvSpPr>
          <p:cNvPr id="5" name="Marcador de contenido 4"/>
          <p:cNvSpPr>
            <a:spLocks noGrp="1"/>
          </p:cNvSpPr>
          <p:nvPr>
            <p:ph sz="half" idx="2"/>
          </p:nvPr>
        </p:nvSpPr>
        <p:spPr/>
        <p:txBody>
          <a:bodyPr>
            <a:normAutofit fontScale="92500"/>
          </a:bodyPr>
          <a:lstStyle/>
          <a:p>
            <a:endParaRPr lang="es-ES"/>
          </a:p>
        </p:txBody>
      </p:sp>
      <p:pic>
        <p:nvPicPr>
          <p:cNvPr id="6" name="Imagen 5"/>
          <p:cNvPicPr>
            <a:picLocks noChangeAspect="1"/>
          </p:cNvPicPr>
          <p:nvPr/>
        </p:nvPicPr>
        <p:blipFill>
          <a:blip r:embed="rId2"/>
          <a:stretch>
            <a:fillRect/>
          </a:stretch>
        </p:blipFill>
        <p:spPr>
          <a:xfrm>
            <a:off x="8309012" y="1123837"/>
            <a:ext cx="2676525" cy="4476750"/>
          </a:xfrm>
          <a:prstGeom prst="rect">
            <a:avLst/>
          </a:prstGeom>
        </p:spPr>
      </p:pic>
      <p:sp>
        <p:nvSpPr>
          <p:cNvPr id="7" name="Elipse 6"/>
          <p:cNvSpPr/>
          <p:nvPr/>
        </p:nvSpPr>
        <p:spPr>
          <a:xfrm>
            <a:off x="9481185" y="8686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738360" y="26968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8073052"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0" name="Elipse 9"/>
          <p:cNvSpPr/>
          <p:nvPr/>
        </p:nvSpPr>
        <p:spPr>
          <a:xfrm>
            <a:off x="8741291" y="48312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88839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de una columna</a:t>
            </a:r>
            <a:br>
              <a:rPr lang="es-ES" dirty="0"/>
            </a:br>
            <a:endParaRPr lang="es-ES" dirty="0"/>
          </a:p>
        </p:txBody>
      </p:sp>
      <p:sp>
        <p:nvSpPr>
          <p:cNvPr id="3" name="Marcador de contenido 2"/>
          <p:cNvSpPr>
            <a:spLocks noGrp="1"/>
          </p:cNvSpPr>
          <p:nvPr>
            <p:ph sz="half" idx="1"/>
          </p:nvPr>
        </p:nvSpPr>
        <p:spPr/>
        <p:txBody>
          <a:bodyPr/>
          <a:lstStyle/>
          <a:p>
            <a:r>
              <a:rPr lang="es-ES" dirty="0"/>
              <a:t>Haga clic en la flecha de filtro de la columna filtrada.</a:t>
            </a:r>
          </a:p>
          <a:p>
            <a:r>
              <a:rPr lang="es-ES" dirty="0"/>
              <a:t>Haga clic en Borrar filtro</a:t>
            </a:r>
          </a:p>
        </p:txBody>
      </p:sp>
      <p:pic>
        <p:nvPicPr>
          <p:cNvPr id="7" name="Imagen 6"/>
          <p:cNvPicPr>
            <a:picLocks noChangeAspect="1"/>
          </p:cNvPicPr>
          <p:nvPr/>
        </p:nvPicPr>
        <p:blipFill>
          <a:blip r:embed="rId2"/>
          <a:stretch>
            <a:fillRect/>
          </a:stretch>
        </p:blipFill>
        <p:spPr>
          <a:xfrm>
            <a:off x="8150542" y="1219390"/>
            <a:ext cx="2809875" cy="4410075"/>
          </a:xfrm>
          <a:prstGeom prst="rect">
            <a:avLst/>
          </a:prstGeom>
        </p:spPr>
      </p:pic>
      <p:sp>
        <p:nvSpPr>
          <p:cNvPr id="8" name="Elipse 7"/>
          <p:cNvSpPr/>
          <p:nvPr/>
        </p:nvSpPr>
        <p:spPr>
          <a:xfrm>
            <a:off x="8513622" y="99650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9940379" y="222899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735421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todos los filtros activos</a:t>
            </a:r>
            <a:br>
              <a:rPr lang="es-ES" dirty="0"/>
            </a:br>
            <a:endParaRPr lang="es-ES" dirty="0"/>
          </a:p>
        </p:txBody>
      </p:sp>
      <p:sp>
        <p:nvSpPr>
          <p:cNvPr id="3" name="Marcador de contenido 2"/>
          <p:cNvSpPr>
            <a:spLocks noGrp="1"/>
          </p:cNvSpPr>
          <p:nvPr>
            <p:ph sz="half" idx="1"/>
          </p:nvPr>
        </p:nvSpPr>
        <p:spPr/>
        <p:txBody>
          <a:bodyPr>
            <a:normAutofit fontScale="92500" lnSpcReduction="10000"/>
          </a:bodyPr>
          <a:lstStyle/>
          <a:p>
            <a:pPr marL="457200" indent="-457200">
              <a:buFont typeface="+mj-lt"/>
              <a:buAutoNum type="arabicPeriod"/>
            </a:pPr>
            <a:r>
              <a:rPr lang="es-ES" dirty="0"/>
              <a:t>Haga clic en una celda del rango de datos filtrados.</a:t>
            </a:r>
          </a:p>
          <a:p>
            <a:pPr marL="457200" indent="-457200">
              <a:buFont typeface="+mj-lt"/>
              <a:buAutoNum type="arabicPeriod"/>
            </a:pPr>
            <a:r>
              <a:rPr lang="es-ES" dirty="0"/>
              <a:t>Haga clic en la ficha Datos.</a:t>
            </a:r>
          </a:p>
          <a:p>
            <a:pPr marL="457200" indent="-457200">
              <a:buFont typeface="+mj-lt"/>
              <a:buAutoNum type="arabicPeriod"/>
            </a:pPr>
            <a:r>
              <a:rPr lang="es-ES" dirty="0"/>
              <a:t>Uso de los controles en el grupo Ordenar y filtrar, lleve a cabo una de las siguientes acciones:</a:t>
            </a:r>
          </a:p>
          <a:p>
            <a:pPr marL="960120" lvl="1" indent="-457200">
              <a:buFont typeface="+mj-lt"/>
              <a:buAutoNum type="alphaLcPeriod"/>
            </a:pPr>
            <a:r>
              <a:rPr lang="es-ES" dirty="0"/>
              <a:t>Haga clic en el botón Borrar para borrar todos los filtros, y dejar las flechas de filtro mostradas.</a:t>
            </a:r>
          </a:p>
          <a:p>
            <a:pPr marL="960120" lvl="1" indent="-457200">
              <a:buFont typeface="+mj-lt"/>
              <a:buAutoNum type="alphaLcPeriod"/>
            </a:pPr>
            <a:r>
              <a:rPr lang="es-ES" dirty="0"/>
              <a:t>Haga clic en el botón Filtro para borrar todos los filtros, y quitar las flechas de filtro.</a:t>
            </a:r>
          </a:p>
        </p:txBody>
      </p:sp>
      <p:pic>
        <p:nvPicPr>
          <p:cNvPr id="5" name="Marcador de contenido 4"/>
          <p:cNvPicPr>
            <a:picLocks noGrp="1" noChangeAspect="1"/>
          </p:cNvPicPr>
          <p:nvPr>
            <p:ph sz="half" idx="2"/>
          </p:nvPr>
        </p:nvPicPr>
        <p:blipFill>
          <a:blip r:embed="rId2"/>
          <a:stretch>
            <a:fillRect/>
          </a:stretch>
        </p:blipFill>
        <p:spPr>
          <a:xfrm>
            <a:off x="7818438" y="1871330"/>
            <a:ext cx="3985414" cy="2761677"/>
          </a:xfrm>
          <a:prstGeom prst="rect">
            <a:avLst/>
          </a:prstGeom>
        </p:spPr>
      </p:pic>
      <p:sp>
        <p:nvSpPr>
          <p:cNvPr id="6" name="Elipse 5"/>
          <p:cNvSpPr/>
          <p:nvPr/>
        </p:nvSpPr>
        <p:spPr>
          <a:xfrm>
            <a:off x="8484116" y="36943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323151" y="14980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1217349" y="1690577"/>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a</a:t>
            </a:r>
          </a:p>
        </p:txBody>
      </p:sp>
      <p:sp>
        <p:nvSpPr>
          <p:cNvPr id="10" name="Elipse 9"/>
          <p:cNvSpPr/>
          <p:nvPr/>
        </p:nvSpPr>
        <p:spPr>
          <a:xfrm>
            <a:off x="10434084" y="2471716"/>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b</a:t>
            </a:r>
          </a:p>
        </p:txBody>
      </p:sp>
    </p:spTree>
    <p:extLst>
      <p:ext uri="{BB962C8B-B14F-4D97-AF65-F5344CB8AC3E}">
        <p14:creationId xmlns:p14="http://schemas.microsoft.com/office/powerpoint/2010/main" val="1136581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Construir un filtro avanzado</a:t>
            </a:r>
            <a:br>
              <a:rPr lang="es-ES" dirty="0"/>
            </a:br>
            <a:endParaRPr lang="es-ES" dirty="0"/>
          </a:p>
        </p:txBody>
      </p:sp>
      <p:sp>
        <p:nvSpPr>
          <p:cNvPr id="3" name="Marcador de contenido 2"/>
          <p:cNvSpPr>
            <a:spLocks noGrp="1"/>
          </p:cNvSpPr>
          <p:nvPr>
            <p:ph sz="half" idx="1"/>
          </p:nvPr>
        </p:nvSpPr>
        <p:spPr/>
        <p:txBody>
          <a:bodyPr>
            <a:normAutofit fontScale="62500" lnSpcReduction="20000"/>
          </a:bodyPr>
          <a:lstStyle/>
          <a:p>
            <a:pPr marL="457200" indent="-457200">
              <a:buFont typeface="+mj-lt"/>
              <a:buAutoNum type="arabicPeriod"/>
            </a:pPr>
            <a:r>
              <a:rPr lang="es-ES" dirty="0"/>
              <a:t>Copie los títulos de las columnas de la lista que desea filtrar y péguelos en otro lugar de su libro.</a:t>
            </a:r>
          </a:p>
          <a:p>
            <a:pPr marL="457200" indent="-457200">
              <a:buFont typeface="+mj-lt"/>
              <a:buAutoNum type="arabicPeriod"/>
            </a:pPr>
            <a:r>
              <a:rPr lang="es-ES" dirty="0"/>
              <a:t>Escriba debajo los criterios que desea que cumpla cada columna.</a:t>
            </a:r>
          </a:p>
          <a:p>
            <a:pPr marL="457200" indent="-457200">
              <a:buFont typeface="+mj-lt"/>
              <a:buAutoNum type="arabicPeriod"/>
            </a:pPr>
            <a:r>
              <a:rPr lang="es-ES" dirty="0"/>
              <a:t>Seleccione una celda de la lista que desea filtrar.</a:t>
            </a:r>
          </a:p>
          <a:p>
            <a:pPr marL="457200" indent="-457200">
              <a:buFont typeface="+mj-lt"/>
              <a:buAutoNum type="arabicPeriod"/>
            </a:pPr>
            <a:r>
              <a:rPr lang="es-ES" dirty="0"/>
              <a:t>Haga clic en la ficha Datos. </a:t>
            </a:r>
          </a:p>
          <a:p>
            <a:pPr marL="457200" indent="-457200">
              <a:buFont typeface="+mj-lt"/>
              <a:buAutoNum type="arabicPeriod"/>
            </a:pPr>
            <a:r>
              <a:rPr lang="es-ES" dirty="0"/>
              <a:t>En el grupo Ordenar y filtrar en la cinta, haga clic en Opciones avanzadas. </a:t>
            </a:r>
          </a:p>
          <a:p>
            <a:pPr marL="457200" indent="-457200">
              <a:buFont typeface="+mj-lt"/>
              <a:buAutoNum type="arabicPeriod"/>
            </a:pPr>
            <a:r>
              <a:rPr lang="es-ES" dirty="0"/>
              <a:t>En el cuadro rango de lista seleccione la lista que desea filtrar, incluyendo los encabezados de columna. </a:t>
            </a:r>
          </a:p>
          <a:p>
            <a:pPr marL="457200" indent="-457200">
              <a:buFont typeface="+mj-lt"/>
              <a:buAutoNum type="arabicPeriod"/>
            </a:pPr>
            <a:r>
              <a:rPr lang="es-ES" dirty="0"/>
              <a:t>En el cuadro rango de criterios seleccione las celdas en las que desea basar el filtro, incluyendo los encabezados de columna. </a:t>
            </a:r>
          </a:p>
          <a:p>
            <a:pPr marL="457200" indent="-457200">
              <a:buFont typeface="+mj-lt"/>
              <a:buAutoNum type="arabicPeriod"/>
            </a:pPr>
            <a:r>
              <a:rPr lang="es-ES" dirty="0"/>
              <a:t>Haga clic en Aceptar.</a:t>
            </a:r>
          </a:p>
        </p:txBody>
      </p:sp>
      <p:pic>
        <p:nvPicPr>
          <p:cNvPr id="5" name="Imagen 4"/>
          <p:cNvPicPr>
            <a:picLocks noChangeAspect="1"/>
          </p:cNvPicPr>
          <p:nvPr/>
        </p:nvPicPr>
        <p:blipFill>
          <a:blip r:embed="rId2"/>
          <a:stretch>
            <a:fillRect/>
          </a:stretch>
        </p:blipFill>
        <p:spPr>
          <a:xfrm>
            <a:off x="7262036" y="764437"/>
            <a:ext cx="4929963" cy="3181350"/>
          </a:xfrm>
          <a:prstGeom prst="rect">
            <a:avLst/>
          </a:prstGeom>
        </p:spPr>
      </p:pic>
      <p:pic>
        <p:nvPicPr>
          <p:cNvPr id="6" name="Imagen 5"/>
          <p:cNvPicPr>
            <a:picLocks noChangeAspect="1"/>
          </p:cNvPicPr>
          <p:nvPr/>
        </p:nvPicPr>
        <p:blipFill>
          <a:blip r:embed="rId3"/>
          <a:stretch>
            <a:fillRect/>
          </a:stretch>
        </p:blipFill>
        <p:spPr>
          <a:xfrm>
            <a:off x="8321992" y="4399331"/>
            <a:ext cx="2466975" cy="2333625"/>
          </a:xfrm>
          <a:prstGeom prst="rect">
            <a:avLst/>
          </a:prstGeom>
        </p:spPr>
      </p:pic>
      <p:sp>
        <p:nvSpPr>
          <p:cNvPr id="8" name="Elipse 7"/>
          <p:cNvSpPr/>
          <p:nvPr/>
        </p:nvSpPr>
        <p:spPr>
          <a:xfrm>
            <a:off x="9591555" y="3576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1035665" y="217825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688120" y="112383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Elipse 14"/>
          <p:cNvSpPr/>
          <p:nvPr/>
        </p:nvSpPr>
        <p:spPr>
          <a:xfrm>
            <a:off x="8946956" y="51162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10391737" y="560885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8670170" y="62912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Elipse 17"/>
          <p:cNvSpPr/>
          <p:nvPr/>
        </p:nvSpPr>
        <p:spPr>
          <a:xfrm>
            <a:off x="11281871" y="29133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7610104" y="26160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45448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Formato de celdas</a:t>
            </a:r>
          </a:p>
        </p:txBody>
      </p:sp>
      <p:sp>
        <p:nvSpPr>
          <p:cNvPr id="3" name="Marcador de contenido 2"/>
          <p:cNvSpPr>
            <a:spLocks noGrp="1"/>
          </p:cNvSpPr>
          <p:nvPr>
            <p:ph sz="half" idx="1"/>
          </p:nvPr>
        </p:nvSpPr>
        <p:spPr>
          <a:xfrm>
            <a:off x="838200" y="1825625"/>
            <a:ext cx="5181600" cy="4351338"/>
          </a:xfrm>
        </p:spPr>
        <p:txBody>
          <a:bodyPr>
            <a:normAutofit/>
          </a:bodyPr>
          <a:lstStyle/>
          <a:p>
            <a:endParaRPr lang="es-ES" dirty="0">
              <a:effectLst/>
            </a:endParaRPr>
          </a:p>
          <a:p>
            <a:r>
              <a:rPr lang="es-ES" dirty="0"/>
              <a:t>Alineación</a:t>
            </a:r>
          </a:p>
          <a:p>
            <a:r>
              <a:rPr lang="es-ES" dirty="0"/>
              <a:t>Bordes</a:t>
            </a:r>
          </a:p>
          <a:p>
            <a:r>
              <a:rPr lang="es-ES" dirty="0"/>
              <a:t>Tramas</a:t>
            </a:r>
          </a:p>
          <a:p>
            <a:r>
              <a:rPr lang="es-ES" dirty="0"/>
              <a:t>Ocultar</a:t>
            </a:r>
          </a:p>
          <a:p>
            <a:r>
              <a:rPr lang="es-ES" dirty="0"/>
              <a:t>Proteger</a:t>
            </a:r>
          </a:p>
          <a:p>
            <a:endParaRPr lang="es-ES" dirty="0"/>
          </a:p>
        </p:txBody>
      </p:sp>
    </p:spTree>
    <p:extLst>
      <p:ext uri="{BB962C8B-B14F-4D97-AF65-F5344CB8AC3E}">
        <p14:creationId xmlns:p14="http://schemas.microsoft.com/office/powerpoint/2010/main" val="41394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Remover un filtro avanzado</a:t>
            </a:r>
          </a:p>
        </p:txBody>
      </p:sp>
      <p:sp>
        <p:nvSpPr>
          <p:cNvPr id="3" name="Marcador de contenido 2"/>
          <p:cNvSpPr>
            <a:spLocks noGrp="1"/>
          </p:cNvSpPr>
          <p:nvPr>
            <p:ph sz="half" idx="1"/>
          </p:nvPr>
        </p:nvSpPr>
        <p:spPr/>
        <p:txBody>
          <a:bodyPr/>
          <a:lstStyle/>
          <a:p>
            <a:endParaRPr lang="es-ES" dirty="0"/>
          </a:p>
          <a:p>
            <a:pPr marL="457200" indent="-457200">
              <a:buFont typeface="+mj-lt"/>
              <a:buAutoNum type="arabicPeriod"/>
            </a:pPr>
            <a:r>
              <a:rPr lang="es-ES" dirty="0"/>
              <a:t>Seleccione una celda en el rango de la que desea quitar el filtro.</a:t>
            </a:r>
          </a:p>
          <a:p>
            <a:pPr marL="457200" indent="-457200">
              <a:buFont typeface="+mj-lt"/>
              <a:buAutoNum type="arabicPeriod"/>
            </a:pPr>
            <a:r>
              <a:rPr lang="es-ES" dirty="0"/>
              <a:t>Haga clic en la ficha Datos.</a:t>
            </a:r>
          </a:p>
          <a:p>
            <a:pPr marL="457200" indent="-457200">
              <a:buFont typeface="+mj-lt"/>
              <a:buAutoNum type="arabicPeriod"/>
            </a:pPr>
            <a:r>
              <a:rPr lang="es-ES" dirty="0"/>
              <a:t>En el grupo Ordenar y filtrar en la cinta, haga clic en Borrar.</a:t>
            </a:r>
          </a:p>
        </p:txBody>
      </p:sp>
      <p:pic>
        <p:nvPicPr>
          <p:cNvPr id="5" name="Imagen 4"/>
          <p:cNvPicPr>
            <a:picLocks noChangeAspect="1"/>
          </p:cNvPicPr>
          <p:nvPr/>
        </p:nvPicPr>
        <p:blipFill>
          <a:blip r:embed="rId2"/>
          <a:stretch>
            <a:fillRect/>
          </a:stretch>
        </p:blipFill>
        <p:spPr>
          <a:xfrm>
            <a:off x="7048500" y="1690688"/>
            <a:ext cx="4305300" cy="4200525"/>
          </a:xfrm>
          <a:prstGeom prst="rect">
            <a:avLst/>
          </a:prstGeom>
        </p:spPr>
      </p:pic>
      <p:sp>
        <p:nvSpPr>
          <p:cNvPr id="6" name="Elipse 5"/>
          <p:cNvSpPr/>
          <p:nvPr/>
        </p:nvSpPr>
        <p:spPr>
          <a:xfrm>
            <a:off x="10454592" y="391397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139669" y="139049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286996" y="19458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305910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Añadir un segmentador de datos</a:t>
            </a:r>
            <a:br>
              <a:rPr lang="es-ES" dirty="0"/>
            </a:br>
            <a:endParaRPr lang="es-ES" dirty="0"/>
          </a:p>
        </p:txBody>
      </p:sp>
      <p:sp>
        <p:nvSpPr>
          <p:cNvPr id="3" name="Marcador de contenido 2"/>
          <p:cNvSpPr>
            <a:spLocks noGrp="1"/>
          </p:cNvSpPr>
          <p:nvPr>
            <p:ph sz="half" idx="1"/>
          </p:nvPr>
        </p:nvSpPr>
        <p:spPr/>
        <p:txBody>
          <a:bodyPr>
            <a:normAutofit fontScale="92500"/>
          </a:bodyPr>
          <a:lstStyle/>
          <a:p>
            <a:pPr marL="457200" indent="-457200">
              <a:buFont typeface="+mj-lt"/>
              <a:buAutoNum type="arabicPeriod"/>
            </a:pPr>
            <a:r>
              <a:rPr lang="es-ES" dirty="0"/>
              <a:t>Haga clic en cualquier celda de la tabla de Excel que desea filtrar.</a:t>
            </a:r>
          </a:p>
          <a:p>
            <a:pPr marL="457200" indent="-457200">
              <a:buFont typeface="+mj-lt"/>
              <a:buAutoNum type="arabicPeriod"/>
            </a:pPr>
            <a:r>
              <a:rPr lang="es-ES" dirty="0"/>
              <a:t>Haga clic en la pestaña Insertar.</a:t>
            </a:r>
          </a:p>
          <a:p>
            <a:pPr marL="457200" indent="-457200">
              <a:buFont typeface="+mj-lt"/>
              <a:buAutoNum type="arabicPeriod"/>
            </a:pPr>
            <a:r>
              <a:rPr lang="es-ES" dirty="0"/>
              <a:t>Haga clic en Segmentación de datos.</a:t>
            </a:r>
          </a:p>
          <a:p>
            <a:pPr marL="457200" indent="-457200">
              <a:buFont typeface="+mj-lt"/>
              <a:buAutoNum type="arabicPeriod"/>
            </a:pPr>
            <a:r>
              <a:rPr lang="es-ES" dirty="0"/>
              <a:t>Seleccione la casilla de verificación junto a cada columna por la que desea filtrar la tabla.</a:t>
            </a:r>
          </a:p>
          <a:p>
            <a:pPr marL="457200" indent="-457200">
              <a:buFont typeface="+mj-lt"/>
              <a:buAutoNum type="arabicPeriod"/>
            </a:pPr>
            <a:r>
              <a:rPr lang="es-ES" dirty="0"/>
              <a:t>Haga clic en Aceptar.</a:t>
            </a:r>
          </a:p>
        </p:txBody>
      </p:sp>
      <p:pic>
        <p:nvPicPr>
          <p:cNvPr id="5" name="Marcador de contenido 4"/>
          <p:cNvPicPr>
            <a:picLocks noGrp="1" noChangeAspect="1"/>
          </p:cNvPicPr>
          <p:nvPr>
            <p:ph sz="half" idx="2"/>
          </p:nvPr>
        </p:nvPicPr>
        <p:blipFill>
          <a:blip r:embed="rId2"/>
          <a:stretch>
            <a:fillRect/>
          </a:stretch>
        </p:blipFill>
        <p:spPr>
          <a:xfrm>
            <a:off x="7786541" y="2988499"/>
            <a:ext cx="4009749" cy="3649407"/>
          </a:xfrm>
          <a:prstGeom prst="rect">
            <a:avLst/>
          </a:prstGeom>
        </p:spPr>
      </p:pic>
      <p:pic>
        <p:nvPicPr>
          <p:cNvPr id="6" name="Imagen 5"/>
          <p:cNvPicPr>
            <a:picLocks noChangeAspect="1"/>
          </p:cNvPicPr>
          <p:nvPr/>
        </p:nvPicPr>
        <p:blipFill>
          <a:blip r:embed="rId3"/>
          <a:stretch>
            <a:fillRect/>
          </a:stretch>
        </p:blipFill>
        <p:spPr>
          <a:xfrm>
            <a:off x="9183428" y="841645"/>
            <a:ext cx="2371725" cy="1933575"/>
          </a:xfrm>
          <a:prstGeom prst="rect">
            <a:avLst/>
          </a:prstGeom>
        </p:spPr>
      </p:pic>
      <p:sp>
        <p:nvSpPr>
          <p:cNvPr id="7" name="Elipse 6"/>
          <p:cNvSpPr/>
          <p:nvPr/>
        </p:nvSpPr>
        <p:spPr>
          <a:xfrm>
            <a:off x="8669078" y="508310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10369290" y="70856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110621" y="486022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0" name="Elipse 9"/>
          <p:cNvSpPr/>
          <p:nvPr/>
        </p:nvSpPr>
        <p:spPr>
          <a:xfrm>
            <a:off x="9103841" y="28707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9927877" y="62027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4165001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un filtro usando un segmentador</a:t>
            </a:r>
            <a:br>
              <a:rPr lang="es-ES" dirty="0"/>
            </a:br>
            <a:endParaRPr lang="es-ES" dirty="0"/>
          </a:p>
        </p:txBody>
      </p:sp>
      <p:sp>
        <p:nvSpPr>
          <p:cNvPr id="3" name="Marcador de contenido 2"/>
          <p:cNvSpPr>
            <a:spLocks noGrp="1"/>
          </p:cNvSpPr>
          <p:nvPr>
            <p:ph sz="half" idx="1"/>
          </p:nvPr>
        </p:nvSpPr>
        <p:spPr>
          <a:xfrm>
            <a:off x="838199" y="1825625"/>
            <a:ext cx="5600307" cy="4351338"/>
          </a:xfrm>
        </p:spPr>
        <p:txBody>
          <a:bodyPr>
            <a:normAutofit fontScale="92500"/>
          </a:bodyPr>
          <a:lstStyle/>
          <a:p>
            <a:r>
              <a:rPr lang="es-ES" dirty="0"/>
              <a:t>En el segmentador de datos, realice una de las siguientes acciones:</a:t>
            </a:r>
          </a:p>
          <a:p>
            <a:pPr marL="845820" lvl="1" indent="-342900">
              <a:buFont typeface="+mj-lt"/>
              <a:buAutoNum type="alphaLcPeriod"/>
            </a:pPr>
            <a:r>
              <a:rPr lang="es-ES" dirty="0"/>
              <a:t>Haga clic en un elemento para mostrar sólo los valores relativos.</a:t>
            </a:r>
          </a:p>
          <a:p>
            <a:pPr marL="845820" lvl="1" indent="-342900">
              <a:buFont typeface="+mj-lt"/>
              <a:buAutoNum type="alphaLcPeriod"/>
            </a:pPr>
            <a:r>
              <a:rPr lang="es-ES" dirty="0"/>
              <a:t>Pulsando la tecla Ctrl, seleccionar varios elementos para mostrar los valores relacionados de esos artículos.</a:t>
            </a:r>
          </a:p>
          <a:p>
            <a:pPr marL="845820" lvl="1" indent="-342900">
              <a:buFont typeface="+mj-lt"/>
              <a:buAutoNum type="alphaLcPeriod"/>
            </a:pPr>
            <a:r>
              <a:rPr lang="es-ES" dirty="0"/>
              <a:t>Pulsando la tecla Mayúscula, haga clic en dos puntos para mostrar los valores relativos para cada valor del primer elemento seleccionado al segundo elemento seleccionado en la lista del segmentador de datos.</a:t>
            </a:r>
          </a:p>
        </p:txBody>
      </p:sp>
      <p:pic>
        <p:nvPicPr>
          <p:cNvPr id="5" name="Imagen 4"/>
          <p:cNvPicPr>
            <a:picLocks noChangeAspect="1"/>
          </p:cNvPicPr>
          <p:nvPr/>
        </p:nvPicPr>
        <p:blipFill>
          <a:blip r:embed="rId2"/>
          <a:stretch>
            <a:fillRect/>
          </a:stretch>
        </p:blipFill>
        <p:spPr>
          <a:xfrm>
            <a:off x="7679238" y="1888438"/>
            <a:ext cx="3000375" cy="3590925"/>
          </a:xfrm>
          <a:prstGeom prst="rect">
            <a:avLst/>
          </a:prstGeom>
        </p:spPr>
      </p:pic>
    </p:spTree>
    <p:extLst>
      <p:ext uri="{BB962C8B-B14F-4D97-AF65-F5344CB8AC3E}">
        <p14:creationId xmlns:p14="http://schemas.microsoft.com/office/powerpoint/2010/main" val="2962799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600" dirty="0"/>
              <a:t>Haga clic en el segmentador. </a:t>
            </a:r>
          </a:p>
          <a:p>
            <a:pPr marL="514350" indent="-514350">
              <a:buFont typeface="+mj-lt"/>
              <a:buAutoNum type="arabicPeriod"/>
            </a:pPr>
            <a:r>
              <a:rPr lang="es-ES" sz="2600" dirty="0"/>
              <a:t>Haga clic en el botón Borrar filtro en el segmentador.</a:t>
            </a:r>
          </a:p>
        </p:txBody>
      </p:sp>
      <p:sp>
        <p:nvSpPr>
          <p:cNvPr id="4" name="Marcador de contenido 3"/>
          <p:cNvSpPr>
            <a:spLocks noGrp="1"/>
          </p:cNvSpPr>
          <p:nvPr>
            <p:ph sz="half" idx="2"/>
          </p:nvPr>
        </p:nvSpPr>
        <p:spPr/>
        <p:txBody>
          <a:bodyPr/>
          <a:lstStyle/>
          <a:p>
            <a:endParaRPr lang="es-ES" dirty="0"/>
          </a:p>
        </p:txBody>
      </p:sp>
      <p:pic>
        <p:nvPicPr>
          <p:cNvPr id="5" name="Imagen 4"/>
          <p:cNvPicPr>
            <a:picLocks noChangeAspect="1"/>
          </p:cNvPicPr>
          <p:nvPr/>
        </p:nvPicPr>
        <p:blipFill>
          <a:blip r:embed="rId2"/>
          <a:stretch>
            <a:fillRect/>
          </a:stretch>
        </p:blipFill>
        <p:spPr>
          <a:xfrm>
            <a:off x="7123371" y="1819465"/>
            <a:ext cx="4686300" cy="3209925"/>
          </a:xfrm>
          <a:prstGeom prst="rect">
            <a:avLst/>
          </a:prstGeom>
        </p:spPr>
      </p:pic>
      <p:sp>
        <p:nvSpPr>
          <p:cNvPr id="6" name="Elipse 5"/>
          <p:cNvSpPr/>
          <p:nvPr/>
        </p:nvSpPr>
        <p:spPr>
          <a:xfrm>
            <a:off x="9873261" y="342442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472738" y="174092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891859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Eliminar un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800" dirty="0"/>
              <a:t>Haga clic derecho en el segmentador. </a:t>
            </a:r>
          </a:p>
          <a:p>
            <a:pPr marL="514350" indent="-514350">
              <a:buFont typeface="+mj-lt"/>
              <a:buAutoNum type="arabicPeriod"/>
            </a:pPr>
            <a:r>
              <a:rPr lang="es-ES" sz="2800" dirty="0"/>
              <a:t>Haga clic en la opción Eliminar en el menú contextual.</a:t>
            </a:r>
          </a:p>
        </p:txBody>
      </p:sp>
      <p:pic>
        <p:nvPicPr>
          <p:cNvPr id="5" name="Marcador de contenido 4"/>
          <p:cNvPicPr>
            <a:picLocks noGrp="1" noChangeAspect="1"/>
          </p:cNvPicPr>
          <p:nvPr>
            <p:ph sz="half" idx="2"/>
          </p:nvPr>
        </p:nvPicPr>
        <p:blipFill>
          <a:blip r:embed="rId2"/>
          <a:stretch>
            <a:fillRect/>
          </a:stretch>
        </p:blipFill>
        <p:spPr>
          <a:xfrm>
            <a:off x="7637684" y="1701210"/>
            <a:ext cx="4168595" cy="2816809"/>
          </a:xfrm>
          <a:prstGeom prst="rect">
            <a:avLst/>
          </a:prstGeom>
        </p:spPr>
      </p:pic>
      <p:sp>
        <p:nvSpPr>
          <p:cNvPr id="6" name="Elipse 5"/>
          <p:cNvSpPr/>
          <p:nvPr/>
        </p:nvSpPr>
        <p:spPr>
          <a:xfrm>
            <a:off x="9192777" y="2882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1046896" y="37611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049973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a:t>
            </a:r>
            <a:br>
              <a:rPr lang="es-ES" dirty="0"/>
            </a:br>
            <a:r>
              <a:rPr lang="es-ES" dirty="0"/>
              <a:t>(Lista de datos)</a:t>
            </a:r>
          </a:p>
        </p:txBody>
      </p:sp>
      <p:sp>
        <p:nvSpPr>
          <p:cNvPr id="3" name="Marcador de contenido 2"/>
          <p:cNvSpPr>
            <a:spLocks noGrp="1"/>
          </p:cNvSpPr>
          <p:nvPr>
            <p:ph sz="half" idx="1"/>
          </p:nvPr>
        </p:nvSpPr>
        <p:spPr/>
        <p:txBody>
          <a:bodyPr>
            <a:noAutofit/>
          </a:bodyPr>
          <a:lstStyle/>
          <a:p>
            <a:pPr marL="457200" indent="-457200">
              <a:buFont typeface="+mj-lt"/>
              <a:buAutoNum type="arabicPeriod"/>
            </a:pPr>
            <a:r>
              <a:rPr lang="es-ES" sz="1600" dirty="0">
                <a:latin typeface="+mj-lt"/>
              </a:rPr>
              <a:t>Asegúrese de que cada columna de los datos a los que desea aplicar un esquema tiene un rótulo en la primera fila, contiene datos similares en cada columna y el rango no tiene filas ni columnas en blanco.</a:t>
            </a:r>
          </a:p>
          <a:p>
            <a:pPr marL="457200" indent="-457200">
              <a:buFont typeface="+mj-lt"/>
              <a:buAutoNum type="arabicPeriod"/>
            </a:pPr>
            <a:r>
              <a:rPr lang="es-ES" sz="1600" dirty="0">
                <a:latin typeface="+mj-lt"/>
              </a:rPr>
              <a:t>Seleccione una celda del rango. </a:t>
            </a:r>
          </a:p>
          <a:p>
            <a:pPr marL="457200" indent="-457200">
              <a:buFont typeface="+mj-lt"/>
              <a:buAutoNum type="arabicPeriod"/>
            </a:pPr>
            <a:r>
              <a:rPr lang="es-ES" sz="1600" dirty="0">
                <a:latin typeface="+mj-lt"/>
              </a:rPr>
              <a:t>Para ordenar la columna que contiene los datos por los que desea agrupar, seleccione la columna y después, en la pestaña </a:t>
            </a:r>
            <a:r>
              <a:rPr lang="es-ES" sz="1600" b="1" dirty="0">
                <a:latin typeface="+mj-lt"/>
              </a:rPr>
              <a:t>Datos</a:t>
            </a:r>
            <a:r>
              <a:rPr lang="es-ES" sz="1600" dirty="0">
                <a:latin typeface="+mj-lt"/>
              </a:rPr>
              <a:t>, en el grupo </a:t>
            </a:r>
            <a:r>
              <a:rPr lang="es-ES" sz="1600" b="1" dirty="0">
                <a:latin typeface="+mj-lt"/>
              </a:rPr>
              <a:t>Ordenar y filtrar</a:t>
            </a:r>
            <a:r>
              <a:rPr lang="es-ES" sz="1600" dirty="0">
                <a:latin typeface="+mj-lt"/>
              </a:rPr>
              <a:t>, haga clic en </a:t>
            </a:r>
            <a:r>
              <a:rPr lang="es-ES" sz="1600" b="1" dirty="0">
                <a:latin typeface="+mj-lt"/>
              </a:rPr>
              <a:t>Ordenar de A </a:t>
            </a:r>
            <a:r>
              <a:rPr lang="es-ES" sz="1600" b="1" dirty="0" err="1">
                <a:latin typeface="+mj-lt"/>
              </a:rPr>
              <a:t>a</a:t>
            </a:r>
            <a:r>
              <a:rPr lang="es-ES" sz="1600" b="1" dirty="0">
                <a:latin typeface="+mj-lt"/>
              </a:rPr>
              <a:t> Z</a:t>
            </a:r>
            <a:r>
              <a:rPr lang="es-ES" sz="1600" dirty="0">
                <a:latin typeface="+mj-lt"/>
              </a:rPr>
              <a:t> u </a:t>
            </a:r>
            <a:r>
              <a:rPr lang="es-ES" sz="1600" b="1" dirty="0">
                <a:latin typeface="+mj-lt"/>
              </a:rPr>
              <a:t>Ordenar de Z a </a:t>
            </a:r>
            <a:r>
              <a:rPr lang="es-ES" sz="1600" b="1" dirty="0" err="1">
                <a:latin typeface="+mj-lt"/>
              </a:rPr>
              <a:t>A</a:t>
            </a:r>
            <a:r>
              <a:rPr lang="es-ES" sz="1600" dirty="0">
                <a:latin typeface="+mj-lt"/>
              </a:rPr>
              <a:t>.</a:t>
            </a:r>
          </a:p>
        </p:txBody>
      </p:sp>
      <p:pic>
        <p:nvPicPr>
          <p:cNvPr id="5" name="Marcador de contenido 4"/>
          <p:cNvPicPr>
            <a:picLocks noGrp="1" noChangeAspect="1"/>
          </p:cNvPicPr>
          <p:nvPr>
            <p:ph sz="half" idx="2"/>
          </p:nvPr>
        </p:nvPicPr>
        <p:blipFill>
          <a:blip r:embed="rId2"/>
          <a:stretch>
            <a:fillRect/>
          </a:stretch>
        </p:blipFill>
        <p:spPr>
          <a:xfrm>
            <a:off x="7464056" y="712381"/>
            <a:ext cx="4355983" cy="3736071"/>
          </a:xfrm>
          <a:prstGeom prst="rect">
            <a:avLst/>
          </a:prstGeom>
        </p:spPr>
      </p:pic>
      <p:sp>
        <p:nvSpPr>
          <p:cNvPr id="6" name="Elipse 5"/>
          <p:cNvSpPr/>
          <p:nvPr/>
        </p:nvSpPr>
        <p:spPr>
          <a:xfrm>
            <a:off x="8178729" y="15764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010143" y="235753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070881" y="2706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1501424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 (Lista de datos)</a:t>
            </a:r>
          </a:p>
        </p:txBody>
      </p:sp>
      <p:sp>
        <p:nvSpPr>
          <p:cNvPr id="3" name="Marcador de contenido 2"/>
          <p:cNvSpPr>
            <a:spLocks noGrp="1"/>
          </p:cNvSpPr>
          <p:nvPr>
            <p:ph sz="half" idx="1"/>
          </p:nvPr>
        </p:nvSpPr>
        <p:spPr/>
        <p:txBody>
          <a:bodyPr anchor="t">
            <a:noAutofit/>
          </a:bodyPr>
          <a:lstStyle/>
          <a:p>
            <a:pPr marL="457200" indent="-457200">
              <a:buFont typeface="+mj-lt"/>
              <a:buAutoNum type="arabicPeriod" startAt="4"/>
            </a:pPr>
            <a:r>
              <a:rPr lang="es-ES" dirty="0">
                <a:latin typeface="+mj-lt"/>
              </a:rPr>
              <a:t>Insertar filas de resumen.</a:t>
            </a:r>
          </a:p>
          <a:p>
            <a:pPr lvl="1"/>
            <a:r>
              <a:rPr lang="es-ES" sz="2000" dirty="0">
                <a:latin typeface="+mj-lt"/>
              </a:rPr>
              <a:t>Use el comando </a:t>
            </a:r>
            <a:r>
              <a:rPr lang="es-ES" sz="2000" b="1" dirty="0">
                <a:latin typeface="+mj-lt"/>
              </a:rPr>
              <a:t>Subtotal</a:t>
            </a:r>
          </a:p>
          <a:p>
            <a:pPr lvl="1"/>
            <a:r>
              <a:rPr lang="es-ES" sz="2000" dirty="0">
                <a:latin typeface="+mj-lt"/>
              </a:rPr>
              <a:t>Inserte sus propias filas de resumen.</a:t>
            </a:r>
          </a:p>
        </p:txBody>
      </p:sp>
      <p:pic>
        <p:nvPicPr>
          <p:cNvPr id="7" name="Marcador de contenido 6"/>
          <p:cNvPicPr>
            <a:picLocks noGrp="1" noChangeAspect="1"/>
          </p:cNvPicPr>
          <p:nvPr>
            <p:ph sz="half" idx="2"/>
          </p:nvPr>
        </p:nvPicPr>
        <p:blipFill>
          <a:blip r:embed="rId2"/>
          <a:stretch>
            <a:fillRect/>
          </a:stretch>
        </p:blipFill>
        <p:spPr>
          <a:xfrm>
            <a:off x="6096000" y="1538407"/>
            <a:ext cx="5100121" cy="3265284"/>
          </a:xfrm>
          <a:prstGeom prst="rect">
            <a:avLst/>
          </a:prstGeom>
        </p:spPr>
      </p:pic>
      <p:pic>
        <p:nvPicPr>
          <p:cNvPr id="8" name="Imagen 7"/>
          <p:cNvPicPr>
            <a:picLocks noChangeAspect="1"/>
          </p:cNvPicPr>
          <p:nvPr/>
        </p:nvPicPr>
        <p:blipFill>
          <a:blip r:embed="rId3"/>
          <a:stretch>
            <a:fillRect/>
          </a:stretch>
        </p:blipFill>
        <p:spPr>
          <a:xfrm>
            <a:off x="8407584" y="3171049"/>
            <a:ext cx="2543175" cy="3152775"/>
          </a:xfrm>
          <a:prstGeom prst="rect">
            <a:avLst/>
          </a:prstGeom>
        </p:spPr>
      </p:pic>
      <p:sp>
        <p:nvSpPr>
          <p:cNvPr id="9" name="Elipse 8"/>
          <p:cNvSpPr/>
          <p:nvPr/>
        </p:nvSpPr>
        <p:spPr>
          <a:xfrm>
            <a:off x="10279709" y="20573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388567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 (Lista de datos)</a:t>
            </a:r>
          </a:p>
        </p:txBody>
      </p:sp>
      <p:sp>
        <p:nvSpPr>
          <p:cNvPr id="3" name="Marcador de contenido 2"/>
          <p:cNvSpPr>
            <a:spLocks noGrp="1"/>
          </p:cNvSpPr>
          <p:nvPr>
            <p:ph sz="half" idx="1"/>
          </p:nvPr>
        </p:nvSpPr>
        <p:spPr>
          <a:xfrm>
            <a:off x="819516" y="2141537"/>
            <a:ext cx="5181600" cy="4351338"/>
          </a:xfrm>
        </p:spPr>
        <p:txBody>
          <a:bodyPr anchor="t">
            <a:noAutofit/>
          </a:bodyPr>
          <a:lstStyle/>
          <a:p>
            <a:pPr marL="457200" indent="-457200">
              <a:buFont typeface="+mj-lt"/>
              <a:buAutoNum type="arabicPeriod" startAt="5"/>
            </a:pPr>
            <a:r>
              <a:rPr lang="es-ES" dirty="0">
                <a:latin typeface="+mj-lt"/>
              </a:rPr>
              <a:t>Seleccione las filas o columnas que desea agrupar.</a:t>
            </a:r>
          </a:p>
          <a:p>
            <a:pPr marL="457200" indent="-457200">
              <a:buFont typeface="+mj-lt"/>
              <a:buAutoNum type="arabicPeriod" startAt="5"/>
            </a:pPr>
            <a:r>
              <a:rPr lang="es-ES" dirty="0">
                <a:latin typeface="+mj-lt"/>
              </a:rPr>
              <a:t>Haga clic en la ficha Datos.</a:t>
            </a:r>
          </a:p>
          <a:p>
            <a:pPr marL="457200" indent="-457200">
              <a:buFont typeface="+mj-lt"/>
              <a:buAutoNum type="arabicPeriod" startAt="5"/>
            </a:pPr>
            <a:r>
              <a:rPr lang="es-ES" dirty="0">
                <a:latin typeface="+mj-lt"/>
              </a:rPr>
              <a:t>En el grupo de esquema en la cinta, haga clic en Agrupar.</a:t>
            </a:r>
          </a:p>
        </p:txBody>
      </p:sp>
      <p:pic>
        <p:nvPicPr>
          <p:cNvPr id="5" name="Marcador de contenido 4"/>
          <p:cNvPicPr>
            <a:picLocks noGrp="1" noChangeAspect="1"/>
          </p:cNvPicPr>
          <p:nvPr>
            <p:ph sz="half" idx="2"/>
          </p:nvPr>
        </p:nvPicPr>
        <p:blipFill>
          <a:blip r:embed="rId2"/>
          <a:stretch>
            <a:fillRect/>
          </a:stretch>
        </p:blipFill>
        <p:spPr>
          <a:xfrm>
            <a:off x="6777176" y="2034765"/>
            <a:ext cx="4576624" cy="3593804"/>
          </a:xfrm>
          <a:prstGeom prst="rect">
            <a:avLst/>
          </a:prstGeom>
        </p:spPr>
      </p:pic>
      <p:sp>
        <p:nvSpPr>
          <p:cNvPr id="6" name="Elipse 5"/>
          <p:cNvSpPr/>
          <p:nvPr/>
        </p:nvSpPr>
        <p:spPr>
          <a:xfrm>
            <a:off x="8730293" y="38316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7" name="Elipse 6"/>
          <p:cNvSpPr/>
          <p:nvPr/>
        </p:nvSpPr>
        <p:spPr>
          <a:xfrm>
            <a:off x="8092340" y="18118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8" name="Elipse 7"/>
          <p:cNvSpPr/>
          <p:nvPr/>
        </p:nvSpPr>
        <p:spPr>
          <a:xfrm>
            <a:off x="10410238" y="269680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Tree>
    <p:extLst>
      <p:ext uri="{BB962C8B-B14F-4D97-AF65-F5344CB8AC3E}">
        <p14:creationId xmlns:p14="http://schemas.microsoft.com/office/powerpoint/2010/main" val="2591846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Desagrupar filas de hoja </a:t>
            </a:r>
          </a:p>
        </p:txBody>
      </p:sp>
      <p:sp>
        <p:nvSpPr>
          <p:cNvPr id="3" name="Marcador de contenido 2"/>
          <p:cNvSpPr>
            <a:spLocks noGrp="1"/>
          </p:cNvSpPr>
          <p:nvPr>
            <p:ph sz="half" idx="1"/>
          </p:nvPr>
        </p:nvSpPr>
        <p:spPr>
          <a:xfrm>
            <a:off x="1123917" y="1690688"/>
            <a:ext cx="3474720" cy="4295580"/>
          </a:xfrm>
        </p:spPr>
        <p:txBody>
          <a:bodyPr>
            <a:normAutofit/>
          </a:bodyPr>
          <a:lstStyle/>
          <a:p>
            <a:pPr marL="457200" indent="-457200">
              <a:buFont typeface="+mj-lt"/>
              <a:buAutoNum type="arabicPeriod"/>
            </a:pPr>
            <a:r>
              <a:rPr lang="es-ES" sz="2400" dirty="0"/>
              <a:t>Seleccione las filas o columnas que desea desagrupar. </a:t>
            </a:r>
          </a:p>
          <a:p>
            <a:pPr marL="457200" indent="-457200">
              <a:buFont typeface="+mj-lt"/>
              <a:buAutoNum type="arabicPeriod"/>
            </a:pPr>
            <a:r>
              <a:rPr lang="es-ES" sz="2400" dirty="0"/>
              <a:t>Haga clic en la ficha Datos. </a:t>
            </a:r>
          </a:p>
          <a:p>
            <a:pPr marL="457200" indent="-457200">
              <a:buFont typeface="+mj-lt"/>
              <a:buAutoNum type="arabicPeriod"/>
            </a:pPr>
            <a:r>
              <a:rPr lang="es-ES" sz="2400" dirty="0"/>
              <a:t>En el grupo de esquema en la cinta, haga clic en Desagrupar.</a:t>
            </a:r>
          </a:p>
        </p:txBody>
      </p:sp>
      <p:pic>
        <p:nvPicPr>
          <p:cNvPr id="5" name="Marcador de contenido 4"/>
          <p:cNvPicPr>
            <a:picLocks noGrp="1" noChangeAspect="1"/>
          </p:cNvPicPr>
          <p:nvPr>
            <p:ph sz="half" idx="2"/>
          </p:nvPr>
        </p:nvPicPr>
        <p:blipFill>
          <a:blip r:embed="rId2"/>
          <a:stretch>
            <a:fillRect/>
          </a:stretch>
        </p:blipFill>
        <p:spPr>
          <a:xfrm>
            <a:off x="6398467" y="1690689"/>
            <a:ext cx="4669616" cy="4295579"/>
          </a:xfrm>
          <a:prstGeom prst="rect">
            <a:avLst/>
          </a:prstGeom>
        </p:spPr>
      </p:pic>
      <p:sp>
        <p:nvSpPr>
          <p:cNvPr id="6" name="Elipse 5"/>
          <p:cNvSpPr/>
          <p:nvPr/>
        </p:nvSpPr>
        <p:spPr>
          <a:xfrm>
            <a:off x="8218925" y="383847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7704575" y="141884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079179" y="219295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52223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Formato condicional </a:t>
            </a:r>
          </a:p>
        </p:txBody>
      </p:sp>
      <p:graphicFrame>
        <p:nvGraphicFramePr>
          <p:cNvPr id="5" name="Marcador de contenido 2">
            <a:extLst>
              <a:ext uri="{FF2B5EF4-FFF2-40B4-BE49-F238E27FC236}">
                <a16:creationId xmlns:a16="http://schemas.microsoft.com/office/drawing/2014/main" id="{25DE013C-A5FD-1816-229B-63B910ABBA35}"/>
              </a:ext>
            </a:extLst>
          </p:cNvPr>
          <p:cNvGraphicFramePr>
            <a:graphicFrameLocks noGrp="1"/>
          </p:cNvGraphicFramePr>
          <p:nvPr>
            <p:ph idx="1"/>
            <p:extLst>
              <p:ext uri="{D42A27DB-BD31-4B8C-83A1-F6EECF244321}">
                <p14:modId xmlns:p14="http://schemas.microsoft.com/office/powerpoint/2010/main" val="23604392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16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Crear regla</a:t>
            </a:r>
          </a:p>
        </p:txBody>
      </p:sp>
      <p:sp>
        <p:nvSpPr>
          <p:cNvPr id="5" name="Marcador de contenido 4"/>
          <p:cNvSpPr>
            <a:spLocks noGrp="1"/>
          </p:cNvSpPr>
          <p:nvPr>
            <p:ph sz="half" idx="1"/>
          </p:nvPr>
        </p:nvSpPr>
        <p:spPr>
          <a:xfrm>
            <a:off x="1047824" y="1372235"/>
            <a:ext cx="4866627" cy="5120640"/>
          </a:xfrm>
        </p:spPr>
        <p:txBody>
          <a:bodyPr>
            <a:normAutofit fontScale="70000" lnSpcReduction="2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Aplicar formato únicamente a las celdas que contengan.</a:t>
            </a:r>
          </a:p>
          <a:p>
            <a:pPr marL="457200" indent="-457200">
              <a:buFont typeface="+mj-lt"/>
              <a:buAutoNum type="arabicPeriod"/>
            </a:pPr>
            <a:r>
              <a:rPr lang="es-ES" dirty="0"/>
              <a:t>Haga clic en la flecha hacia abajo de comparación de frases.</a:t>
            </a:r>
          </a:p>
          <a:p>
            <a:pPr marL="457200" indent="-457200">
              <a:buFont typeface="+mj-lt"/>
              <a:buAutoNum type="arabicPeriod"/>
            </a:pPr>
            <a:r>
              <a:rPr lang="es-ES" dirty="0"/>
              <a:t>Haga clic en la frase de comparación que desea.</a:t>
            </a:r>
          </a:p>
          <a:p>
            <a:pPr marL="457200" indent="-457200">
              <a:buFont typeface="+mj-lt"/>
              <a:buAutoNum type="arabicPeriod"/>
            </a:pPr>
            <a:r>
              <a:rPr lang="es-ES" dirty="0"/>
              <a:t>Escriba los valores constantes o fórmulas que se desea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Aceptar</a:t>
            </a:r>
          </a:p>
        </p:txBody>
      </p:sp>
      <p:pic>
        <p:nvPicPr>
          <p:cNvPr id="7" name="Marcador de contenido 6"/>
          <p:cNvPicPr>
            <a:picLocks noGrp="1" noChangeAspect="1"/>
          </p:cNvPicPr>
          <p:nvPr>
            <p:ph sz="half" idx="2"/>
          </p:nvPr>
        </p:nvPicPr>
        <p:blipFill>
          <a:blip r:embed="rId2"/>
          <a:stretch>
            <a:fillRect/>
          </a:stretch>
        </p:blipFill>
        <p:spPr>
          <a:xfrm>
            <a:off x="7712112" y="868680"/>
            <a:ext cx="2792855" cy="2687959"/>
          </a:xfrm>
          <a:prstGeom prst="rect">
            <a:avLst/>
          </a:prstGeom>
        </p:spPr>
      </p:pic>
      <p:sp>
        <p:nvSpPr>
          <p:cNvPr id="8" name="Elipse 7"/>
          <p:cNvSpPr/>
          <p:nvPr/>
        </p:nvSpPr>
        <p:spPr>
          <a:xfrm>
            <a:off x="8382886" y="30584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8125711" y="7571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0" name="Elipse 9"/>
          <p:cNvSpPr/>
          <p:nvPr/>
        </p:nvSpPr>
        <p:spPr>
          <a:xfrm>
            <a:off x="10203121" y="28098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0247792" y="12028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2" name="Imagen 11"/>
          <p:cNvPicPr>
            <a:picLocks noChangeAspect="1"/>
          </p:cNvPicPr>
          <p:nvPr/>
        </p:nvPicPr>
        <p:blipFill>
          <a:blip r:embed="rId3"/>
          <a:stretch>
            <a:fillRect/>
          </a:stretch>
        </p:blipFill>
        <p:spPr>
          <a:xfrm>
            <a:off x="7123815" y="4067787"/>
            <a:ext cx="4684084" cy="2373497"/>
          </a:xfrm>
          <a:prstGeom prst="rect">
            <a:avLst/>
          </a:prstGeom>
        </p:spPr>
      </p:pic>
      <p:sp>
        <p:nvSpPr>
          <p:cNvPr id="13" name="Elipse 12"/>
          <p:cNvSpPr/>
          <p:nvPr/>
        </p:nvSpPr>
        <p:spPr>
          <a:xfrm>
            <a:off x="11131697" y="442955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4" name="Elipse 13"/>
          <p:cNvSpPr/>
          <p:nvPr/>
        </p:nvSpPr>
        <p:spPr>
          <a:xfrm>
            <a:off x="10084185" y="57664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15" name="Elipse 14"/>
          <p:cNvSpPr/>
          <p:nvPr/>
        </p:nvSpPr>
        <p:spPr>
          <a:xfrm>
            <a:off x="10247792" y="6212205"/>
            <a:ext cx="597417" cy="49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11</a:t>
            </a:r>
          </a:p>
        </p:txBody>
      </p:sp>
      <p:sp>
        <p:nvSpPr>
          <p:cNvPr id="16" name="Elipse 15"/>
          <p:cNvSpPr/>
          <p:nvPr/>
        </p:nvSpPr>
        <p:spPr>
          <a:xfrm>
            <a:off x="8897236" y="5209953"/>
            <a:ext cx="671773" cy="381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Calibri" panose="020F0502020204030204" pitchFamily="34" charset="0"/>
              </a:rPr>
              <a:t>6-7</a:t>
            </a:r>
          </a:p>
        </p:txBody>
      </p:sp>
      <p:sp>
        <p:nvSpPr>
          <p:cNvPr id="17" name="Elipse 16"/>
          <p:cNvSpPr/>
          <p:nvPr/>
        </p:nvSpPr>
        <p:spPr>
          <a:xfrm>
            <a:off x="10431279" y="49739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Cerrar llave 17"/>
          <p:cNvSpPr/>
          <p:nvPr/>
        </p:nvSpPr>
        <p:spPr>
          <a:xfrm rot="5400000" flipH="1" flipV="1">
            <a:off x="10590640" y="4680709"/>
            <a:ext cx="128993" cy="16069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16860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285623" y="4359351"/>
            <a:ext cx="5435332" cy="2253303"/>
          </a:xfrm>
          <a:prstGeom prst="rect">
            <a:avLst/>
          </a:prstGeom>
        </p:spPr>
      </p:pic>
      <p:sp>
        <p:nvSpPr>
          <p:cNvPr id="2" name="Título 1"/>
          <p:cNvSpPr>
            <a:spLocks noGrp="1"/>
          </p:cNvSpPr>
          <p:nvPr>
            <p:ph type="title"/>
          </p:nvPr>
        </p:nvSpPr>
        <p:spPr/>
        <p:txBody>
          <a:bodyPr/>
          <a:lstStyle/>
          <a:p>
            <a:r>
              <a:rPr lang="es-ES" dirty="0"/>
              <a:t>Administrar reglas </a:t>
            </a:r>
            <a:br>
              <a:rPr lang="es-ES" dirty="0"/>
            </a:br>
            <a:endParaRPr lang="es-ES" dirty="0"/>
          </a:p>
        </p:txBody>
      </p:sp>
      <p:pic>
        <p:nvPicPr>
          <p:cNvPr id="5" name="Imagen 4"/>
          <p:cNvPicPr>
            <a:picLocks noChangeAspect="1"/>
          </p:cNvPicPr>
          <p:nvPr/>
        </p:nvPicPr>
        <p:blipFill>
          <a:blip r:embed="rId3"/>
          <a:stretch>
            <a:fillRect/>
          </a:stretch>
        </p:blipFill>
        <p:spPr>
          <a:xfrm>
            <a:off x="7467806" y="868680"/>
            <a:ext cx="4253149" cy="3426873"/>
          </a:xfrm>
          <a:prstGeom prst="rect">
            <a:avLst/>
          </a:prstGeom>
        </p:spPr>
      </p:pic>
      <p:sp>
        <p:nvSpPr>
          <p:cNvPr id="6" name="Elipse 5"/>
          <p:cNvSpPr/>
          <p:nvPr/>
        </p:nvSpPr>
        <p:spPr>
          <a:xfrm>
            <a:off x="11206605" y="39135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3" name="Marcador de contenido 2"/>
          <p:cNvSpPr>
            <a:spLocks noGrp="1"/>
          </p:cNvSpPr>
          <p:nvPr>
            <p:ph sz="half" idx="1"/>
          </p:nvPr>
        </p:nvSpPr>
        <p:spPr>
          <a:xfrm>
            <a:off x="933346" y="1250652"/>
            <a:ext cx="4624411" cy="5120640"/>
          </a:xfrm>
        </p:spPr>
        <p:txBody>
          <a:bodyPr>
            <a:normAutofit fontScale="92500" lnSpcReduction="1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haga clic en Formato condicional.</a:t>
            </a:r>
          </a:p>
          <a:p>
            <a:pPr marL="457200" indent="-457200">
              <a:buFont typeface="+mj-lt"/>
              <a:buAutoNum type="arabicPeriod"/>
            </a:pPr>
            <a:r>
              <a:rPr lang="es-ES" dirty="0"/>
              <a:t>Haga clic en Administrar reglas.</a:t>
            </a:r>
          </a:p>
          <a:p>
            <a:pPr marL="457200" indent="-457200">
              <a:buFont typeface="+mj-lt"/>
              <a:buAutoNum type="arabicPeriod"/>
            </a:pPr>
            <a:r>
              <a:rPr lang="es-ES" dirty="0"/>
              <a:t>Haga clic en la regla que desea cambiar.</a:t>
            </a:r>
          </a:p>
          <a:p>
            <a:pPr marL="457200" indent="-457200">
              <a:buFont typeface="+mj-lt"/>
              <a:buAutoNum type="arabicPeriod"/>
            </a:pPr>
            <a:r>
              <a:rPr lang="es-ES" dirty="0"/>
              <a:t>Haga clic en Editar regla.</a:t>
            </a:r>
          </a:p>
          <a:p>
            <a:pPr marL="457200" indent="-457200">
              <a:buFont typeface="+mj-lt"/>
              <a:buAutoNum type="arabicPeriod"/>
            </a:pPr>
            <a:r>
              <a:rPr lang="es-ES" dirty="0"/>
              <a:t>Utilice los controles para realizar los cambios.</a:t>
            </a:r>
          </a:p>
          <a:p>
            <a:pPr marL="457200" indent="-457200">
              <a:buFont typeface="+mj-lt"/>
              <a:buAutoNum type="arabicPeriod"/>
            </a:pPr>
            <a:r>
              <a:rPr lang="es-ES" dirty="0"/>
              <a:t>Haga clic en Aceptar dos veces para guardar los cambios.</a:t>
            </a:r>
          </a:p>
        </p:txBody>
      </p:sp>
      <p:sp>
        <p:nvSpPr>
          <p:cNvPr id="8" name="Elipse 7"/>
          <p:cNvSpPr/>
          <p:nvPr/>
        </p:nvSpPr>
        <p:spPr>
          <a:xfrm>
            <a:off x="10932041" y="51036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7427158" y="4401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9337205" y="62306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1" name="Elipse 10"/>
          <p:cNvSpPr/>
          <p:nvPr/>
        </p:nvSpPr>
        <p:spPr>
          <a:xfrm>
            <a:off x="7941508" y="8048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899130" y="1353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44170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condicional de fórmula</a:t>
            </a:r>
            <a:br>
              <a:rPr lang="es-ES" dirty="0"/>
            </a:br>
            <a:endParaRPr lang="es-ES" dirty="0"/>
          </a:p>
        </p:txBody>
      </p:sp>
      <p:sp>
        <p:nvSpPr>
          <p:cNvPr id="3" name="Marcador de contenido 2"/>
          <p:cNvSpPr>
            <a:spLocks noGrp="1"/>
          </p:cNvSpPr>
          <p:nvPr>
            <p:ph sz="half" idx="1"/>
          </p:nvPr>
        </p:nvSpPr>
        <p:spPr/>
        <p:txBody>
          <a:bodyPr>
            <a:normAutofit fontScale="77500" lnSpcReduction="2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 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utilizar una fórmula para determinar qué células dar formato.</a:t>
            </a:r>
          </a:p>
          <a:p>
            <a:pPr marL="457200" indent="-457200">
              <a:buFont typeface="+mj-lt"/>
              <a:buAutoNum type="arabicPeriod"/>
            </a:pPr>
            <a:r>
              <a:rPr lang="es-ES" dirty="0"/>
              <a:t>Escriba la fórmula que desee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OK</a:t>
            </a:r>
          </a:p>
        </p:txBody>
      </p:sp>
      <p:pic>
        <p:nvPicPr>
          <p:cNvPr id="5" name="Marcador de contenido 6"/>
          <p:cNvPicPr>
            <a:picLocks noChangeAspect="1"/>
          </p:cNvPicPr>
          <p:nvPr/>
        </p:nvPicPr>
        <p:blipFill>
          <a:blip r:embed="rId2"/>
          <a:stretch>
            <a:fillRect/>
          </a:stretch>
        </p:blipFill>
        <p:spPr>
          <a:xfrm>
            <a:off x="8867224" y="736469"/>
            <a:ext cx="2792855" cy="2687959"/>
          </a:xfrm>
          <a:prstGeom prst="rect">
            <a:avLst/>
          </a:prstGeom>
        </p:spPr>
      </p:pic>
      <p:sp>
        <p:nvSpPr>
          <p:cNvPr id="6" name="Elipse 5"/>
          <p:cNvSpPr/>
          <p:nvPr/>
        </p:nvSpPr>
        <p:spPr>
          <a:xfrm>
            <a:off x="9555850" y="279476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153233" y="56172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1275314" y="271416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1275314" y="10895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1" name="Imagen 10"/>
          <p:cNvPicPr>
            <a:picLocks noChangeAspect="1"/>
          </p:cNvPicPr>
          <p:nvPr/>
        </p:nvPicPr>
        <p:blipFill>
          <a:blip r:embed="rId3"/>
          <a:stretch>
            <a:fillRect/>
          </a:stretch>
        </p:blipFill>
        <p:spPr>
          <a:xfrm>
            <a:off x="7342632" y="3556639"/>
            <a:ext cx="4323278" cy="3169256"/>
          </a:xfrm>
          <a:prstGeom prst="rect">
            <a:avLst/>
          </a:prstGeom>
        </p:spPr>
      </p:pic>
      <p:sp>
        <p:nvSpPr>
          <p:cNvPr id="12" name="Elipse 11"/>
          <p:cNvSpPr/>
          <p:nvPr/>
        </p:nvSpPr>
        <p:spPr>
          <a:xfrm>
            <a:off x="8106439" y="544572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3" name="Elipse 12"/>
          <p:cNvSpPr/>
          <p:nvPr/>
        </p:nvSpPr>
        <p:spPr>
          <a:xfrm>
            <a:off x="10375382" y="584438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9721812" y="629015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14610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Buscar</a:t>
            </a:r>
            <a:br>
              <a:rPr lang="es-ES" dirty="0"/>
            </a:br>
            <a:endParaRPr lang="es-ES" dirty="0"/>
          </a:p>
        </p:txBody>
      </p:sp>
      <p:sp>
        <p:nvSpPr>
          <p:cNvPr id="3" name="Marcador de contenido 2"/>
          <p:cNvSpPr>
            <a:spLocks noGrp="1"/>
          </p:cNvSpPr>
          <p:nvPr>
            <p:ph idx="1"/>
          </p:nvPr>
        </p:nvSpPr>
        <p:spPr>
          <a:xfrm>
            <a:off x="923606" y="1175961"/>
            <a:ext cx="5172393" cy="5120640"/>
          </a:xfrm>
        </p:spPr>
        <p:txBody>
          <a:bodyPr>
            <a:normAutofit/>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Buscar.</a:t>
            </a:r>
          </a:p>
          <a:p>
            <a:pPr marL="457200" indent="-457200">
              <a:buFont typeface="+mj-lt"/>
              <a:buAutoNum type="arabicPeriod"/>
            </a:pPr>
            <a:r>
              <a:rPr lang="es-ES" dirty="0"/>
              <a:t>Escriba el texto que desea buscar.</a:t>
            </a:r>
          </a:p>
          <a:p>
            <a:pPr marL="457200" indent="-457200">
              <a:buFont typeface="+mj-lt"/>
              <a:buAutoNum type="arabicPeriod"/>
            </a:pPr>
            <a:r>
              <a:rPr lang="es-ES" dirty="0"/>
              <a:t>Haga clic en Buscar siguiente.</a:t>
            </a:r>
          </a:p>
          <a:p>
            <a:pPr marL="457200" indent="-457200">
              <a:buFont typeface="+mj-lt"/>
              <a:buAutoNum type="arabicPeriod"/>
            </a:pPr>
            <a:r>
              <a:rPr lang="es-ES" dirty="0"/>
              <a:t>Haga clic en Cerrar.</a:t>
            </a:r>
          </a:p>
        </p:txBody>
      </p:sp>
      <p:pic>
        <p:nvPicPr>
          <p:cNvPr id="4" name="Imagen 3"/>
          <p:cNvPicPr>
            <a:picLocks noChangeAspect="1"/>
          </p:cNvPicPr>
          <p:nvPr/>
        </p:nvPicPr>
        <p:blipFill>
          <a:blip r:embed="rId2"/>
          <a:stretch>
            <a:fillRect/>
          </a:stretch>
        </p:blipFill>
        <p:spPr>
          <a:xfrm>
            <a:off x="8615252" y="864108"/>
            <a:ext cx="2914650" cy="3990975"/>
          </a:xfrm>
          <a:prstGeom prst="rect">
            <a:avLst/>
          </a:prstGeom>
        </p:spPr>
      </p:pic>
      <p:sp>
        <p:nvSpPr>
          <p:cNvPr id="5" name="Elipse 4"/>
          <p:cNvSpPr/>
          <p:nvPr/>
        </p:nvSpPr>
        <p:spPr>
          <a:xfrm>
            <a:off x="11272727" y="154898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6" name="Elipse 5"/>
          <p:cNvSpPr/>
          <p:nvPr/>
        </p:nvSpPr>
        <p:spPr>
          <a:xfrm>
            <a:off x="9689405" y="2117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7" name="Imagen 6"/>
          <p:cNvPicPr>
            <a:picLocks noChangeAspect="1"/>
          </p:cNvPicPr>
          <p:nvPr/>
        </p:nvPicPr>
        <p:blipFill>
          <a:blip r:embed="rId3"/>
          <a:stretch>
            <a:fillRect/>
          </a:stretch>
        </p:blipFill>
        <p:spPr>
          <a:xfrm>
            <a:off x="6814384" y="3045895"/>
            <a:ext cx="5000625" cy="1914525"/>
          </a:xfrm>
          <a:prstGeom prst="rect">
            <a:avLst/>
          </a:prstGeom>
        </p:spPr>
      </p:pic>
      <p:sp>
        <p:nvSpPr>
          <p:cNvPr id="8" name="Elipse 7"/>
          <p:cNvSpPr/>
          <p:nvPr/>
        </p:nvSpPr>
        <p:spPr>
          <a:xfrm>
            <a:off x="9314696" y="329051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0072577" y="48550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11158106" y="483886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pic>
        <p:nvPicPr>
          <p:cNvPr id="11" name="Imagen 10"/>
          <p:cNvPicPr>
            <a:picLocks noChangeAspect="1"/>
          </p:cNvPicPr>
          <p:nvPr/>
        </p:nvPicPr>
        <p:blipFill>
          <a:blip r:embed="rId4"/>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Tree>
    <p:extLst>
      <p:ext uri="{BB962C8B-B14F-4D97-AF65-F5344CB8AC3E}">
        <p14:creationId xmlns:p14="http://schemas.microsoft.com/office/powerpoint/2010/main" val="14978905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áficos y Gráficos dinámicos.pptx" id="{408E3B94-D7DF-4EC8-8C29-903DF186B4E2}" vid="{8FE12D8E-E88A-468B-84F5-430C93590EA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1B17DBF3930DD469333A217E75AF0A2" ma:contentTypeVersion="8" ma:contentTypeDescription="Crear nuevo documento." ma:contentTypeScope="" ma:versionID="6203f59de42db5a27378340a394f16e1">
  <xsd:schema xmlns:xsd="http://www.w3.org/2001/XMLSchema" xmlns:xs="http://www.w3.org/2001/XMLSchema" xmlns:p="http://schemas.microsoft.com/office/2006/metadata/properties" xmlns:ns3="03bf4703-0721-4729-8bf4-46374152f8a9" targetNamespace="http://schemas.microsoft.com/office/2006/metadata/properties" ma:root="true" ma:fieldsID="eb6e48f0a91fb89c1dff014af3f49baa" ns3:_="">
    <xsd:import namespace="03bf4703-0721-4729-8bf4-46374152f8a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bf4703-0721-4729-8bf4-46374152f8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10C37F-A1CA-42F3-B164-934BB44E56F2}">
  <ds:schemaRefs>
    <ds:schemaRef ds:uri="http://www.w3.org/XML/1998/namespace"/>
    <ds:schemaRef ds:uri="http://purl.org/dc/terms/"/>
    <ds:schemaRef ds:uri="http://purl.org/dc/elements/1.1/"/>
    <ds:schemaRef ds:uri="03bf4703-0721-4729-8bf4-46374152f8a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178AEC6-AD62-465A-92FC-DABBBC566749}">
  <ds:schemaRefs>
    <ds:schemaRef ds:uri="http://schemas.microsoft.com/sharepoint/v3/contenttype/forms"/>
  </ds:schemaRefs>
</ds:datastoreItem>
</file>

<file path=customXml/itemProps3.xml><?xml version="1.0" encoding="utf-8"?>
<ds:datastoreItem xmlns:ds="http://schemas.openxmlformats.org/officeDocument/2006/customXml" ds:itemID="{799ACC4D-F295-41DD-ABF8-61FE32B8B4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bf4703-0721-4729-8bf4-46374152f8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Gráficos y Gráficos dinámicos</Template>
  <TotalTime>27</TotalTime>
  <Words>2930</Words>
  <Application>Microsoft Office PowerPoint</Application>
  <PresentationFormat>Panorámica</PresentationFormat>
  <Paragraphs>444</Paragraphs>
  <Slides>48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Arial</vt:lpstr>
      <vt:lpstr>Calibri</vt:lpstr>
      <vt:lpstr>Calibri Light</vt:lpstr>
      <vt:lpstr>Tema de Office</vt:lpstr>
      <vt:lpstr>Contenido</vt:lpstr>
      <vt:lpstr>Tablas</vt:lpstr>
      <vt:lpstr>Contenido</vt:lpstr>
      <vt:lpstr>Formato de celdas</vt:lpstr>
      <vt:lpstr>Formato condicional </vt:lpstr>
      <vt:lpstr>Crear regla</vt:lpstr>
      <vt:lpstr>Administrar reglas  </vt:lpstr>
      <vt:lpstr>Formato condicional de fórmula </vt:lpstr>
      <vt:lpstr>Buscar </vt:lpstr>
      <vt:lpstr>Reemplazar </vt:lpstr>
      <vt:lpstr>Ocultar filas o columnas </vt:lpstr>
      <vt:lpstr>Mostrar filas o columnas </vt:lpstr>
      <vt:lpstr>Tablas</vt:lpstr>
      <vt:lpstr>Adicionar datos a una tabla</vt:lpstr>
      <vt:lpstr>Cambiar el nombre de una tabla de Excel </vt:lpstr>
      <vt:lpstr>Cambiar el tamaño de una tabla de Excel</vt:lpstr>
      <vt:lpstr>Copiar a otro lugar</vt:lpstr>
      <vt:lpstr>Copiar - opciones</vt:lpstr>
      <vt:lpstr>Cuadro de diálogo Copiar imagen</vt:lpstr>
      <vt:lpstr>Copiar formato </vt:lpstr>
      <vt:lpstr>Pegar- opciones especiales</vt:lpstr>
      <vt:lpstr>Pegar- opciones especiales</vt:lpstr>
      <vt:lpstr>Pegar- opciones especiales</vt:lpstr>
      <vt:lpstr>Pegado especial</vt:lpstr>
      <vt:lpstr>Pegado especial - Pegar</vt:lpstr>
      <vt:lpstr>Pegado especial - Pegar</vt:lpstr>
      <vt:lpstr>Pegado especial - Operaciones</vt:lpstr>
      <vt:lpstr>Opciones de pegado adicionales</vt:lpstr>
      <vt:lpstr> Subtotales (lista de datos)  </vt:lpstr>
      <vt:lpstr>  Ordenamiento  </vt:lpstr>
      <vt:lpstr>  Ordenar los datos en orden ascendente o descendente   </vt:lpstr>
      <vt:lpstr>Crear ordenamiento multicolumnas </vt:lpstr>
      <vt:lpstr> Filtrar y agrupar datos  </vt:lpstr>
      <vt:lpstr>Crear un filtro de selección </vt:lpstr>
      <vt:lpstr>Crear una regla de filtrado </vt:lpstr>
      <vt:lpstr>  Filtrado de datos con un filtro de búsqueda   </vt:lpstr>
      <vt:lpstr>Borrar un filtro de una columna </vt:lpstr>
      <vt:lpstr>Borrar todos los filtros activos </vt:lpstr>
      <vt:lpstr>Construir un filtro avanzado </vt:lpstr>
      <vt:lpstr>Remover un filtro avanzado</vt:lpstr>
      <vt:lpstr>Añadir un segmentador de datos </vt:lpstr>
      <vt:lpstr>Definir un filtro usando un segmentador </vt:lpstr>
      <vt:lpstr>Borrar un filtro  segmentador de datos </vt:lpstr>
      <vt:lpstr>Eliminar un segmentador de datos </vt:lpstr>
      <vt:lpstr>Agrupar datos (Lista de datos)</vt:lpstr>
      <vt:lpstr>Agrupar datos (Lista de datos)</vt:lpstr>
      <vt:lpstr>Agrupar datos (Lista de datos)</vt:lpstr>
      <vt:lpstr>Desagrupar filas de hoja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Gráficos Dinámicos</dc:title>
  <dc:creator>dataXbi dataXbi</dc:creator>
  <cp:lastModifiedBy>dataXbi dataXbi</cp:lastModifiedBy>
  <cp:revision>1</cp:revision>
  <dcterms:created xsi:type="dcterms:W3CDTF">2022-05-30T09:40:09Z</dcterms:created>
  <dcterms:modified xsi:type="dcterms:W3CDTF">2022-09-26T13:45:56Z</dcterms:modified>
</cp:coreProperties>
</file>