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1655-E4D3-470B-A34B-06B6E4CA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15778-09CD-4C7E-BE2C-519A2C2D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CA0F-01C6-4033-9E99-F8A6CD3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8AB8-1304-4C42-8879-D17721E5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79F8-C984-4A10-B8EF-BE263BC2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7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8472-15F7-42F4-A37E-74EA3B91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88C23-03CA-44ED-92E4-0D5D07CB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496A-D54B-461F-A4BE-EFA64EB3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B49E-20DE-48FF-A025-02E5F7F4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D8A5-D4E7-4F24-A853-3FFD38ED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12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D886-C290-40B8-81AD-327EB608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70841-13DE-4915-9880-5A2CD10D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9B3D-834F-41D9-AD41-C04727FE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7C46-5948-4F4D-84C5-B8D18A68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7DB3-B893-47C9-A56B-37D2E6D4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91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252-6382-496F-8838-DA5341E0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9696-DB09-4E72-88C6-6B9396E4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76EF-2DFA-4595-8BF6-6FFA8F17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6714-9746-4AF3-9D1B-E84F30FF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B06F-9316-489C-8B76-97AC78F2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9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5C97-1B1A-4165-9082-A6F12CCC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8511-88FF-4956-B68D-D44748E8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F54E-5487-4D0C-8347-0E08BF15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FFAA-6AC2-4792-A626-F2E58DD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4592-E2D5-44F3-8CE3-B4944BC1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895-FB14-41E5-9928-6669F7C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CFB4-2DB8-4FF2-88C7-D4D769F7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FD02-5A79-45C9-B3B7-A00DC05CF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BA7A7-CDCD-4D29-A5DF-851F19D2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7AF52-3A07-4658-87E5-8790BAEF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C649-FEE7-4E81-8AA9-A43BD171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0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14EC-F896-4BDC-89C8-522B66A9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15E2E-A5EF-4D15-93CB-AAF0B7C3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CC496-D8D2-4AD8-8978-5829B9DE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DC986-B7A8-47E2-919A-B29824C1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A038E-A8CC-443A-B039-5F2AEF05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502F1-A109-4640-99DC-30C84B9D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6B2B-2420-4320-8502-69366AA4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87F6A-8D70-480A-99A4-01D33179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66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770F-F1B8-44AC-B3E5-62662219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596AD-5D65-4338-A956-636E36E3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5C27-BF63-4D9C-9E3C-5C5E640D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0437-F119-48BD-88DB-66BB9B7D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5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CF3E7-C9FA-4993-9BC6-A2B9B926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2D44C-339E-45CE-A9FA-8BB8B20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89B9-0D2E-4744-AC8D-BB73DD98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5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D7B1-2CEA-4FF6-A4E7-33364651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6CEA-1CE2-44B6-9922-2E3498AB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D288-0FC7-405E-B9F5-0F3A4457E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CED0-C0E6-4600-86B8-8B95E398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4011-2122-4DA5-A7BC-06F05569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57AB-1145-4F24-BBB2-C4B79951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16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66A0-9A2A-48DD-9374-5A1E24CB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D1678-5768-4671-AFCE-83A2F3BB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98879-5C61-4C72-BD28-6A4DBE2F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EBDC-5678-4658-9634-319F3AC4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A972-5D36-438C-93DE-509E7B4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C1CB-D16F-4D36-9363-5DFD1146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8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9C097-B594-47E3-99CB-14893D0F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80855-EF71-4B74-97AD-1002249A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CB57-1845-4CDB-A4C7-EE3AFC82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8B8C-FCA3-4B08-9728-163E4BDBEABB}" type="datetimeFigureOut">
              <a:rPr lang="id-ID" smtClean="0"/>
              <a:t>29/12/2020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F28E-B0A2-45B7-8F39-79D4B87D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E701-22E0-43EF-83CC-58626DA48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3F45-885F-4490-A116-A988BB83B0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72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DAE-90BF-4922-A17F-FCEB2DAC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202"/>
            <a:ext cx="9144000" cy="111499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US" b="1" dirty="0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ResepKuy</a:t>
            </a:r>
            <a:endParaRPr lang="id-ID" b="1" dirty="0">
              <a:latin typeface="Times New Roman" panose="02020603050405020304" pitchFamily="18" charset="0"/>
              <a:ea typeface="Adobe Ming Std L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911D-D7B8-4CE5-AEF9-1801207B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07" y="4465925"/>
            <a:ext cx="9144000" cy="17706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Gilang Wahyu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Hidayat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1841720172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D90E1-BEAA-4C44-A1AC-36159B59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01" y="1853123"/>
            <a:ext cx="2006413" cy="23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40BA-AF2E-4BEC-8C3C-EFC9A71A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US" sz="4000" b="1" dirty="0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Belakang</a:t>
            </a:r>
            <a:endParaRPr lang="id-ID" sz="4000" b="1" dirty="0">
              <a:latin typeface="Times New Roman" panose="02020603050405020304" pitchFamily="18" charset="0"/>
              <a:ea typeface="Adobe Ming Std L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F36-ED8E-44A8-8543-5380E829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45485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Atusiasme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rekreasi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repot - repot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kerbersihannya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41083-D643-4DBC-B6DA-B63204820A1D}"/>
              </a:ext>
            </a:extLst>
          </p:cNvPr>
          <p:cNvSpPr txBox="1"/>
          <p:nvPr/>
        </p:nvSpPr>
        <p:spPr>
          <a:xfrm>
            <a:off x="9354065" y="6081174"/>
            <a:ext cx="23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Selanjutnya</a:t>
            </a:r>
            <a:r>
              <a:rPr lang="en-US" i="1" dirty="0"/>
              <a:t> ….-&gt;&gt;&gt;</a:t>
            </a:r>
            <a:endParaRPr lang="id-ID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16BE1-9564-4C3D-A296-F4FEDAA4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5" y="644646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69877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C9C49-5611-4AE8-BAFE-E1DC9053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5" y="644646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4FD1-0B83-4438-9145-8FE89D21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302"/>
            <a:ext cx="10515600" cy="501894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bahan-bahan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Karena orang-orang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cenderung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ribet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dijumpai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smartphone.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ResepKuy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Android”.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Nusantara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dijumpai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C61F-9432-4A69-8DFD-260A9CD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1245-C35B-49A1-AC60-1C8B6B77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49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bekreasi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kebersihannya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E00F6-7D99-4E88-BE28-0B77DD780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5" y="644646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0737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FFC0-FADB-4A81-B373-C469D363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8B67-F1BC-4B54-90A0-D9888F47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249"/>
            <a:ext cx="10515600" cy="4941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menu share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social.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PDF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 user.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tutorial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D1A1E-5416-4DF7-8EA0-3AF0A5E6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5" y="625191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46586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65C9-A5E0-4CFE-B354-9114665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EE0F-B321-4C05-8821-B59C13D6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LinierLayout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MenuOption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A094E-D78A-4DFD-B4D5-EF6D3ADBC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75" y="625190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7245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A104-FB15-4506-B8E9-065D5808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579"/>
            <a:ext cx="10515600" cy="53403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A6FC-3B40-4F38-A957-9867AC0E7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36" y="681037"/>
            <a:ext cx="4282327" cy="5113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70801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Aplikasi ResepKuy</vt:lpstr>
      <vt:lpstr>Latar Belakang</vt:lpstr>
      <vt:lpstr>PowerPoint Presentation</vt:lpstr>
      <vt:lpstr>Manfaat</vt:lpstr>
      <vt:lpstr>Fungsi</vt:lpstr>
      <vt:lpstr>Teknologi yang Digunakan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ResepKuy</dc:title>
  <dc:creator>Iconyx Zero</dc:creator>
  <cp:lastModifiedBy>Iconyx Zero</cp:lastModifiedBy>
  <cp:revision>14</cp:revision>
  <dcterms:created xsi:type="dcterms:W3CDTF">2020-12-27T01:57:08Z</dcterms:created>
  <dcterms:modified xsi:type="dcterms:W3CDTF">2020-12-29T06:33:57Z</dcterms:modified>
</cp:coreProperties>
</file>