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63076-6970-4BBD-B549-A860075351A1}" v="27" dt="2024-03-05T13:59:4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0251-8EBE-0F7C-F9B3-C2BB108A3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DD445-EFF3-4788-E22B-A12A73D87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9C61-FE03-AF81-8B58-8162AC3B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1E8A-FCE9-AD7A-DE15-2250F4F0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C66C-0A07-329F-8A82-2EA8E8C8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03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1E57-79B8-DD5E-FA02-9F2E0989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0BA0E-1638-67AD-D5C4-CC5B113D0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D16D-0BFA-86E0-F8DC-A1CA0B3C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B81B-875A-688C-4293-D2740D74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FEEC-29C5-219E-1BDB-9CF17E77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108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070C6-6F4F-FE83-B2F1-308B7FC75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80B9B-AA7C-FF7A-5C4D-27FA55BC5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BB34E-5BDB-5E16-8246-DD2E4465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FED6-F1E0-3C09-07DD-28ED4937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8E29-3E57-1025-424B-0AF1F4A3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391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1E86-95A2-D04E-0111-A214C74D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5A4D-80AF-4D08-C5B2-7CC6149A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F82D-B7FE-7736-B58D-4E10065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67FB-451A-0E2C-1029-54BED1AB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D90C-A0AA-6379-C413-96E88ED7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308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B61A-0535-9190-96D6-D21F7A50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7EF7-48BB-DA35-4C13-5EA66730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F450-1F02-FC36-5981-A4551E0A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C536-DD45-6FEB-58F5-FE1D9DC0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D502-D76B-EBFF-6811-B2438A7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757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C29F-69B8-792C-3120-6079AA20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554C-F662-C09D-1C6A-C84A7D282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09A2-983A-E6B6-BDC9-4B80C4AB1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B0F4-3962-B5A1-5ACE-76119C01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37910-9C03-DDDF-8C06-14318892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4D1BA-431F-F675-A126-37915788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333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58BC-716E-16FC-BC43-34C68F64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6DD01-2494-E590-50A3-715E7216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02BF-F916-4C7C-6153-F1CBA9B46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A3DA1-485B-0CE4-CAD2-BF1DAE578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C5D2E-BF42-DE4F-D5B9-D6585BF18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381ED-DD40-6682-FCCC-25332C86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D22AC-4ACD-4F63-8628-F8946733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39E0A-70CF-5B94-E973-9632F9D6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600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325B-B218-5B16-65F8-B3521454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93D76-868A-36A6-1620-38C393E9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5CFCD-09BA-9C0B-8CF6-0A88B511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263AB-8806-9541-890B-52442E3A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032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AEE2D-CD21-593B-4AE9-B6CCD0C4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CE988-ECB3-1F13-A0B2-5F6574AD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39228-062C-068D-5E1C-AA93F96D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583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134-667D-A1DC-4A34-BB907E72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EDE7-3B22-856F-4794-DB8A6AF0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8830-A46F-A9D9-94EA-801F285FF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BE10B-11BD-8BCA-6F40-ED20244E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9B70-8DDA-CA9C-9C08-91753978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8091-FFD4-D469-C4D0-BA4AAB2C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707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A197-5DF6-3124-AF4F-7657E224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0884E-8344-7DB4-98F8-C5F7852ED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046A5-42B8-6E33-97C7-ED7E82858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E70D-7B39-A60A-C0BC-9A7F617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3A41-6C55-DA12-39D5-185650A3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F779-6173-AF88-33F3-560F1BE5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67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7AF77-9293-284A-6165-3A4E9419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2E74-EC71-5D13-FA70-BCFC046F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2DFA-582D-B0A0-AB8E-92F887814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6EF2A-02D7-2942-DC0D-CAD47993D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AEF2-D0A3-9AA2-678A-7A230839C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371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C45F0-63B6-5009-8423-5491DB5A6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56455CD-1D0C-32EA-34B9-04763A7359CB}"/>
              </a:ext>
            </a:extLst>
          </p:cNvPr>
          <p:cNvSpPr/>
          <p:nvPr/>
        </p:nvSpPr>
        <p:spPr>
          <a:xfrm>
            <a:off x="9587345" y="4073237"/>
            <a:ext cx="2604655" cy="2784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sz="1200" dirty="0" err="1">
                <a:solidFill>
                  <a:schemeClr val="tx1"/>
                </a:solidFill>
              </a:rPr>
              <a:t>Legende</a:t>
            </a:r>
            <a:endParaRPr lang="en-CH" sz="1200" dirty="0">
              <a:solidFill>
                <a:schemeClr val="tx1"/>
              </a:solidFill>
            </a:endParaRPr>
          </a:p>
        </p:txBody>
      </p: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BF1E71C0-F29F-1FA2-4AEA-900B5E57D9A1}"/>
              </a:ext>
            </a:extLst>
          </p:cNvPr>
          <p:cNvSpPr/>
          <p:nvPr/>
        </p:nvSpPr>
        <p:spPr>
          <a:xfrm>
            <a:off x="2547383" y="4351028"/>
            <a:ext cx="1063840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Auth</a:t>
            </a:r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83C2A745-0C29-42DC-82B5-07EDE33D6AF5}"/>
              </a:ext>
            </a:extLst>
          </p:cNvPr>
          <p:cNvSpPr/>
          <p:nvPr/>
        </p:nvSpPr>
        <p:spPr>
          <a:xfrm>
            <a:off x="6450230" y="2412570"/>
            <a:ext cx="2112886" cy="637579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Transactions</a:t>
            </a:r>
          </a:p>
          <a:p>
            <a:pPr algn="ctr"/>
            <a:r>
              <a:rPr lang="en-CH" sz="1200" dirty="0"/>
              <a:t>Stream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3C20996-6DA4-7E62-27E4-2BC1EEC2CA34}"/>
              </a:ext>
            </a:extLst>
          </p:cNvPr>
          <p:cNvSpPr/>
          <p:nvPr/>
        </p:nvSpPr>
        <p:spPr>
          <a:xfrm>
            <a:off x="6757250" y="4465697"/>
            <a:ext cx="1498846" cy="9442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Transaction</a:t>
            </a:r>
          </a:p>
          <a:p>
            <a:pPr algn="ctr"/>
            <a:r>
              <a:rPr lang="en-CH" sz="1200" dirty="0"/>
              <a:t>Resolver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BEB4259-30B3-C715-9FB8-F36CE6C93CC9}"/>
              </a:ext>
            </a:extLst>
          </p:cNvPr>
          <p:cNvSpPr/>
          <p:nvPr/>
        </p:nvSpPr>
        <p:spPr>
          <a:xfrm>
            <a:off x="3001255" y="1591923"/>
            <a:ext cx="1498846" cy="9442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Core</a:t>
            </a:r>
          </a:p>
          <a:p>
            <a:pPr algn="ctr"/>
            <a:r>
              <a:rPr lang="en-CH" sz="1200" dirty="0"/>
              <a:t>Services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DE83C74-56DA-FA71-DB94-970D5F318D37}"/>
              </a:ext>
            </a:extLst>
          </p:cNvPr>
          <p:cNvSpPr/>
          <p:nvPr/>
        </p:nvSpPr>
        <p:spPr>
          <a:xfrm>
            <a:off x="2725307" y="2370201"/>
            <a:ext cx="707993" cy="67793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Auth</a:t>
            </a:r>
            <a:endParaRPr lang="en-CH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7442B7A-CFAF-3DB0-1316-979E868EE14B}"/>
              </a:ext>
            </a:extLst>
          </p:cNvPr>
          <p:cNvSpPr/>
          <p:nvPr/>
        </p:nvSpPr>
        <p:spPr>
          <a:xfrm>
            <a:off x="4048819" y="2370201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</a:t>
            </a:r>
          </a:p>
          <a:p>
            <a:pPr algn="ctr"/>
            <a:r>
              <a:rPr lang="en-CH" sz="1200" dirty="0"/>
              <a:t>Res.</a:t>
            </a:r>
            <a:endParaRPr lang="en-CH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B666D8-F3A3-C56A-0465-18287F42B2D3}"/>
              </a:ext>
            </a:extLst>
          </p:cNvPr>
          <p:cNvSpPr/>
          <p:nvPr/>
        </p:nvSpPr>
        <p:spPr>
          <a:xfrm>
            <a:off x="4048819" y="1026710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</a:t>
            </a:r>
          </a:p>
          <a:p>
            <a:pPr algn="ctr"/>
            <a:r>
              <a:rPr lang="en-CH" sz="1200" dirty="0"/>
              <a:t>Sys.</a:t>
            </a:r>
            <a:endParaRPr lang="en-CH" dirty="0"/>
          </a:p>
        </p:txBody>
      </p:sp>
      <p:sp>
        <p:nvSpPr>
          <p:cNvPr id="73" name="Flowchart: Direct Access Storage 72">
            <a:extLst>
              <a:ext uri="{FF2B5EF4-FFF2-40B4-BE49-F238E27FC236}">
                <a16:creationId xmlns:a16="http://schemas.microsoft.com/office/drawing/2014/main" id="{505BBF71-8FF8-DF94-AC54-6B0601D3E5BF}"/>
              </a:ext>
            </a:extLst>
          </p:cNvPr>
          <p:cNvSpPr/>
          <p:nvPr/>
        </p:nvSpPr>
        <p:spPr>
          <a:xfrm>
            <a:off x="6450230" y="1043927"/>
            <a:ext cx="2112886" cy="637579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Logs</a:t>
            </a:r>
          </a:p>
          <a:p>
            <a:pPr algn="ctr"/>
            <a:r>
              <a:rPr lang="en-CH" sz="1200" dirty="0"/>
              <a:t>Stream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0BAE0B1-2F6B-49FF-DB6E-5A192E4D8BC5}"/>
              </a:ext>
            </a:extLst>
          </p:cNvPr>
          <p:cNvCxnSpPr>
            <a:cxnSpLocks/>
            <a:stCxn id="70" idx="4"/>
            <a:endCxn id="62" idx="1"/>
          </p:cNvCxnSpPr>
          <p:nvPr/>
        </p:nvCxnSpPr>
        <p:spPr>
          <a:xfrm flipH="1">
            <a:off x="3079303" y="3048132"/>
            <a:ext cx="1" cy="1302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6551F-15EE-1E8F-5458-D134322BE93F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>
            <a:off x="3433300" y="2709167"/>
            <a:ext cx="6155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E5C91B-110F-D336-9675-D5DD4C28D622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4412434" y="3048132"/>
            <a:ext cx="0" cy="1302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5500805-135E-EB7A-D614-FE9913A450EE}"/>
              </a:ext>
            </a:extLst>
          </p:cNvPr>
          <p:cNvCxnSpPr>
            <a:cxnSpLocks/>
            <a:stCxn id="70" idx="7"/>
            <a:endCxn id="72" idx="3"/>
          </p:cNvCxnSpPr>
          <p:nvPr/>
        </p:nvCxnSpPr>
        <p:spPr>
          <a:xfrm flipV="1">
            <a:off x="3329617" y="1605360"/>
            <a:ext cx="825702" cy="864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AD060FB-56D2-5C59-5E18-57CD870138B2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V="1">
            <a:off x="4412434" y="1704641"/>
            <a:ext cx="0" cy="665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5BC449-CC87-F784-620B-47DA03E27713}"/>
              </a:ext>
            </a:extLst>
          </p:cNvPr>
          <p:cNvCxnSpPr>
            <a:cxnSpLocks/>
            <a:stCxn id="72" idx="6"/>
            <a:endCxn id="73" idx="1"/>
          </p:cNvCxnSpPr>
          <p:nvPr/>
        </p:nvCxnSpPr>
        <p:spPr>
          <a:xfrm flipV="1">
            <a:off x="4776049" y="1362717"/>
            <a:ext cx="1674181" cy="2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ABB56C-A77F-84B8-D964-B2AEDB1DE7C1}"/>
              </a:ext>
            </a:extLst>
          </p:cNvPr>
          <p:cNvCxnSpPr>
            <a:cxnSpLocks/>
            <a:stCxn id="71" idx="6"/>
            <a:endCxn id="67" idx="1"/>
          </p:cNvCxnSpPr>
          <p:nvPr/>
        </p:nvCxnSpPr>
        <p:spPr>
          <a:xfrm>
            <a:off x="4776049" y="2709167"/>
            <a:ext cx="1674181" cy="22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6B5B4D-CDEC-BA7E-54DE-9F3A7A9B17EB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7506673" y="3050149"/>
            <a:ext cx="0" cy="1415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D53293-8BCC-7CD2-3CB1-4B6E4333668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4944354" y="4937828"/>
            <a:ext cx="18128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298B85C6-84DD-9FC7-86C9-D504AC2415BE}"/>
              </a:ext>
            </a:extLst>
          </p:cNvPr>
          <p:cNvSpPr/>
          <p:nvPr/>
        </p:nvSpPr>
        <p:spPr>
          <a:xfrm>
            <a:off x="287204" y="1195309"/>
            <a:ext cx="1570720" cy="30696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200" dirty="0"/>
              <a:t>UI/UX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9618C2-992A-0BF0-F2A3-EE08D3E84982}"/>
              </a:ext>
            </a:extLst>
          </p:cNvPr>
          <p:cNvCxnSpPr>
            <a:cxnSpLocks/>
            <a:stCxn id="112" idx="0"/>
            <a:endCxn id="70" idx="2"/>
          </p:cNvCxnSpPr>
          <p:nvPr/>
        </p:nvCxnSpPr>
        <p:spPr>
          <a:xfrm>
            <a:off x="1857924" y="1571759"/>
            <a:ext cx="867383" cy="1137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81986AB-0437-77FD-3047-6FFCBCADE9BD}"/>
              </a:ext>
            </a:extLst>
          </p:cNvPr>
          <p:cNvCxnSpPr>
            <a:cxnSpLocks/>
            <a:stCxn id="113" idx="0"/>
            <a:endCxn id="70" idx="2"/>
          </p:cNvCxnSpPr>
          <p:nvPr/>
        </p:nvCxnSpPr>
        <p:spPr>
          <a:xfrm flipV="1">
            <a:off x="1857924" y="2709167"/>
            <a:ext cx="867383" cy="2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26B88B5-BE45-E22D-54E4-21663EC4E86B}"/>
              </a:ext>
            </a:extLst>
          </p:cNvPr>
          <p:cNvCxnSpPr>
            <a:cxnSpLocks/>
            <a:stCxn id="114" idx="0"/>
            <a:endCxn id="70" idx="2"/>
          </p:cNvCxnSpPr>
          <p:nvPr/>
        </p:nvCxnSpPr>
        <p:spPr>
          <a:xfrm flipV="1">
            <a:off x="1857924" y="2709167"/>
            <a:ext cx="867383" cy="117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irect Access Storage 89">
            <a:extLst>
              <a:ext uri="{FF2B5EF4-FFF2-40B4-BE49-F238E27FC236}">
                <a16:creationId xmlns:a16="http://schemas.microsoft.com/office/drawing/2014/main" id="{D0F8EFE2-82AB-D9EF-1BF4-EA579F811AE2}"/>
              </a:ext>
            </a:extLst>
          </p:cNvPr>
          <p:cNvSpPr/>
          <p:nvPr/>
        </p:nvSpPr>
        <p:spPr>
          <a:xfrm>
            <a:off x="10955044" y="5985026"/>
            <a:ext cx="1145220" cy="701337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Kafka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C4DBC39-071E-A4A7-C7BE-4EA6567B4744}"/>
              </a:ext>
            </a:extLst>
          </p:cNvPr>
          <p:cNvSpPr/>
          <p:nvPr/>
        </p:nvSpPr>
        <p:spPr>
          <a:xfrm>
            <a:off x="10955044" y="5291091"/>
            <a:ext cx="1145220" cy="5848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 err="1"/>
              <a:t>Quarkus</a:t>
            </a:r>
            <a:endParaRPr lang="en-CH" sz="1200" dirty="0"/>
          </a:p>
        </p:txBody>
      </p: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B2224551-EB28-A91F-8112-BF11283EABBA}"/>
              </a:ext>
            </a:extLst>
          </p:cNvPr>
          <p:cNvSpPr/>
          <p:nvPr/>
        </p:nvSpPr>
        <p:spPr>
          <a:xfrm>
            <a:off x="9797247" y="5985026"/>
            <a:ext cx="1063841" cy="69819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 err="1"/>
              <a:t>MariaDb</a:t>
            </a:r>
            <a:endParaRPr lang="en-CH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191B1E9-262C-CF29-785D-E596F3E1B6AE}"/>
              </a:ext>
            </a:extLst>
          </p:cNvPr>
          <p:cNvSpPr/>
          <p:nvPr/>
        </p:nvSpPr>
        <p:spPr>
          <a:xfrm>
            <a:off x="9715868" y="5291091"/>
            <a:ext cx="1145220" cy="58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React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614695-3EE0-5656-BC6E-BCFED77E72E5}"/>
              </a:ext>
            </a:extLst>
          </p:cNvPr>
          <p:cNvSpPr/>
          <p:nvPr/>
        </p:nvSpPr>
        <p:spPr>
          <a:xfrm>
            <a:off x="11083998" y="4273421"/>
            <a:ext cx="1016265" cy="9085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Service</a:t>
            </a:r>
            <a:endParaRPr lang="en-CH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457F77-0F63-EF77-5343-4839B29F3B9A}"/>
              </a:ext>
            </a:extLst>
          </p:cNvPr>
          <p:cNvSpPr txBox="1"/>
          <p:nvPr/>
        </p:nvSpPr>
        <p:spPr>
          <a:xfrm>
            <a:off x="1537855" y="188359"/>
            <a:ext cx="85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u="sng" dirty="0"/>
              <a:t>POC – Banking – </a:t>
            </a:r>
            <a:r>
              <a:rPr lang="en-CH" sz="2400" b="1" u="sng" dirty="0" err="1"/>
              <a:t>Quarkus</a:t>
            </a:r>
            <a:r>
              <a:rPr lang="en-CH" sz="2400" b="1" u="sng" dirty="0"/>
              <a:t> &amp; React &amp; Kafka &amp; OpenShift</a:t>
            </a:r>
          </a:p>
        </p:txBody>
      </p:sp>
      <p:sp>
        <p:nvSpPr>
          <p:cNvPr id="96" name="Rectangle: Folded Corner 95">
            <a:extLst>
              <a:ext uri="{FF2B5EF4-FFF2-40B4-BE49-F238E27FC236}">
                <a16:creationId xmlns:a16="http://schemas.microsoft.com/office/drawing/2014/main" id="{9F4F2CFA-CB1C-7085-FC47-02912110FFA1}"/>
              </a:ext>
            </a:extLst>
          </p:cNvPr>
          <p:cNvSpPr/>
          <p:nvPr/>
        </p:nvSpPr>
        <p:spPr>
          <a:xfrm>
            <a:off x="11083998" y="112765"/>
            <a:ext cx="1016266" cy="1751204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Reactive Code</a:t>
            </a:r>
          </a:p>
          <a:p>
            <a:pPr algn="ctr"/>
            <a:r>
              <a:rPr lang="en-CH" sz="1000" dirty="0"/>
              <a:t>Async API</a:t>
            </a:r>
          </a:p>
          <a:p>
            <a:pPr algn="ctr"/>
            <a:r>
              <a:rPr lang="en-CH" sz="1000" dirty="0"/>
              <a:t>Rest API</a:t>
            </a:r>
          </a:p>
          <a:p>
            <a:pPr algn="ctr"/>
            <a:r>
              <a:rPr lang="en-CH" sz="1000" dirty="0"/>
              <a:t>Test</a:t>
            </a:r>
          </a:p>
          <a:p>
            <a:pPr algn="ctr"/>
            <a:r>
              <a:rPr lang="en-CH" sz="1000" dirty="0"/>
              <a:t>Maven</a:t>
            </a:r>
          </a:p>
          <a:p>
            <a:pPr algn="ctr"/>
            <a:r>
              <a:rPr lang="en-CH" sz="1000" dirty="0" err="1"/>
              <a:t>VsCode</a:t>
            </a:r>
            <a:endParaRPr lang="en-CH" sz="1000" dirty="0"/>
          </a:p>
          <a:p>
            <a:pPr algn="ctr"/>
            <a:r>
              <a:rPr lang="en-CH" sz="1000" dirty="0"/>
              <a:t>Role System</a:t>
            </a:r>
          </a:p>
          <a:p>
            <a:pPr algn="ctr"/>
            <a:r>
              <a:rPr lang="en-CH" sz="1000" dirty="0"/>
              <a:t>SonarQube</a:t>
            </a:r>
          </a:p>
          <a:p>
            <a:pPr algn="ctr"/>
            <a:r>
              <a:rPr lang="en-CH" sz="1000" dirty="0"/>
              <a:t>Git</a:t>
            </a:r>
          </a:p>
          <a:p>
            <a:pPr algn="ctr"/>
            <a:r>
              <a:rPr lang="en-CH" sz="1000" dirty="0" err="1"/>
              <a:t>MapStruct</a:t>
            </a:r>
            <a:endParaRPr lang="en-CH" sz="1000" dirty="0"/>
          </a:p>
        </p:txBody>
      </p:sp>
      <p:sp>
        <p:nvSpPr>
          <p:cNvPr id="103" name="Flowchart: Magnetic Disk 102">
            <a:extLst>
              <a:ext uri="{FF2B5EF4-FFF2-40B4-BE49-F238E27FC236}">
                <a16:creationId xmlns:a16="http://schemas.microsoft.com/office/drawing/2014/main" id="{965F51DD-5669-8100-42A6-A5790685A73C}"/>
              </a:ext>
            </a:extLst>
          </p:cNvPr>
          <p:cNvSpPr/>
          <p:nvPr/>
        </p:nvSpPr>
        <p:spPr>
          <a:xfrm>
            <a:off x="3880513" y="4351028"/>
            <a:ext cx="1063841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Transactions</a:t>
            </a:r>
          </a:p>
        </p:txBody>
      </p: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ED3D4F1C-6131-5DC3-86C9-97EF70472F83}"/>
              </a:ext>
            </a:extLst>
          </p:cNvPr>
          <p:cNvSpPr/>
          <p:nvPr/>
        </p:nvSpPr>
        <p:spPr>
          <a:xfrm>
            <a:off x="5382690" y="3198172"/>
            <a:ext cx="1063841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Account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2EBF5CE-D75A-14A0-7C5C-A42983487133}"/>
              </a:ext>
            </a:extLst>
          </p:cNvPr>
          <p:cNvCxnSpPr>
            <a:cxnSpLocks/>
            <a:stCxn id="68" idx="1"/>
            <a:endCxn id="104" idx="3"/>
          </p:cNvCxnSpPr>
          <p:nvPr/>
        </p:nvCxnSpPr>
        <p:spPr>
          <a:xfrm flipH="1" flipV="1">
            <a:off x="5914611" y="4371773"/>
            <a:ext cx="842639" cy="566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532515D-1EE2-8E92-FEA9-D633B3BB48F5}"/>
              </a:ext>
            </a:extLst>
          </p:cNvPr>
          <p:cNvCxnSpPr>
            <a:cxnSpLocks/>
            <a:stCxn id="71" idx="5"/>
            <a:endCxn id="104" idx="2"/>
          </p:cNvCxnSpPr>
          <p:nvPr/>
        </p:nvCxnSpPr>
        <p:spPr>
          <a:xfrm>
            <a:off x="4669549" y="2948851"/>
            <a:ext cx="713141" cy="836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3DFB274-4920-6328-B12C-FDF64A6A2801}"/>
              </a:ext>
            </a:extLst>
          </p:cNvPr>
          <p:cNvSpPr/>
          <p:nvPr/>
        </p:nvSpPr>
        <p:spPr>
          <a:xfrm>
            <a:off x="8040098" y="4612112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</a:t>
            </a:r>
          </a:p>
          <a:p>
            <a:pPr algn="ctr"/>
            <a:r>
              <a:rPr lang="en-CH" sz="1200" dirty="0"/>
              <a:t>Sys.</a:t>
            </a:r>
            <a:endParaRPr lang="en-CH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A7784B-683F-5BE7-AB89-B8F293CCF14A}"/>
              </a:ext>
            </a:extLst>
          </p:cNvPr>
          <p:cNvCxnSpPr>
            <a:cxnSpLocks/>
            <a:stCxn id="108" idx="6"/>
            <a:endCxn id="73" idx="1"/>
          </p:cNvCxnSpPr>
          <p:nvPr/>
        </p:nvCxnSpPr>
        <p:spPr>
          <a:xfrm flipH="1" flipV="1">
            <a:off x="6450230" y="1362717"/>
            <a:ext cx="2317098" cy="3588361"/>
          </a:xfrm>
          <a:prstGeom prst="bentConnector5">
            <a:avLst>
              <a:gd name="adj1" fmla="val -9866"/>
              <a:gd name="adj2" fmla="val 81701"/>
              <a:gd name="adj3" fmla="val 1098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ardrop 111">
            <a:extLst>
              <a:ext uri="{FF2B5EF4-FFF2-40B4-BE49-F238E27FC236}">
                <a16:creationId xmlns:a16="http://schemas.microsoft.com/office/drawing/2014/main" id="{0768A667-53DD-AB86-4069-1AFF49C39522}"/>
              </a:ext>
            </a:extLst>
          </p:cNvPr>
          <p:cNvSpPr/>
          <p:nvPr/>
        </p:nvSpPr>
        <p:spPr>
          <a:xfrm>
            <a:off x="974105" y="1195309"/>
            <a:ext cx="883819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Sign</a:t>
            </a:r>
          </a:p>
          <a:p>
            <a:pPr algn="ctr"/>
            <a:r>
              <a:rPr lang="en-CH" sz="1200" dirty="0" err="1"/>
              <a:t>InOut</a:t>
            </a:r>
            <a:endParaRPr lang="en-CH" sz="1200" dirty="0"/>
          </a:p>
          <a:p>
            <a:pPr algn="ctr"/>
            <a:endParaRPr lang="en-CH" sz="1200" dirty="0"/>
          </a:p>
        </p:txBody>
      </p:sp>
      <p:sp>
        <p:nvSpPr>
          <p:cNvPr id="113" name="Teardrop 112">
            <a:extLst>
              <a:ext uri="{FF2B5EF4-FFF2-40B4-BE49-F238E27FC236}">
                <a16:creationId xmlns:a16="http://schemas.microsoft.com/office/drawing/2014/main" id="{437F33AF-A778-6CE7-C8E5-E5805B2D31BC}"/>
              </a:ext>
            </a:extLst>
          </p:cNvPr>
          <p:cNvSpPr/>
          <p:nvPr/>
        </p:nvSpPr>
        <p:spPr>
          <a:xfrm>
            <a:off x="974105" y="2357733"/>
            <a:ext cx="883819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</a:t>
            </a:r>
          </a:p>
          <a:p>
            <a:pPr algn="ctr"/>
            <a:r>
              <a:rPr lang="en-CH" sz="1200" dirty="0"/>
              <a:t>Detail</a:t>
            </a:r>
          </a:p>
        </p:txBody>
      </p:sp>
      <p:sp>
        <p:nvSpPr>
          <p:cNvPr id="114" name="Teardrop 113">
            <a:extLst>
              <a:ext uri="{FF2B5EF4-FFF2-40B4-BE49-F238E27FC236}">
                <a16:creationId xmlns:a16="http://schemas.microsoft.com/office/drawing/2014/main" id="{1833E153-F98D-E68A-2A35-1A78B8CD7CFB}"/>
              </a:ext>
            </a:extLst>
          </p:cNvPr>
          <p:cNvSpPr/>
          <p:nvPr/>
        </p:nvSpPr>
        <p:spPr>
          <a:xfrm>
            <a:off x="974105" y="3511826"/>
            <a:ext cx="883819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</a:t>
            </a:r>
          </a:p>
          <a:p>
            <a:pPr algn="ctr"/>
            <a:r>
              <a:rPr lang="en-CH" sz="1200" dirty="0"/>
              <a:t>Act.</a:t>
            </a:r>
          </a:p>
        </p:txBody>
      </p:sp>
      <p:sp>
        <p:nvSpPr>
          <p:cNvPr id="115" name="Teardrop 114">
            <a:extLst>
              <a:ext uri="{FF2B5EF4-FFF2-40B4-BE49-F238E27FC236}">
                <a16:creationId xmlns:a16="http://schemas.microsoft.com/office/drawing/2014/main" id="{591118A1-58B6-F977-B73C-0A378CF26D28}"/>
              </a:ext>
            </a:extLst>
          </p:cNvPr>
          <p:cNvSpPr/>
          <p:nvPr/>
        </p:nvSpPr>
        <p:spPr>
          <a:xfrm>
            <a:off x="9891620" y="4433842"/>
            <a:ext cx="969468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Inside</a:t>
            </a:r>
          </a:p>
          <a:p>
            <a:pPr algn="ctr"/>
            <a:r>
              <a:rPr lang="en-CH" sz="12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975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504B56FD-5DC9-A09F-3658-4AC82449AF2F}"/>
              </a:ext>
            </a:extLst>
          </p:cNvPr>
          <p:cNvSpPr/>
          <p:nvPr/>
        </p:nvSpPr>
        <p:spPr>
          <a:xfrm>
            <a:off x="9587345" y="4073237"/>
            <a:ext cx="2604655" cy="2784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sz="1200" dirty="0" err="1">
                <a:solidFill>
                  <a:schemeClr val="tx1"/>
                </a:solidFill>
              </a:rPr>
              <a:t>Legende</a:t>
            </a:r>
            <a:endParaRPr lang="en-CH" sz="1200" dirty="0">
              <a:solidFill>
                <a:schemeClr val="tx1"/>
              </a:solidFill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702A505-D8C5-5A96-2537-F74E2580D3B8}"/>
              </a:ext>
            </a:extLst>
          </p:cNvPr>
          <p:cNvSpPr/>
          <p:nvPr/>
        </p:nvSpPr>
        <p:spPr>
          <a:xfrm>
            <a:off x="2547383" y="4351028"/>
            <a:ext cx="1063840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Auth</a:t>
            </a:r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66A14197-D944-102D-9A6F-B05ED397A9D6}"/>
              </a:ext>
            </a:extLst>
          </p:cNvPr>
          <p:cNvSpPr/>
          <p:nvPr/>
        </p:nvSpPr>
        <p:spPr>
          <a:xfrm>
            <a:off x="6450230" y="2412570"/>
            <a:ext cx="2112886" cy="637579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Transactions</a:t>
            </a:r>
          </a:p>
          <a:p>
            <a:pPr algn="ctr"/>
            <a:r>
              <a:rPr lang="en-CH" sz="1200" dirty="0"/>
              <a:t>Stream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817636-444A-D974-2FE2-D5C32DA3C8B9}"/>
              </a:ext>
            </a:extLst>
          </p:cNvPr>
          <p:cNvSpPr/>
          <p:nvPr/>
        </p:nvSpPr>
        <p:spPr>
          <a:xfrm>
            <a:off x="6757250" y="4465697"/>
            <a:ext cx="1498846" cy="9442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Transaction</a:t>
            </a:r>
          </a:p>
          <a:p>
            <a:pPr algn="ctr"/>
            <a:r>
              <a:rPr lang="en-CH" sz="1200" dirty="0"/>
              <a:t>Resolver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66A28A-BA8B-0997-D3E0-A4E8BA879F77}"/>
              </a:ext>
            </a:extLst>
          </p:cNvPr>
          <p:cNvSpPr/>
          <p:nvPr/>
        </p:nvSpPr>
        <p:spPr>
          <a:xfrm>
            <a:off x="3001255" y="1591923"/>
            <a:ext cx="1498846" cy="9442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Core</a:t>
            </a:r>
          </a:p>
          <a:p>
            <a:pPr algn="ctr"/>
            <a:r>
              <a:rPr lang="en-CH" sz="1200" dirty="0"/>
              <a:t>Services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B5AD55-40AF-5F56-7402-8B9FE60F1FBF}"/>
              </a:ext>
            </a:extLst>
          </p:cNvPr>
          <p:cNvSpPr/>
          <p:nvPr/>
        </p:nvSpPr>
        <p:spPr>
          <a:xfrm>
            <a:off x="2725307" y="2370201"/>
            <a:ext cx="707993" cy="67793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Auth</a:t>
            </a:r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4C763F-2550-88BF-8843-50C6BA589C1C}"/>
              </a:ext>
            </a:extLst>
          </p:cNvPr>
          <p:cNvSpPr/>
          <p:nvPr/>
        </p:nvSpPr>
        <p:spPr>
          <a:xfrm>
            <a:off x="4048819" y="2370201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</a:t>
            </a:r>
          </a:p>
          <a:p>
            <a:pPr algn="ctr"/>
            <a:r>
              <a:rPr lang="en-CH" sz="1200" dirty="0"/>
              <a:t>Res.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A4BD4B-909F-3878-58DB-53147147CBE2}"/>
              </a:ext>
            </a:extLst>
          </p:cNvPr>
          <p:cNvSpPr/>
          <p:nvPr/>
        </p:nvSpPr>
        <p:spPr>
          <a:xfrm>
            <a:off x="4048819" y="1026710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</a:t>
            </a:r>
          </a:p>
          <a:p>
            <a:pPr algn="ctr"/>
            <a:r>
              <a:rPr lang="en-CH" sz="1200" dirty="0"/>
              <a:t>Sys.</a:t>
            </a:r>
            <a:endParaRPr lang="en-CH" dirty="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EB63E915-6B77-9E82-222D-0129C88405CA}"/>
              </a:ext>
            </a:extLst>
          </p:cNvPr>
          <p:cNvSpPr/>
          <p:nvPr/>
        </p:nvSpPr>
        <p:spPr>
          <a:xfrm>
            <a:off x="6450230" y="1043927"/>
            <a:ext cx="2112886" cy="637579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Logs</a:t>
            </a:r>
          </a:p>
          <a:p>
            <a:pPr algn="ctr"/>
            <a:r>
              <a:rPr lang="en-CH" sz="1200" dirty="0"/>
              <a:t>Stream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14F739-8EBD-62A3-3055-95F84D1FD045}"/>
              </a:ext>
            </a:extLst>
          </p:cNvPr>
          <p:cNvCxnSpPr>
            <a:cxnSpLocks/>
            <a:stCxn id="10" idx="4"/>
            <a:endCxn id="4" idx="1"/>
          </p:cNvCxnSpPr>
          <p:nvPr/>
        </p:nvCxnSpPr>
        <p:spPr>
          <a:xfrm flipH="1">
            <a:off x="3079303" y="3048132"/>
            <a:ext cx="1" cy="1302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60412-1CEB-394A-D0BE-A5785D45BCA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433300" y="2709167"/>
            <a:ext cx="6155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2B8223-3DC1-7C79-F259-FA8CAC9972EE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4412434" y="3048132"/>
            <a:ext cx="0" cy="1302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520B97-EF6F-C872-5373-3F73F034C955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3329617" y="1605360"/>
            <a:ext cx="825702" cy="864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123B4D-F734-D15A-24F1-609433E7DA90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4412434" y="1704641"/>
            <a:ext cx="0" cy="665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6EDA52-7CF8-4500-4498-1140807F8787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 flipV="1">
            <a:off x="4776049" y="1362717"/>
            <a:ext cx="1674181" cy="2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CCE1-02CC-55E7-AB94-B179FE29DC91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>
            <a:off x="4776049" y="2709167"/>
            <a:ext cx="1674181" cy="22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F820BD-BD55-7D80-F514-0F019B13A28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06673" y="3050149"/>
            <a:ext cx="0" cy="1415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ADE165-AE7B-6B4F-AD2B-D63116E10AB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44354" y="4937828"/>
            <a:ext cx="18128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868624-7437-D475-0E01-363148906C57}"/>
              </a:ext>
            </a:extLst>
          </p:cNvPr>
          <p:cNvSpPr/>
          <p:nvPr/>
        </p:nvSpPr>
        <p:spPr>
          <a:xfrm>
            <a:off x="287204" y="1195309"/>
            <a:ext cx="1570720" cy="30696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200" dirty="0"/>
              <a:t>UI/UX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0F3C1A-E436-9F82-45F5-99DB1C6E9094}"/>
              </a:ext>
            </a:extLst>
          </p:cNvPr>
          <p:cNvCxnSpPr>
            <a:cxnSpLocks/>
            <a:stCxn id="128" idx="0"/>
            <a:endCxn id="10" idx="2"/>
          </p:cNvCxnSpPr>
          <p:nvPr/>
        </p:nvCxnSpPr>
        <p:spPr>
          <a:xfrm>
            <a:off x="1857924" y="1571759"/>
            <a:ext cx="867383" cy="1137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8F2AA4-B492-CD61-684E-568B83D1B8E3}"/>
              </a:ext>
            </a:extLst>
          </p:cNvPr>
          <p:cNvCxnSpPr>
            <a:cxnSpLocks/>
            <a:stCxn id="129" idx="0"/>
            <a:endCxn id="10" idx="2"/>
          </p:cNvCxnSpPr>
          <p:nvPr/>
        </p:nvCxnSpPr>
        <p:spPr>
          <a:xfrm flipV="1">
            <a:off x="1857924" y="2709167"/>
            <a:ext cx="867383" cy="2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1D6D4F-EC6F-D420-58D0-B95DE4B3D519}"/>
              </a:ext>
            </a:extLst>
          </p:cNvPr>
          <p:cNvCxnSpPr>
            <a:cxnSpLocks/>
            <a:stCxn id="130" idx="0"/>
            <a:endCxn id="10" idx="2"/>
          </p:cNvCxnSpPr>
          <p:nvPr/>
        </p:nvCxnSpPr>
        <p:spPr>
          <a:xfrm flipV="1">
            <a:off x="1857924" y="2709167"/>
            <a:ext cx="867383" cy="117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Direct Access Storage 62">
            <a:extLst>
              <a:ext uri="{FF2B5EF4-FFF2-40B4-BE49-F238E27FC236}">
                <a16:creationId xmlns:a16="http://schemas.microsoft.com/office/drawing/2014/main" id="{08B389CD-8D86-E359-51A6-12FC7B303314}"/>
              </a:ext>
            </a:extLst>
          </p:cNvPr>
          <p:cNvSpPr/>
          <p:nvPr/>
        </p:nvSpPr>
        <p:spPr>
          <a:xfrm>
            <a:off x="10955044" y="5985026"/>
            <a:ext cx="1145220" cy="701337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Kafka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38D5970-2D8F-D593-5EDB-2C7CA20E3337}"/>
              </a:ext>
            </a:extLst>
          </p:cNvPr>
          <p:cNvSpPr/>
          <p:nvPr/>
        </p:nvSpPr>
        <p:spPr>
          <a:xfrm>
            <a:off x="10955044" y="5291091"/>
            <a:ext cx="1145220" cy="5848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 err="1"/>
              <a:t>Quarkus</a:t>
            </a:r>
            <a:endParaRPr lang="en-CH" sz="1200" dirty="0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1AEBF990-7D94-203E-6208-74ABCBEFD862}"/>
              </a:ext>
            </a:extLst>
          </p:cNvPr>
          <p:cNvSpPr/>
          <p:nvPr/>
        </p:nvSpPr>
        <p:spPr>
          <a:xfrm>
            <a:off x="9797247" y="5985026"/>
            <a:ext cx="1063841" cy="69819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 err="1"/>
              <a:t>MariaDb</a:t>
            </a:r>
            <a:endParaRPr lang="en-CH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EC30AA-03E3-0C66-BEB6-FF0C0F92FE87}"/>
              </a:ext>
            </a:extLst>
          </p:cNvPr>
          <p:cNvSpPr/>
          <p:nvPr/>
        </p:nvSpPr>
        <p:spPr>
          <a:xfrm>
            <a:off x="9715868" y="5291091"/>
            <a:ext cx="1145220" cy="58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React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C57479E-F6BE-3DF3-E519-9DBC69240FE0}"/>
              </a:ext>
            </a:extLst>
          </p:cNvPr>
          <p:cNvSpPr/>
          <p:nvPr/>
        </p:nvSpPr>
        <p:spPr>
          <a:xfrm>
            <a:off x="11083998" y="4273421"/>
            <a:ext cx="1016265" cy="9085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Service</a:t>
            </a:r>
            <a:endParaRPr lang="en-CH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83AD52-3738-BA6F-51E7-2E0D5C956A53}"/>
              </a:ext>
            </a:extLst>
          </p:cNvPr>
          <p:cNvSpPr txBox="1"/>
          <p:nvPr/>
        </p:nvSpPr>
        <p:spPr>
          <a:xfrm>
            <a:off x="1537855" y="188359"/>
            <a:ext cx="85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u="sng" dirty="0"/>
              <a:t>POC – Banking – </a:t>
            </a:r>
            <a:r>
              <a:rPr lang="en-CH" sz="2400" b="1" u="sng" dirty="0" err="1"/>
              <a:t>Quarkus</a:t>
            </a:r>
            <a:r>
              <a:rPr lang="en-CH" sz="2400" b="1" u="sng" dirty="0"/>
              <a:t> &amp; React &amp; Kafka &amp; OpenShift</a:t>
            </a:r>
          </a:p>
        </p:txBody>
      </p:sp>
      <p:sp>
        <p:nvSpPr>
          <p:cNvPr id="78" name="Rectangle: Folded Corner 77">
            <a:extLst>
              <a:ext uri="{FF2B5EF4-FFF2-40B4-BE49-F238E27FC236}">
                <a16:creationId xmlns:a16="http://schemas.microsoft.com/office/drawing/2014/main" id="{AFA723F3-FE84-B908-6310-5064B4CCD2F0}"/>
              </a:ext>
            </a:extLst>
          </p:cNvPr>
          <p:cNvSpPr/>
          <p:nvPr/>
        </p:nvSpPr>
        <p:spPr>
          <a:xfrm>
            <a:off x="11083998" y="112765"/>
            <a:ext cx="1016266" cy="1751204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Reactive Code</a:t>
            </a:r>
          </a:p>
          <a:p>
            <a:pPr algn="ctr"/>
            <a:r>
              <a:rPr lang="en-CH" sz="1000" dirty="0"/>
              <a:t>Async API</a:t>
            </a:r>
          </a:p>
          <a:p>
            <a:pPr algn="ctr"/>
            <a:r>
              <a:rPr lang="en-CH" sz="1000" dirty="0"/>
              <a:t>Rest API</a:t>
            </a:r>
          </a:p>
          <a:p>
            <a:pPr algn="ctr"/>
            <a:r>
              <a:rPr lang="en-CH" sz="1000" dirty="0"/>
              <a:t>Test</a:t>
            </a:r>
          </a:p>
          <a:p>
            <a:pPr algn="ctr"/>
            <a:r>
              <a:rPr lang="en-CH" sz="1000" dirty="0"/>
              <a:t>Maven</a:t>
            </a:r>
          </a:p>
          <a:p>
            <a:pPr algn="ctr"/>
            <a:r>
              <a:rPr lang="en-CH" sz="1000" dirty="0" err="1"/>
              <a:t>VsCode</a:t>
            </a:r>
            <a:endParaRPr lang="en-CH" sz="1000" dirty="0"/>
          </a:p>
          <a:p>
            <a:pPr algn="ctr"/>
            <a:r>
              <a:rPr lang="en-CH" sz="1000" dirty="0"/>
              <a:t>Role System</a:t>
            </a:r>
          </a:p>
          <a:p>
            <a:pPr algn="ctr"/>
            <a:r>
              <a:rPr lang="en-CH" sz="1000" dirty="0"/>
              <a:t>SonarQube</a:t>
            </a:r>
          </a:p>
          <a:p>
            <a:pPr algn="ctr"/>
            <a:r>
              <a:rPr lang="en-CH" sz="1000" dirty="0"/>
              <a:t>Git</a:t>
            </a:r>
          </a:p>
          <a:p>
            <a:pPr algn="ctr"/>
            <a:r>
              <a:rPr lang="en-CH" sz="1000" dirty="0" err="1"/>
              <a:t>MapStruct</a:t>
            </a:r>
            <a:endParaRPr lang="en-CH" sz="10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904CD2A-D7DC-8E0D-6CEF-DC57DC0B9FF3}"/>
              </a:ext>
            </a:extLst>
          </p:cNvPr>
          <p:cNvSpPr/>
          <p:nvPr/>
        </p:nvSpPr>
        <p:spPr>
          <a:xfrm>
            <a:off x="6757250" y="5660044"/>
            <a:ext cx="1498846" cy="9442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Batch Scheduler</a:t>
            </a:r>
          </a:p>
          <a:p>
            <a:pPr algn="ctr"/>
            <a:r>
              <a:rPr lang="en-CH" sz="1200" dirty="0" err="1"/>
              <a:t>Archivage</a:t>
            </a:r>
            <a:endParaRPr lang="en-CH" sz="1200" dirty="0"/>
          </a:p>
        </p:txBody>
      </p:sp>
      <p:sp>
        <p:nvSpPr>
          <p:cNvPr id="90" name="Flowchart: Magnetic Disk 89">
            <a:extLst>
              <a:ext uri="{FF2B5EF4-FFF2-40B4-BE49-F238E27FC236}">
                <a16:creationId xmlns:a16="http://schemas.microsoft.com/office/drawing/2014/main" id="{ABEBBF46-E82B-BC15-708B-F0C6E5DEC8D3}"/>
              </a:ext>
            </a:extLst>
          </p:cNvPr>
          <p:cNvSpPr/>
          <p:nvPr/>
        </p:nvSpPr>
        <p:spPr>
          <a:xfrm>
            <a:off x="3880513" y="5524629"/>
            <a:ext cx="1063841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Archives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3C3A31-31BF-D346-5D0E-2B7FACA09A0C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944354" y="4937829"/>
            <a:ext cx="1812896" cy="1194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72F2630-E080-49E0-9B71-0BE5712E42C7}"/>
              </a:ext>
            </a:extLst>
          </p:cNvPr>
          <p:cNvCxnSpPr>
            <a:cxnSpLocks/>
            <a:stCxn id="79" idx="1"/>
            <a:endCxn id="90" idx="4"/>
          </p:cNvCxnSpPr>
          <p:nvPr/>
        </p:nvCxnSpPr>
        <p:spPr>
          <a:xfrm flipH="1" flipV="1">
            <a:off x="4944354" y="6111430"/>
            <a:ext cx="1812896" cy="20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50A61389-F742-7F44-1DA8-967F909CB352}"/>
              </a:ext>
            </a:extLst>
          </p:cNvPr>
          <p:cNvSpPr/>
          <p:nvPr/>
        </p:nvSpPr>
        <p:spPr>
          <a:xfrm>
            <a:off x="3880513" y="4351028"/>
            <a:ext cx="1063841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Transactions</a:t>
            </a:r>
          </a:p>
        </p:txBody>
      </p: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A7FECC2A-E207-34D5-EAE6-E567FC375636}"/>
              </a:ext>
            </a:extLst>
          </p:cNvPr>
          <p:cNvSpPr/>
          <p:nvPr/>
        </p:nvSpPr>
        <p:spPr>
          <a:xfrm>
            <a:off x="5382690" y="3198172"/>
            <a:ext cx="1063841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Account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6482D70-F9F5-1AEF-2D26-FDB43677F63D}"/>
              </a:ext>
            </a:extLst>
          </p:cNvPr>
          <p:cNvCxnSpPr>
            <a:cxnSpLocks/>
            <a:stCxn id="8" idx="1"/>
            <a:endCxn id="101" idx="3"/>
          </p:cNvCxnSpPr>
          <p:nvPr/>
        </p:nvCxnSpPr>
        <p:spPr>
          <a:xfrm flipH="1" flipV="1">
            <a:off x="5914611" y="4371773"/>
            <a:ext cx="842639" cy="566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B7870B5-5AEF-A95B-2AFC-A3AA0F40AA7D}"/>
              </a:ext>
            </a:extLst>
          </p:cNvPr>
          <p:cNvCxnSpPr>
            <a:cxnSpLocks/>
            <a:stCxn id="11" idx="5"/>
            <a:endCxn id="101" idx="2"/>
          </p:cNvCxnSpPr>
          <p:nvPr/>
        </p:nvCxnSpPr>
        <p:spPr>
          <a:xfrm>
            <a:off x="4669549" y="2948851"/>
            <a:ext cx="713141" cy="836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762C4AE5-C268-8F0E-5D6B-94C47CABDA14}"/>
              </a:ext>
            </a:extLst>
          </p:cNvPr>
          <p:cNvSpPr/>
          <p:nvPr/>
        </p:nvSpPr>
        <p:spPr>
          <a:xfrm>
            <a:off x="8040098" y="4612112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</a:t>
            </a:r>
          </a:p>
          <a:p>
            <a:pPr algn="ctr"/>
            <a:r>
              <a:rPr lang="en-CH" sz="1200" dirty="0"/>
              <a:t>Sys.</a:t>
            </a:r>
            <a:endParaRPr lang="en-CH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18D484-7218-B7CD-5785-ACF445B29A2F}"/>
              </a:ext>
            </a:extLst>
          </p:cNvPr>
          <p:cNvSpPr/>
          <p:nvPr/>
        </p:nvSpPr>
        <p:spPr>
          <a:xfrm>
            <a:off x="8077086" y="5793209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</a:t>
            </a:r>
          </a:p>
          <a:p>
            <a:pPr algn="ctr"/>
            <a:r>
              <a:rPr lang="en-CH" sz="1200" dirty="0"/>
              <a:t>Sys.</a:t>
            </a:r>
            <a:endParaRPr lang="en-CH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6195B01-32A9-8BDE-D31D-8EE25410C244}"/>
              </a:ext>
            </a:extLst>
          </p:cNvPr>
          <p:cNvCxnSpPr>
            <a:cxnSpLocks/>
            <a:stCxn id="111" idx="6"/>
            <a:endCxn id="13" idx="1"/>
          </p:cNvCxnSpPr>
          <p:nvPr/>
        </p:nvCxnSpPr>
        <p:spPr>
          <a:xfrm flipH="1" flipV="1">
            <a:off x="6450230" y="1362717"/>
            <a:ext cx="2354086" cy="4769458"/>
          </a:xfrm>
          <a:prstGeom prst="bentConnector5">
            <a:avLst>
              <a:gd name="adj1" fmla="val -8203"/>
              <a:gd name="adj2" fmla="val 86322"/>
              <a:gd name="adj3" fmla="val 1097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42CF04C-09A7-3889-A6CE-E7DB80501A27}"/>
              </a:ext>
            </a:extLst>
          </p:cNvPr>
          <p:cNvCxnSpPr>
            <a:cxnSpLocks/>
            <a:stCxn id="110" idx="6"/>
            <a:endCxn id="13" idx="1"/>
          </p:cNvCxnSpPr>
          <p:nvPr/>
        </p:nvCxnSpPr>
        <p:spPr>
          <a:xfrm flipH="1" flipV="1">
            <a:off x="6450230" y="1362717"/>
            <a:ext cx="2317098" cy="3588361"/>
          </a:xfrm>
          <a:prstGeom prst="bentConnector5">
            <a:avLst>
              <a:gd name="adj1" fmla="val -9866"/>
              <a:gd name="adj2" fmla="val 81701"/>
              <a:gd name="adj3" fmla="val 1098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ardrop 127">
            <a:extLst>
              <a:ext uri="{FF2B5EF4-FFF2-40B4-BE49-F238E27FC236}">
                <a16:creationId xmlns:a16="http://schemas.microsoft.com/office/drawing/2014/main" id="{8A12BE42-A5B1-4F93-5CDD-19E67873FD0E}"/>
              </a:ext>
            </a:extLst>
          </p:cNvPr>
          <p:cNvSpPr/>
          <p:nvPr/>
        </p:nvSpPr>
        <p:spPr>
          <a:xfrm>
            <a:off x="974105" y="1195309"/>
            <a:ext cx="883819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Sign</a:t>
            </a:r>
          </a:p>
          <a:p>
            <a:pPr algn="ctr"/>
            <a:r>
              <a:rPr lang="en-CH" sz="1200" dirty="0" err="1"/>
              <a:t>InOut</a:t>
            </a:r>
            <a:endParaRPr lang="en-CH" sz="1200" dirty="0"/>
          </a:p>
          <a:p>
            <a:pPr algn="ctr"/>
            <a:endParaRPr lang="en-CH" sz="1200" dirty="0"/>
          </a:p>
        </p:txBody>
      </p:sp>
      <p:sp>
        <p:nvSpPr>
          <p:cNvPr id="129" name="Teardrop 128">
            <a:extLst>
              <a:ext uri="{FF2B5EF4-FFF2-40B4-BE49-F238E27FC236}">
                <a16:creationId xmlns:a16="http://schemas.microsoft.com/office/drawing/2014/main" id="{7D207BC5-528F-9914-E2A8-06550E95A9FE}"/>
              </a:ext>
            </a:extLst>
          </p:cNvPr>
          <p:cNvSpPr/>
          <p:nvPr/>
        </p:nvSpPr>
        <p:spPr>
          <a:xfrm>
            <a:off x="974105" y="2357733"/>
            <a:ext cx="883819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</a:t>
            </a:r>
          </a:p>
          <a:p>
            <a:pPr algn="ctr"/>
            <a:r>
              <a:rPr lang="en-CH" sz="1200" dirty="0"/>
              <a:t>Detail</a:t>
            </a:r>
          </a:p>
        </p:txBody>
      </p:sp>
      <p:sp>
        <p:nvSpPr>
          <p:cNvPr id="130" name="Teardrop 129">
            <a:extLst>
              <a:ext uri="{FF2B5EF4-FFF2-40B4-BE49-F238E27FC236}">
                <a16:creationId xmlns:a16="http://schemas.microsoft.com/office/drawing/2014/main" id="{1279B138-B854-3354-3C85-816FEAD91827}"/>
              </a:ext>
            </a:extLst>
          </p:cNvPr>
          <p:cNvSpPr/>
          <p:nvPr/>
        </p:nvSpPr>
        <p:spPr>
          <a:xfrm>
            <a:off x="974105" y="3511826"/>
            <a:ext cx="883819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</a:t>
            </a:r>
          </a:p>
          <a:p>
            <a:pPr algn="ctr"/>
            <a:r>
              <a:rPr lang="en-CH" sz="1200" dirty="0"/>
              <a:t>Act.</a:t>
            </a:r>
          </a:p>
        </p:txBody>
      </p:sp>
      <p:sp>
        <p:nvSpPr>
          <p:cNvPr id="135" name="Teardrop 134">
            <a:extLst>
              <a:ext uri="{FF2B5EF4-FFF2-40B4-BE49-F238E27FC236}">
                <a16:creationId xmlns:a16="http://schemas.microsoft.com/office/drawing/2014/main" id="{540F258D-7147-2C86-AA9F-5937333FEB48}"/>
              </a:ext>
            </a:extLst>
          </p:cNvPr>
          <p:cNvSpPr/>
          <p:nvPr/>
        </p:nvSpPr>
        <p:spPr>
          <a:xfrm>
            <a:off x="9891620" y="4433842"/>
            <a:ext cx="969468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Inside</a:t>
            </a:r>
          </a:p>
          <a:p>
            <a:pPr algn="ctr"/>
            <a:r>
              <a:rPr lang="en-CH" sz="12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6913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8CD923C515294DA129CB532944F113" ma:contentTypeVersion="8" ma:contentTypeDescription="Crée un document." ma:contentTypeScope="" ma:versionID="8859d18fc333225de82802ae90aee169">
  <xsd:schema xmlns:xsd="http://www.w3.org/2001/XMLSchema" xmlns:xs="http://www.w3.org/2001/XMLSchema" xmlns:p="http://schemas.microsoft.com/office/2006/metadata/properties" xmlns:ns3="b296049f-2294-4295-9a02-5e837a9b1594" xmlns:ns4="c192ad19-77fb-4d62-b2db-eab960e3bd2c" targetNamespace="http://schemas.microsoft.com/office/2006/metadata/properties" ma:root="true" ma:fieldsID="220aa0cbc01b4b43222225a38a343679" ns3:_="" ns4:_="">
    <xsd:import namespace="b296049f-2294-4295-9a02-5e837a9b1594"/>
    <xsd:import namespace="c192ad19-77fb-4d62-b2db-eab960e3bd2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6049f-2294-4295-9a02-5e837a9b159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2ad19-77fb-4d62-b2db-eab960e3bd2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96049f-2294-4295-9a02-5e837a9b1594" xsi:nil="true"/>
  </documentManagement>
</p:properties>
</file>

<file path=customXml/itemProps1.xml><?xml version="1.0" encoding="utf-8"?>
<ds:datastoreItem xmlns:ds="http://schemas.openxmlformats.org/officeDocument/2006/customXml" ds:itemID="{94B805F2-776F-40DD-93E4-B44CD67BD8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96049f-2294-4295-9a02-5e837a9b1594"/>
    <ds:schemaRef ds:uri="c192ad19-77fb-4d62-b2db-eab960e3bd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62E4A5-E386-4D59-8722-4BCC360A28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FAA86-1F29-48DF-BA3B-3CD4058AE26A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c192ad19-77fb-4d62-b2db-eab960e3bd2c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296049f-2294-4295-9a02-5e837a9b159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135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Celor</dc:creator>
  <cp:lastModifiedBy>Tristan Celor</cp:lastModifiedBy>
  <cp:revision>2</cp:revision>
  <dcterms:created xsi:type="dcterms:W3CDTF">2024-02-29T07:42:48Z</dcterms:created>
  <dcterms:modified xsi:type="dcterms:W3CDTF">2024-03-12T13:41:25Z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0x010100128CD923C515294DA129CB532944F113</vt:lpwstr>
  </property>
</Properties>
</file>