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spc="300" dirty="0">
                <a:ln>
                  <a:gradFill>
                    <a:gsLst>
                      <a:gs pos="5900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B</a:t>
            </a:r>
            <a:r>
              <a:rPr lang="en-GB" spc="300" dirty="0">
                <a:ln>
                  <a:gradFill>
                    <a:gsLst>
                      <a:gs pos="5900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0996"/>
            <a:ext cx="9144000" cy="2387600"/>
          </a:xfrm>
        </p:spPr>
        <p:txBody>
          <a:bodyPr/>
          <a:lstStyle/>
          <a:p>
            <a:r>
              <a:rPr lang="de-DE" dirty="0"/>
              <a:t>PREDICTIVE MODEL AND ITS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1711896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de-DE" sz="3600" kern="2900" spc="300" dirty="0"/>
              <a:t>PREDICTIVE MODEL RESULTS</a:t>
            </a:r>
            <a:endParaRPr lang="en-GB" sz="3600" kern="2900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869" y="2729948"/>
            <a:ext cx="2859497" cy="1567686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5500" dirty="0">
                <a:solidFill>
                  <a:schemeClr val="bg1"/>
                </a:solidFill>
              </a:rPr>
              <a:t>Chances of predicting true successful bookings.</a:t>
            </a:r>
          </a:p>
          <a:p>
            <a:pPr marL="0" indent="0">
              <a:buNone/>
            </a:pPr>
            <a:r>
              <a:rPr lang="en-GB" sz="4500" dirty="0">
                <a:solidFill>
                  <a:schemeClr val="bg1"/>
                </a:solidFill>
              </a:rPr>
              <a:t> </a:t>
            </a:r>
            <a:endParaRPr lang="en-GB" sz="4500" dirty="0"/>
          </a:p>
          <a:p>
            <a:pPr marL="0" indent="0">
              <a:buNone/>
            </a:pPr>
            <a:r>
              <a:rPr lang="en-GB" sz="5500" dirty="0">
                <a:solidFill>
                  <a:schemeClr val="bg1"/>
                </a:solidFill>
              </a:rPr>
              <a:t>68% chances of predicting true incomplete bookings correctly.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0EF4AF-09EB-EA51-68D4-5B7A62273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dirty="0"/>
              <a:t>Top features that can drive successful flights for BA</a:t>
            </a:r>
            <a:endParaRPr lang="en-GB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8729C3F-4058-7B12-2FFB-341EF3C20B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896" y="2729948"/>
            <a:ext cx="6112103" cy="4136053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8DE49A-4EF9-CE8F-2FC8-B8EEF6285009}"/>
              </a:ext>
            </a:extLst>
          </p:cNvPr>
          <p:cNvSpPr/>
          <p:nvPr/>
        </p:nvSpPr>
        <p:spPr>
          <a:xfrm rot="10800000" flipH="1" flipV="1">
            <a:off x="299729" y="1782604"/>
            <a:ext cx="2133600" cy="855427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Recall Score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59%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82FFE3-05FD-767B-56AA-7C3555702B6A}"/>
              </a:ext>
            </a:extLst>
          </p:cNvPr>
          <p:cNvSpPr/>
          <p:nvPr/>
        </p:nvSpPr>
        <p:spPr>
          <a:xfrm rot="10800000" flipH="1" flipV="1">
            <a:off x="3205365" y="1739089"/>
            <a:ext cx="2133600" cy="855427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Precision Score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60%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865FEC-6972-B901-C8E2-1781E05ACD2E}"/>
              </a:ext>
            </a:extLst>
          </p:cNvPr>
          <p:cNvSpPr txBox="1">
            <a:spLocks/>
          </p:cNvSpPr>
          <p:nvPr/>
        </p:nvSpPr>
        <p:spPr>
          <a:xfrm>
            <a:off x="3007366" y="2729948"/>
            <a:ext cx="3012435" cy="156768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4500" dirty="0">
                <a:solidFill>
                  <a:schemeClr val="bg1"/>
                </a:solidFill>
              </a:rPr>
              <a:t>Will be predicted as actually completed bookings out of all the successfully completed bookings.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 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C955D0-1461-9CC9-C61E-AF95A79390C3}"/>
              </a:ext>
            </a:extLst>
          </p:cNvPr>
          <p:cNvSpPr txBox="1">
            <a:spLocks/>
          </p:cNvSpPr>
          <p:nvPr/>
        </p:nvSpPr>
        <p:spPr>
          <a:xfrm>
            <a:off x="147869" y="4297634"/>
            <a:ext cx="5871932" cy="132556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5900" dirty="0">
                <a:solidFill>
                  <a:schemeClr val="bg1"/>
                </a:solidFill>
              </a:rPr>
              <a:t>Accuracy</a:t>
            </a:r>
            <a:r>
              <a:rPr lang="en-GB" sz="11200" dirty="0">
                <a:solidFill>
                  <a:schemeClr val="bg1"/>
                </a:solidFill>
              </a:rPr>
              <a:t> </a:t>
            </a:r>
            <a:r>
              <a:rPr lang="en-GB" sz="3800" dirty="0">
                <a:solidFill>
                  <a:schemeClr val="bg1"/>
                </a:solidFill>
              </a:rPr>
              <a:t>of the model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800" dirty="0">
                <a:solidFill>
                  <a:schemeClr val="bg1"/>
                </a:solidFill>
              </a:rPr>
              <a:t> predicting successful or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800" dirty="0">
                <a:solidFill>
                  <a:schemeClr val="bg1"/>
                </a:solidFill>
              </a:rPr>
              <a:t>incomplete bookings is</a:t>
            </a:r>
            <a:endParaRPr lang="en-GB" sz="3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CF8A586-F0E3-AB49-0D08-70BA898CE52A}"/>
              </a:ext>
            </a:extLst>
          </p:cNvPr>
          <p:cNvSpPr txBox="1">
            <a:spLocks/>
          </p:cNvSpPr>
          <p:nvPr/>
        </p:nvSpPr>
        <p:spPr>
          <a:xfrm>
            <a:off x="147869" y="5650390"/>
            <a:ext cx="5871932" cy="120760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We are concerned with predicting the unsuccessful bookings correctly. Imbalanced data drives higher accuracy but it doesn‘t accurately predict the unsuccessful bookings.</a:t>
            </a:r>
            <a:endParaRPr lang="en-GB" sz="1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Dataset was balanced with 8k labelled as incomplete bookings and 7k as complete bookings.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E08BE4-EC07-F27A-BA74-9D2FF5EC98AD}"/>
              </a:ext>
            </a:extLst>
          </p:cNvPr>
          <p:cNvSpPr/>
          <p:nvPr/>
        </p:nvSpPr>
        <p:spPr>
          <a:xfrm rot="10800000" flipH="1" flipV="1">
            <a:off x="3446783" y="4470716"/>
            <a:ext cx="2133600" cy="1006592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Accuracy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61%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119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PREDICTIVE MODEL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ADMIN</cp:lastModifiedBy>
  <cp:revision>5</cp:revision>
  <dcterms:created xsi:type="dcterms:W3CDTF">2022-12-06T11:13:27Z</dcterms:created>
  <dcterms:modified xsi:type="dcterms:W3CDTF">2023-06-05T09:47:57Z</dcterms:modified>
</cp:coreProperties>
</file>