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sldIdLst>
    <p:sldId id="256" r:id="rId2"/>
    <p:sldId id="270" r:id="rId3"/>
    <p:sldId id="271" r:id="rId4"/>
    <p:sldId id="257" r:id="rId5"/>
    <p:sldId id="258" r:id="rId6"/>
    <p:sldId id="266" r:id="rId7"/>
    <p:sldId id="267" r:id="rId8"/>
    <p:sldId id="268" r:id="rId9"/>
    <p:sldId id="269" r:id="rId10"/>
    <p:sldId id="259" r:id="rId11"/>
    <p:sldId id="260" r:id="rId12"/>
    <p:sldId id="261" r:id="rId13"/>
    <p:sldId id="262" r:id="rId14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-173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Прямоугольник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Скругленный прямоугольник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одзаголовок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28" name="Дата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17" name="Нижний колонтитул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29" name="Номер слайда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Прямоугольник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Прямоугольник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Заголовок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8" name="Содержимое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Скругленный прямоугольник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Прямоугольник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Прямоугольник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Содержимое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13" name="Содержимое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Скругленный прямоугольник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Содержимое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ик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Прямоугольник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Скругленный прямоугольник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Заголовок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3" name="Текст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4" name="Дата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B106E36-FD25-4E2D-B0AA-010F637433A0}" type="datetimeFigureOut">
              <a:rPr lang="ru-RU" smtClean="0"/>
              <a:pPr/>
              <a:t>04.06.2025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23" name="Номер слайда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725C68B6-61C2-468F-89AB-4B9F7531AA68}" type="slidenum">
              <a:rPr lang="ru-RU" smtClean="0"/>
              <a:pPr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95536" y="3717032"/>
            <a:ext cx="8305800" cy="1143000"/>
          </a:xfrm>
        </p:spPr>
        <p:txBody>
          <a:bodyPr>
            <a:normAutofit fontScale="62500" lnSpcReduction="20000"/>
          </a:bodyPr>
          <a:lstStyle/>
          <a:p>
            <a:pPr algn="r"/>
            <a:r>
              <a:rPr lang="ru-RU" dirty="0" smtClean="0"/>
              <a:t>Программу разработали</a:t>
            </a:r>
            <a:r>
              <a:rPr lang="en-US" dirty="0" smtClean="0"/>
              <a:t>:</a:t>
            </a:r>
          </a:p>
          <a:p>
            <a:pPr algn="r"/>
            <a:r>
              <a:rPr lang="ru-RU" dirty="0" err="1" smtClean="0"/>
              <a:t>Серополов</a:t>
            </a:r>
            <a:r>
              <a:rPr lang="ru-RU" dirty="0" smtClean="0"/>
              <a:t> Дмитрий</a:t>
            </a:r>
          </a:p>
          <a:p>
            <a:pPr algn="r"/>
            <a:r>
              <a:rPr lang="ru-RU" dirty="0" err="1" smtClean="0"/>
              <a:t>Остапенко</a:t>
            </a:r>
            <a:r>
              <a:rPr lang="ru-RU" dirty="0" smtClean="0"/>
              <a:t> Александр </a:t>
            </a:r>
            <a:endParaRPr lang="ru-RU" dirty="0" smtClean="0"/>
          </a:p>
          <a:p>
            <a:pPr algn="r"/>
            <a:r>
              <a:rPr lang="ru-RU" dirty="0" smtClean="0"/>
              <a:t>Садовничий Виктор</a:t>
            </a:r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err="1" smtClean="0"/>
              <a:t>Онлайн-магазин</a:t>
            </a:r>
            <a:r>
              <a:rPr lang="ru-RU" dirty="0" smtClean="0"/>
              <a:t> </a:t>
            </a:r>
            <a:br>
              <a:rPr lang="ru-RU" dirty="0" smtClean="0"/>
            </a:br>
            <a:r>
              <a:rPr lang="ru-RU" dirty="0" smtClean="0"/>
              <a:t>«ЧВК «</a:t>
            </a:r>
            <a:r>
              <a:rPr lang="ru-RU" dirty="0" err="1" smtClean="0"/>
              <a:t>Богдат</a:t>
            </a:r>
            <a:r>
              <a:rPr lang="ru-RU" dirty="0" smtClean="0"/>
              <a:t>» 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83529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Для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того чтобы добавить в справочник "Номенклатура"  нужно кликнуть на этот справочник и нажать кнопку "Создать". Далее высветится окно, где необходимо ввести данные  и нажать кнопку "Записать и закрыть". 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Аналогичного 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заполняютя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600" dirty="0" err="1" smtClean="0">
                <a:latin typeface="Times New Roman" pitchFamily="18" charset="0"/>
                <a:cs typeface="Times New Roman" pitchFamily="18" charset="0"/>
              </a:rPr>
              <a:t>остальныве</a:t>
            </a:r>
            <a:r>
              <a:rPr lang="ru-RU" sz="1600" dirty="0" smtClean="0">
                <a:latin typeface="Times New Roman" pitchFamily="18" charset="0"/>
                <a:cs typeface="Times New Roman" pitchFamily="18" charset="0"/>
              </a:rPr>
              <a:t> справочники.</a:t>
            </a:r>
            <a:endParaRPr lang="ru-RU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C:\Users\студент\Downloads\2025-06-03_14-33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835696" y="1556792"/>
            <a:ext cx="5208580" cy="216024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3568" y="47667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404664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создания нового заказа необходимо зайти в подсистему "Торговля", нажать на  документ "Заказ" и создать </a:t>
            </a:r>
            <a:r>
              <a:rPr lang="ru-RU" dirty="0" smtClean="0"/>
              <a:t>заказ.    Аналогичного  заполняется  документ «Поступление товара».</a:t>
            </a:r>
            <a:endParaRPr lang="ru-RU" dirty="0"/>
          </a:p>
        </p:txBody>
      </p:sp>
      <p:pic>
        <p:nvPicPr>
          <p:cNvPr id="8194" name="Picture 2" descr="C:\Users\студент\Downloads\2025-06-03_14-36-48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340768"/>
            <a:ext cx="8208912" cy="512525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C:\Users\студент\Downloads\2025-06-04_09-19-52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1340768"/>
            <a:ext cx="8424936" cy="4212468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95536" y="332656"/>
            <a:ext cx="83529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Для создания нового </a:t>
            </a:r>
            <a:r>
              <a:rPr lang="ru-RU" dirty="0" err="1" smtClean="0"/>
              <a:t>Возрата</a:t>
            </a:r>
            <a:r>
              <a:rPr lang="ru-RU" dirty="0" smtClean="0"/>
              <a:t> необходимо </a:t>
            </a:r>
            <a:r>
              <a:rPr lang="ru-RU" dirty="0" smtClean="0"/>
              <a:t>зайти в подсистему "Торговля", нажать на  документ "Заказ" и создать </a:t>
            </a:r>
            <a:r>
              <a:rPr lang="ru-RU" dirty="0" smtClean="0"/>
              <a:t>на основании. </a:t>
            </a:r>
            <a:r>
              <a:rPr lang="ru-RU" dirty="0" smtClean="0"/>
              <a:t>Аналогичного  </a:t>
            </a:r>
            <a:r>
              <a:rPr lang="ru-RU" dirty="0" smtClean="0"/>
              <a:t>создаётся документ «Реализация товара</a:t>
            </a:r>
            <a:r>
              <a:rPr lang="ru-RU" dirty="0" smtClean="0"/>
              <a:t>».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1520" y="260648"/>
            <a:ext cx="7416824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latin typeface="Times New Roman" pitchFamily="18" charset="0"/>
                <a:cs typeface="Times New Roman" pitchFamily="18" charset="0"/>
              </a:rPr>
              <a:t>Как можно улучшить ИС </a:t>
            </a:r>
            <a:r>
              <a:rPr lang="ru-RU" sz="2800" dirty="0" err="1" smtClean="0">
                <a:latin typeface="Times New Roman" pitchFamily="18" charset="0"/>
                <a:cs typeface="Times New Roman" pitchFamily="18" charset="0"/>
              </a:rPr>
              <a:t>онлайн-магазина</a:t>
            </a:r>
            <a:endParaRPr lang="ru-RU" sz="28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ru-RU" dirty="0" smtClean="0"/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Проверьте актуальность версии 1с и обновите ее для доступа к новым функциям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Оптимизируйте структуру базы данных для повышения обработки запросов 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Добавить фильтры и сортировку товаров по различным параметрам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Используйте дополнительное поля для более детального описания товаров </a:t>
            </a:r>
          </a:p>
          <a:p>
            <a:pPr>
              <a:buFont typeface="Arial" pitchFamily="34" charset="0"/>
              <a:buChar char="•"/>
            </a:pPr>
            <a:r>
              <a:rPr lang="ru-RU" dirty="0" smtClean="0"/>
              <a:t>Настройте отчеты по продажам, чтобы видеть эффективные  и неэффективные товары </a:t>
            </a:r>
          </a:p>
          <a:p>
            <a:endParaRPr lang="ru-RU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Область Применения</a:t>
            </a:r>
            <a:endParaRPr lang="ru-RU" dirty="0"/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ru-RU" dirty="0" smtClean="0"/>
              <a:t>Автоматизированная система предназначена для оптимизации и </a:t>
            </a:r>
            <a:r>
              <a:rPr lang="ru-RU" dirty="0" err="1" smtClean="0"/>
              <a:t>упращения</a:t>
            </a:r>
            <a:r>
              <a:rPr lang="ru-RU" dirty="0" smtClean="0"/>
              <a:t> </a:t>
            </a:r>
            <a:r>
              <a:rPr lang="ru-RU" dirty="0" smtClean="0"/>
              <a:t>различных </a:t>
            </a:r>
            <a:r>
              <a:rPr lang="ru-RU" dirty="0" smtClean="0"/>
              <a:t>бизнес-процессов. Она может быть применена в следующих областях:</a:t>
            </a:r>
          </a:p>
          <a:p>
            <a:pPr>
              <a:buNone/>
            </a:pPr>
            <a:r>
              <a:rPr lang="ru-RU" dirty="0" smtClean="0"/>
              <a:t>1. Управление записями </a:t>
            </a:r>
          </a:p>
          <a:p>
            <a:r>
              <a:rPr lang="ru-RU" dirty="0" smtClean="0"/>
              <a:t>Мониторинг </a:t>
            </a:r>
            <a:r>
              <a:rPr lang="ru-RU" dirty="0" smtClean="0"/>
              <a:t>наличия товара на складе </a:t>
            </a:r>
          </a:p>
          <a:p>
            <a:r>
              <a:rPr lang="ru-RU" dirty="0" smtClean="0"/>
              <a:t>Автоматизация </a:t>
            </a:r>
            <a:r>
              <a:rPr lang="ru-RU" dirty="0" smtClean="0"/>
              <a:t>процесса пополнения запасов </a:t>
            </a:r>
          </a:p>
          <a:p>
            <a:r>
              <a:rPr lang="ru-RU" dirty="0" smtClean="0"/>
              <a:t>А</a:t>
            </a:r>
            <a:r>
              <a:rPr lang="ru-RU" dirty="0" smtClean="0"/>
              <a:t>нализ </a:t>
            </a:r>
            <a:r>
              <a:rPr lang="ru-RU" dirty="0" smtClean="0"/>
              <a:t>продаж </a:t>
            </a:r>
            <a:r>
              <a:rPr lang="ru-RU" dirty="0" err="1" smtClean="0"/>
              <a:t>ддля</a:t>
            </a:r>
            <a:r>
              <a:rPr lang="ru-RU" dirty="0" smtClean="0"/>
              <a:t> </a:t>
            </a:r>
            <a:r>
              <a:rPr lang="ru-RU" dirty="0" err="1" smtClean="0"/>
              <a:t>прогназирования</a:t>
            </a:r>
            <a:r>
              <a:rPr lang="ru-RU" dirty="0" smtClean="0"/>
              <a:t> запасов </a:t>
            </a:r>
          </a:p>
          <a:p>
            <a:pPr>
              <a:buNone/>
            </a:pPr>
            <a:r>
              <a:rPr lang="ru-RU" dirty="0" smtClean="0"/>
              <a:t>2. Обработка заказов </a:t>
            </a:r>
          </a:p>
          <a:p>
            <a:r>
              <a:rPr lang="ru-RU" dirty="0" smtClean="0"/>
              <a:t>Автоматизация </a:t>
            </a:r>
            <a:r>
              <a:rPr lang="ru-RU" dirty="0" smtClean="0"/>
              <a:t>приема и обработки заказов </a:t>
            </a:r>
          </a:p>
          <a:p>
            <a:pPr>
              <a:buNone/>
            </a:pPr>
            <a:r>
              <a:rPr lang="ru-RU" dirty="0" smtClean="0"/>
              <a:t>3. Управление клиентами </a:t>
            </a:r>
          </a:p>
          <a:p>
            <a:r>
              <a:rPr lang="ru-RU" dirty="0" smtClean="0"/>
              <a:t>Хранение </a:t>
            </a:r>
            <a:r>
              <a:rPr lang="ru-RU" dirty="0" smtClean="0"/>
              <a:t>и обновления </a:t>
            </a:r>
            <a:r>
              <a:rPr lang="ru-RU" dirty="0" err="1" smtClean="0"/>
              <a:t>мнформации</a:t>
            </a:r>
            <a:r>
              <a:rPr lang="ru-RU" dirty="0" smtClean="0"/>
              <a:t> о клиенте </a:t>
            </a:r>
          </a:p>
          <a:p>
            <a:pPr>
              <a:buNone/>
            </a:pPr>
            <a:r>
              <a:rPr lang="ru-RU" dirty="0" smtClean="0"/>
              <a:t>4. Бухгалтерия и финансы </a:t>
            </a:r>
          </a:p>
          <a:p>
            <a:r>
              <a:rPr lang="ru-RU" dirty="0" smtClean="0"/>
              <a:t>Учет </a:t>
            </a:r>
            <a:r>
              <a:rPr lang="ru-RU" dirty="0" smtClean="0"/>
              <a:t>денежных потоков и расходных накладных </a:t>
            </a:r>
          </a:p>
          <a:p>
            <a:r>
              <a:rPr lang="ru-RU" dirty="0" smtClean="0"/>
              <a:t>Формирование </a:t>
            </a:r>
            <a:r>
              <a:rPr lang="ru-RU" dirty="0" smtClean="0"/>
              <a:t>отчетности по финансовым операциям </a:t>
            </a:r>
          </a:p>
          <a:p>
            <a:pPr>
              <a:buNone/>
            </a:pPr>
            <a:r>
              <a:rPr lang="ru-RU" dirty="0" smtClean="0"/>
              <a:t>5. Аналитика и отчетность </a:t>
            </a:r>
          </a:p>
          <a:p>
            <a:r>
              <a:rPr lang="ru-RU" dirty="0" smtClean="0"/>
              <a:t>Сбор </a:t>
            </a:r>
            <a:r>
              <a:rPr lang="ru-RU" dirty="0" smtClean="0"/>
              <a:t>и обработка данных для анализа</a:t>
            </a:r>
          </a:p>
          <a:p>
            <a:r>
              <a:rPr lang="ru-RU" dirty="0" smtClean="0"/>
              <a:t>Г</a:t>
            </a:r>
            <a:r>
              <a:rPr lang="ru-RU" dirty="0" smtClean="0"/>
              <a:t>енерация </a:t>
            </a:r>
            <a:r>
              <a:rPr lang="ru-RU" dirty="0" smtClean="0"/>
              <a:t>отчетов для принятия обоснованных решений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Краткое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описание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возможностей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Содержимое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>
              <a:buNone/>
            </a:pPr>
            <a:r>
              <a:rPr lang="ru-RU" dirty="0" smtClean="0"/>
              <a:t>Автоматизированная система обладает широким </a:t>
            </a:r>
            <a:r>
              <a:rPr lang="ru-RU" dirty="0" err="1" smtClean="0"/>
              <a:t>спекторм</a:t>
            </a:r>
            <a:r>
              <a:rPr lang="ru-RU" dirty="0" smtClean="0"/>
              <a:t> </a:t>
            </a:r>
            <a:r>
              <a:rPr lang="ru-RU" dirty="0" err="1" smtClean="0"/>
              <a:t>возмоджностей</a:t>
            </a:r>
            <a:r>
              <a:rPr lang="ru-RU" dirty="0" smtClean="0"/>
              <a:t>, позволяющих упростить и оптимизировать процессы в организации. Вот краткое описание  ключевых возможностей.</a:t>
            </a:r>
          </a:p>
          <a:p>
            <a:pPr>
              <a:buNone/>
            </a:pPr>
            <a:r>
              <a:rPr lang="ru-RU" dirty="0" smtClean="0"/>
              <a:t>1.  Автоматизация процессов </a:t>
            </a:r>
          </a:p>
          <a:p>
            <a:r>
              <a:rPr lang="ru-RU" dirty="0" smtClean="0"/>
              <a:t>Сокращение </a:t>
            </a:r>
            <a:r>
              <a:rPr lang="ru-RU" dirty="0" smtClean="0"/>
              <a:t>ручного труда и автоматизация рутинных задач </a:t>
            </a:r>
          </a:p>
          <a:p>
            <a:r>
              <a:rPr lang="ru-RU" dirty="0" smtClean="0"/>
              <a:t>Увеличение </a:t>
            </a:r>
            <a:r>
              <a:rPr lang="ru-RU" dirty="0" smtClean="0"/>
              <a:t>скорости выполнения операций </a:t>
            </a:r>
          </a:p>
          <a:p>
            <a:pPr>
              <a:buNone/>
            </a:pPr>
            <a:r>
              <a:rPr lang="ru-RU" dirty="0" smtClean="0"/>
              <a:t>2. Управление данными </a:t>
            </a:r>
          </a:p>
          <a:p>
            <a:r>
              <a:rPr lang="ru-RU" dirty="0" err="1" smtClean="0"/>
              <a:t>Храниение</a:t>
            </a:r>
            <a:r>
              <a:rPr lang="ru-RU" dirty="0" smtClean="0"/>
              <a:t> </a:t>
            </a:r>
            <a:r>
              <a:rPr lang="ru-RU" dirty="0" smtClean="0"/>
              <a:t>и организация больших объемов информации </a:t>
            </a:r>
          </a:p>
          <a:p>
            <a:r>
              <a:rPr lang="ru-RU" dirty="0" err="1" smtClean="0"/>
              <a:t>Леегкий</a:t>
            </a:r>
            <a:r>
              <a:rPr lang="ru-RU" dirty="0" smtClean="0"/>
              <a:t> </a:t>
            </a:r>
            <a:r>
              <a:rPr lang="ru-RU" dirty="0" err="1" smtClean="0"/>
              <a:t>доспут</a:t>
            </a:r>
            <a:r>
              <a:rPr lang="ru-RU" dirty="0" smtClean="0"/>
              <a:t> к данным и их обработка </a:t>
            </a:r>
          </a:p>
          <a:p>
            <a:pPr>
              <a:buNone/>
            </a:pPr>
            <a:r>
              <a:rPr lang="ru-RU" dirty="0" smtClean="0"/>
              <a:t>3. Аналитика и прогнозирование </a:t>
            </a:r>
          </a:p>
          <a:p>
            <a:r>
              <a:rPr lang="ru-RU" dirty="0" smtClean="0"/>
              <a:t>Сбор </a:t>
            </a:r>
            <a:r>
              <a:rPr lang="ru-RU" dirty="0" smtClean="0"/>
              <a:t>данных для анализа и выявления трендов </a:t>
            </a:r>
          </a:p>
          <a:p>
            <a:r>
              <a:rPr lang="ru-RU" dirty="0" smtClean="0"/>
              <a:t>Генерация </a:t>
            </a:r>
            <a:r>
              <a:rPr lang="ru-RU" dirty="0" smtClean="0"/>
              <a:t>отчетов и прогнозов на основе анализа </a:t>
            </a:r>
            <a:endParaRPr lang="ru-RU" dirty="0" smtClean="0"/>
          </a:p>
          <a:p>
            <a:pPr>
              <a:buNone/>
            </a:pPr>
            <a:r>
              <a:rPr lang="ru-RU" dirty="0" smtClean="0"/>
              <a:t>4. Интеграция </a:t>
            </a:r>
          </a:p>
          <a:p>
            <a:r>
              <a:rPr lang="ru-RU" dirty="0" smtClean="0"/>
              <a:t>Возможность </a:t>
            </a:r>
            <a:r>
              <a:rPr lang="ru-RU" dirty="0" smtClean="0"/>
              <a:t>интеграции с другими системами и программным обеспечением </a:t>
            </a:r>
          </a:p>
          <a:p>
            <a:r>
              <a:rPr lang="ru-RU" dirty="0" smtClean="0"/>
              <a:t>Обмен </a:t>
            </a:r>
            <a:r>
              <a:rPr lang="ru-RU" dirty="0" smtClean="0"/>
              <a:t>данными между различными службами и отделами </a:t>
            </a:r>
          </a:p>
          <a:p>
            <a:pPr>
              <a:buNone/>
            </a:pPr>
            <a:r>
              <a:rPr lang="ru-RU" dirty="0" smtClean="0"/>
              <a:t>5. Безопасность </a:t>
            </a:r>
          </a:p>
          <a:p>
            <a:r>
              <a:rPr lang="ru-RU" dirty="0" smtClean="0"/>
              <a:t>Защита </a:t>
            </a:r>
            <a:r>
              <a:rPr lang="ru-RU" dirty="0" smtClean="0"/>
              <a:t>данных и управление доступом </a:t>
            </a:r>
          </a:p>
          <a:p>
            <a:r>
              <a:rPr lang="ru-RU" dirty="0" smtClean="0"/>
              <a:t>Возможности </a:t>
            </a:r>
            <a:r>
              <a:rPr lang="ru-RU" dirty="0" smtClean="0"/>
              <a:t>для резервного </a:t>
            </a:r>
            <a:r>
              <a:rPr lang="ru-RU" dirty="0" err="1" smtClean="0"/>
              <a:t>копироования</a:t>
            </a:r>
            <a:r>
              <a:rPr lang="ru-RU" dirty="0" smtClean="0"/>
              <a:t> информации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23528" y="548680"/>
            <a:ext cx="8496944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Онлайн-магазин</a:t>
            </a:r>
            <a:r>
              <a:rPr lang="ru-RU" dirty="0" smtClean="0"/>
              <a:t>  «ЧВК «</a:t>
            </a:r>
            <a:r>
              <a:rPr lang="ru-RU" dirty="0" err="1" smtClean="0"/>
              <a:t>Богдат</a:t>
            </a:r>
            <a:r>
              <a:rPr lang="ru-RU" dirty="0" smtClean="0"/>
              <a:t>»</a:t>
            </a:r>
          </a:p>
          <a:p>
            <a:pPr algn="ctr"/>
            <a:endParaRPr lang="ru-RU" dirty="0" smtClean="0"/>
          </a:p>
          <a:p>
            <a:r>
              <a:rPr lang="ru-RU" sz="1600" dirty="0" smtClean="0"/>
              <a:t>Для входа  в  ИС "ЧВК "</a:t>
            </a:r>
            <a:r>
              <a:rPr lang="ru-RU" sz="1600" dirty="0" err="1" smtClean="0"/>
              <a:t>Богдат</a:t>
            </a:r>
            <a:r>
              <a:rPr lang="ru-RU" sz="1600" dirty="0" smtClean="0"/>
              <a:t>" необходимо  запустить  программу  "1С:Предприятие" . Выбрать </a:t>
            </a:r>
            <a:r>
              <a:rPr lang="ru-RU" sz="1600" dirty="0" err="1" smtClean="0"/>
              <a:t>Онлайн-магазин</a:t>
            </a:r>
            <a:r>
              <a:rPr lang="ru-RU" sz="1600" dirty="0" smtClean="0"/>
              <a:t> ЧВК "</a:t>
            </a:r>
            <a:r>
              <a:rPr lang="ru-RU" sz="1600" dirty="0" err="1" smtClean="0"/>
              <a:t>Богдат</a:t>
            </a:r>
            <a:r>
              <a:rPr lang="ru-RU" sz="1600" dirty="0" smtClean="0"/>
              <a:t>" и нажать кнопку "1С:Предприятие" </a:t>
            </a:r>
            <a:endParaRPr lang="ru-RU" sz="1600" dirty="0" smtClean="0"/>
          </a:p>
        </p:txBody>
      </p:sp>
      <p:pic>
        <p:nvPicPr>
          <p:cNvPr id="1026" name="Picture 2" descr="C:\Users\студент\Downloads\2025-06-03_13-49-5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75656" y="1988840"/>
            <a:ext cx="4781550" cy="3657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260648"/>
            <a:ext cx="84969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После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входа в систему  появляется четыре основных подсистемы: Отчеты, Субъекты, Товар и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Торговля.</a:t>
            </a:r>
            <a:endParaRPr lang="ru-RU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Рисунок 3" descr="2025-06-03_14-18-04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5536" y="1340768"/>
            <a:ext cx="8376931" cy="374441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5536" y="260648"/>
            <a:ext cx="8424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подсистеме Отчеты находятся «Отчеты по остаткам товара» и «Отчеты по реализованным товарам»</a:t>
            </a:r>
            <a:endParaRPr lang="ru-RU" dirty="0"/>
          </a:p>
        </p:txBody>
      </p:sp>
      <p:pic>
        <p:nvPicPr>
          <p:cNvPr id="4100" name="Picture 4" descr="C:\Users\студент\Downloads\2025-06-03_14-15-13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196752"/>
            <a:ext cx="8064896" cy="419482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В подсистеме Товар находятся 2 справочника: Номенклатура,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Склады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C:\Users\студент\Downloads\2025-06-03_14-27-44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836712"/>
            <a:ext cx="8141706" cy="3816424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404664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Подсистема Субъекты содержит: Клиенты, Поставщики, </a:t>
            </a:r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Менеджеры</a:t>
            </a:r>
            <a:endParaRPr lang="ru-RU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C:\Users\студент\Downloads\2025-06-03_14-27-36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908719"/>
            <a:ext cx="8280920" cy="4154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332656"/>
            <a:ext cx="82809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>
                <a:latin typeface="Times New Roman" pitchFamily="18" charset="0"/>
                <a:cs typeface="Times New Roman" pitchFamily="18" charset="0"/>
              </a:rPr>
              <a:t>Подсистема Торговля содержит: Поступление товара, Заказ, Цены, Возврат, Реализация товара</a:t>
            </a:r>
          </a:p>
          <a:p>
            <a:endParaRPr lang="ru-RU" dirty="0"/>
          </a:p>
        </p:txBody>
      </p:sp>
      <p:pic>
        <p:nvPicPr>
          <p:cNvPr id="7170" name="Picture 2" descr="C:\Users\студент\Downloads\2025-06-03_14-27-51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124744"/>
            <a:ext cx="8352928" cy="4085388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праведливость">
  <a:themeElements>
    <a:clrScheme name="Справедливость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Справедливость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Справедливость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145</TotalTime>
  <Words>458</Words>
  <Application>Microsoft Office PowerPoint</Application>
  <PresentationFormat>Экран (4:3)</PresentationFormat>
  <Paragraphs>58</Paragraphs>
  <Slides>13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4" baseType="lpstr">
      <vt:lpstr>Справедливость</vt:lpstr>
      <vt:lpstr>Онлайн-магазин  «ЧВК «Богдат» </vt:lpstr>
      <vt:lpstr>Область Применения</vt:lpstr>
      <vt:lpstr>Краткое описание возможностей</vt:lpstr>
      <vt:lpstr>Слайд 4</vt:lpstr>
      <vt:lpstr>Слайд 5</vt:lpstr>
      <vt:lpstr>Слайд 6</vt:lpstr>
      <vt:lpstr>Слайд 7</vt:lpstr>
      <vt:lpstr>Слайд 8</vt:lpstr>
      <vt:lpstr>Слайд 9</vt:lpstr>
      <vt:lpstr>Слайд 10</vt:lpstr>
      <vt:lpstr>Слайд 11</vt:lpstr>
      <vt:lpstr>Слайд 12</vt:lpstr>
      <vt:lpstr>Слайд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Онлайн-магазин  «ЧВК «Богдат» </dc:title>
  <cp:lastModifiedBy>студент</cp:lastModifiedBy>
  <cp:revision>16</cp:revision>
  <dcterms:modified xsi:type="dcterms:W3CDTF">2025-06-04T08:14:23Z</dcterms:modified>
</cp:coreProperties>
</file>