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Lato"/>
      <p:regular r:id="rId47"/>
      <p:bold r:id="rId48"/>
      <p:italic r:id="rId49"/>
      <p:boldItalic r:id="rId50"/>
    </p:embeddedFont>
    <p:embeddedFont>
      <p:font typeface="Open Sans SemiBold"/>
      <p:regular r:id="rId51"/>
      <p:bold r:id="rId52"/>
      <p:italic r:id="rId53"/>
      <p:boldItalic r:id="rId54"/>
    </p:embeddedFont>
    <p:embeddedFont>
      <p:font typeface="Nunito Sans SemiBold"/>
      <p:regular r:id="rId55"/>
      <p:bold r:id="rId56"/>
      <p:italic r:id="rId57"/>
      <p:boldItalic r:id="rId58"/>
    </p:embeddedFont>
    <p:embeddedFont>
      <p:font typeface="Nunito Sans ExtraBold"/>
      <p:bold r:id="rId59"/>
      <p:boldItalic r:id="rId60"/>
    </p:embeddedFont>
    <p:embeddedFont>
      <p:font typeface="Nunito Sans"/>
      <p:regular r:id="rId61"/>
      <p:bold r:id="rId62"/>
      <p:italic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507EF70-FAAB-4944-A297-D5E124892FCE}">
  <a:tblStyle styleId="{D507EF70-FAAB-4944-A297-D5E124892FC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NunitoSans-bold.fntdata"/><Relationship Id="rId61" Type="http://schemas.openxmlformats.org/officeDocument/2006/relationships/font" Target="fonts/NunitoSans-regular.fntdata"/><Relationship Id="rId20" Type="http://schemas.openxmlformats.org/officeDocument/2006/relationships/slide" Target="slides/slide15.xml"/><Relationship Id="rId64" Type="http://schemas.openxmlformats.org/officeDocument/2006/relationships/font" Target="fonts/NunitoSans-boldItalic.fntdata"/><Relationship Id="rId63" Type="http://schemas.openxmlformats.org/officeDocument/2006/relationships/font" Target="fonts/NunitoSans-italic.fntdata"/><Relationship Id="rId22" Type="http://schemas.openxmlformats.org/officeDocument/2006/relationships/slide" Target="slides/slide17.xml"/><Relationship Id="rId66" Type="http://schemas.openxmlformats.org/officeDocument/2006/relationships/font" Target="fonts/OpenSans-bold.fntdata"/><Relationship Id="rId21" Type="http://schemas.openxmlformats.org/officeDocument/2006/relationships/slide" Target="slides/slide16.xml"/><Relationship Id="rId65" Type="http://schemas.openxmlformats.org/officeDocument/2006/relationships/font" Target="fonts/OpenSans-regular.fntdata"/><Relationship Id="rId24" Type="http://schemas.openxmlformats.org/officeDocument/2006/relationships/slide" Target="slides/slide19.xml"/><Relationship Id="rId68" Type="http://schemas.openxmlformats.org/officeDocument/2006/relationships/font" Target="fonts/OpenSans-boldItalic.fntdata"/><Relationship Id="rId23" Type="http://schemas.openxmlformats.org/officeDocument/2006/relationships/slide" Target="slides/slide18.xml"/><Relationship Id="rId67" Type="http://schemas.openxmlformats.org/officeDocument/2006/relationships/font" Target="fonts/OpenSans-italic.fntdata"/><Relationship Id="rId60" Type="http://schemas.openxmlformats.org/officeDocument/2006/relationships/font" Target="fonts/NunitoSansExtraBold-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SemiBold-regular.fntdata"/><Relationship Id="rId50" Type="http://schemas.openxmlformats.org/officeDocument/2006/relationships/font" Target="fonts/Lato-boldItalic.fntdata"/><Relationship Id="rId53" Type="http://schemas.openxmlformats.org/officeDocument/2006/relationships/font" Target="fonts/OpenSansSemiBold-italic.fntdata"/><Relationship Id="rId52" Type="http://schemas.openxmlformats.org/officeDocument/2006/relationships/font" Target="fonts/OpenSansSemiBold-bold.fntdata"/><Relationship Id="rId11" Type="http://schemas.openxmlformats.org/officeDocument/2006/relationships/slide" Target="slides/slide6.xml"/><Relationship Id="rId55" Type="http://schemas.openxmlformats.org/officeDocument/2006/relationships/font" Target="fonts/NunitoSansSemiBold-regular.fntdata"/><Relationship Id="rId10" Type="http://schemas.openxmlformats.org/officeDocument/2006/relationships/slide" Target="slides/slide5.xml"/><Relationship Id="rId54" Type="http://schemas.openxmlformats.org/officeDocument/2006/relationships/font" Target="fonts/OpenSansSemiBold-boldItalic.fntdata"/><Relationship Id="rId13" Type="http://schemas.openxmlformats.org/officeDocument/2006/relationships/slide" Target="slides/slide8.xml"/><Relationship Id="rId57" Type="http://schemas.openxmlformats.org/officeDocument/2006/relationships/font" Target="fonts/NunitoSansSemiBold-italic.fntdata"/><Relationship Id="rId12" Type="http://schemas.openxmlformats.org/officeDocument/2006/relationships/slide" Target="slides/slide7.xml"/><Relationship Id="rId56" Type="http://schemas.openxmlformats.org/officeDocument/2006/relationships/font" Target="fonts/NunitoSansSemiBold-bold.fntdata"/><Relationship Id="rId15" Type="http://schemas.openxmlformats.org/officeDocument/2006/relationships/slide" Target="slides/slide10.xml"/><Relationship Id="rId59" Type="http://schemas.openxmlformats.org/officeDocument/2006/relationships/font" Target="fonts/NunitoSansExtraBold-bold.fntdata"/><Relationship Id="rId14" Type="http://schemas.openxmlformats.org/officeDocument/2006/relationships/slide" Target="slides/slide9.xml"/><Relationship Id="rId58" Type="http://schemas.openxmlformats.org/officeDocument/2006/relationships/font" Target="fonts/NunitoSans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eabc8a282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abc8a28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f36b7f0c7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f36b7f0c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1c8d0b7f6e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8d0b7f6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eabc8a282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eabc8a28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b2e933e6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b2e933e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1c8d0b7f6e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c8d0b7f6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b299bf78d_8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b299bf78d_8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eabc8a282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eabc8a28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eabc8a282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eabc8a2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sdfsdfsd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eabc8a282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eabc8a28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36b7f0c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36b7f0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4eabc8a282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4eabc8a28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b299bf78d_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b299bf78d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1c8d0b7f6e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c8d0b7f6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f36b7f0c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f36b7f0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eabc8a282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eabc8a28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eabc8a282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eabc8a2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eabc8a282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eabc8a28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eabc8a282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eabc8a28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modified" type="title">
  <p:cSld name="TITLE">
    <p:spTree>
      <p:nvGrpSpPr>
        <p:cNvPr id="9" name="Shape 9"/>
        <p:cNvGrpSpPr/>
        <p:nvPr/>
      </p:nvGrpSpPr>
      <p:grpSpPr>
        <a:xfrm>
          <a:off x="0" y="0"/>
          <a:ext cx="0" cy="0"/>
          <a:chOff x="0" y="0"/>
          <a:chExt cx="0" cy="0"/>
        </a:xfrm>
      </p:grpSpPr>
      <p:sp>
        <p:nvSpPr>
          <p:cNvPr id="10" name="Google Shape;10;p2"/>
          <p:cNvSpPr/>
          <p:nvPr/>
        </p:nvSpPr>
        <p:spPr>
          <a:xfrm flipH="1">
            <a:off x="-624" y="0"/>
            <a:ext cx="5462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68925" y="2387250"/>
            <a:ext cx="3636600" cy="2259000"/>
          </a:xfrm>
          <a:prstGeom prst="rect">
            <a:avLst/>
          </a:prstGeom>
        </p:spPr>
        <p:txBody>
          <a:bodyPr anchorCtr="0" anchor="t" bIns="91425" lIns="91425" spcFirstLastPara="1" rIns="91425" wrap="square" tIns="91425"/>
          <a:lstStyle>
            <a:lvl1pPr lvl="0">
              <a:spcBef>
                <a:spcPts val="0"/>
              </a:spcBef>
              <a:spcAft>
                <a:spcPts val="0"/>
              </a:spcAft>
              <a:buClr>
                <a:srgbClr val="F67031"/>
              </a:buClr>
              <a:buSzPts val="3000"/>
              <a:buNone/>
              <a:defRPr b="1" sz="3000">
                <a:solidFill>
                  <a:srgbClr val="F67031"/>
                </a:solidFill>
              </a:defRPr>
            </a:lvl1pPr>
            <a:lvl2pPr lvl="1">
              <a:spcBef>
                <a:spcPts val="0"/>
              </a:spcBef>
              <a:spcAft>
                <a:spcPts val="0"/>
              </a:spcAft>
              <a:buClr>
                <a:srgbClr val="F67031"/>
              </a:buClr>
              <a:buSzPts val="3000"/>
              <a:buNone/>
              <a:defRPr b="1" sz="3000">
                <a:solidFill>
                  <a:srgbClr val="F67031"/>
                </a:solidFill>
              </a:defRPr>
            </a:lvl2pPr>
            <a:lvl3pPr lvl="2">
              <a:spcBef>
                <a:spcPts val="0"/>
              </a:spcBef>
              <a:spcAft>
                <a:spcPts val="0"/>
              </a:spcAft>
              <a:buClr>
                <a:srgbClr val="F67031"/>
              </a:buClr>
              <a:buSzPts val="3000"/>
              <a:buNone/>
              <a:defRPr b="1" sz="3000">
                <a:solidFill>
                  <a:srgbClr val="F67031"/>
                </a:solidFill>
              </a:defRPr>
            </a:lvl3pPr>
            <a:lvl4pPr lvl="3">
              <a:spcBef>
                <a:spcPts val="0"/>
              </a:spcBef>
              <a:spcAft>
                <a:spcPts val="0"/>
              </a:spcAft>
              <a:buClr>
                <a:srgbClr val="F67031"/>
              </a:buClr>
              <a:buSzPts val="3000"/>
              <a:buNone/>
              <a:defRPr b="1" sz="3000">
                <a:solidFill>
                  <a:srgbClr val="F67031"/>
                </a:solidFill>
              </a:defRPr>
            </a:lvl4pPr>
            <a:lvl5pPr lvl="4">
              <a:spcBef>
                <a:spcPts val="0"/>
              </a:spcBef>
              <a:spcAft>
                <a:spcPts val="0"/>
              </a:spcAft>
              <a:buClr>
                <a:srgbClr val="F67031"/>
              </a:buClr>
              <a:buSzPts val="3000"/>
              <a:buNone/>
              <a:defRPr b="1" sz="3000">
                <a:solidFill>
                  <a:srgbClr val="F67031"/>
                </a:solidFill>
              </a:defRPr>
            </a:lvl5pPr>
            <a:lvl6pPr lvl="5">
              <a:spcBef>
                <a:spcPts val="0"/>
              </a:spcBef>
              <a:spcAft>
                <a:spcPts val="0"/>
              </a:spcAft>
              <a:buClr>
                <a:srgbClr val="F67031"/>
              </a:buClr>
              <a:buSzPts val="3000"/>
              <a:buNone/>
              <a:defRPr b="1" sz="3000">
                <a:solidFill>
                  <a:srgbClr val="F67031"/>
                </a:solidFill>
              </a:defRPr>
            </a:lvl6pPr>
            <a:lvl7pPr lvl="6">
              <a:spcBef>
                <a:spcPts val="0"/>
              </a:spcBef>
              <a:spcAft>
                <a:spcPts val="0"/>
              </a:spcAft>
              <a:buClr>
                <a:srgbClr val="F67031"/>
              </a:buClr>
              <a:buSzPts val="3000"/>
              <a:buNone/>
              <a:defRPr b="1" sz="3000">
                <a:solidFill>
                  <a:srgbClr val="F67031"/>
                </a:solidFill>
              </a:defRPr>
            </a:lvl7pPr>
            <a:lvl8pPr lvl="7">
              <a:spcBef>
                <a:spcPts val="0"/>
              </a:spcBef>
              <a:spcAft>
                <a:spcPts val="0"/>
              </a:spcAft>
              <a:buClr>
                <a:srgbClr val="F67031"/>
              </a:buClr>
              <a:buSzPts val="3000"/>
              <a:buNone/>
              <a:defRPr b="1" sz="3000">
                <a:solidFill>
                  <a:srgbClr val="F67031"/>
                </a:solidFill>
              </a:defRPr>
            </a:lvl8pPr>
            <a:lvl9pPr lvl="8">
              <a:spcBef>
                <a:spcPts val="0"/>
              </a:spcBef>
              <a:spcAft>
                <a:spcPts val="0"/>
              </a:spcAft>
              <a:buClr>
                <a:srgbClr val="F67031"/>
              </a:buClr>
              <a:buSzPts val="3000"/>
              <a:buNone/>
              <a:defRPr b="1" sz="3000">
                <a:solidFill>
                  <a:srgbClr val="F67031"/>
                </a:solidFill>
              </a:defRPr>
            </a:lvl9pPr>
          </a:lstStyle>
          <a:p/>
        </p:txBody>
      </p:sp>
      <p:sp>
        <p:nvSpPr>
          <p:cNvPr id="12" name="Google Shape;12;p2"/>
          <p:cNvSpPr/>
          <p:nvPr/>
        </p:nvSpPr>
        <p:spPr>
          <a:xfrm>
            <a:off x="5461762" y="-150"/>
            <a:ext cx="221400" cy="51435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5"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9" name="Google Shape;69;p11"/>
          <p:cNvSpPr txBox="1"/>
          <p:nvPr>
            <p:ph idx="1" type="body"/>
          </p:nvPr>
        </p:nvSpPr>
        <p:spPr>
          <a:xfrm>
            <a:off x="3062200"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0" name="Google Shape;70;p11"/>
          <p:cNvSpPr txBox="1"/>
          <p:nvPr>
            <p:ph idx="2" type="body"/>
          </p:nvPr>
        </p:nvSpPr>
        <p:spPr>
          <a:xfrm>
            <a:off x="5956701"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1" name="Google Shape;71;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72" name="Shape 72"/>
        <p:cNvGrpSpPr/>
        <p:nvPr/>
      </p:nvGrpSpPr>
      <p:grpSpPr>
        <a:xfrm>
          <a:off x="0" y="0"/>
          <a:ext cx="0" cy="0"/>
          <a:chOff x="0" y="0"/>
          <a:chExt cx="0" cy="0"/>
        </a:xfrm>
      </p:grpSpPr>
      <p:sp>
        <p:nvSpPr>
          <p:cNvPr id="73" name="Google Shape;73;p1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 name="Google Shape;74;p12"/>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6" name="Google Shape;76;p12"/>
          <p:cNvSpPr txBox="1"/>
          <p:nvPr>
            <p:ph idx="1" type="body"/>
          </p:nvPr>
        </p:nvSpPr>
        <p:spPr>
          <a:xfrm>
            <a:off x="3069325"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7" name="Google Shape;77;p12"/>
          <p:cNvSpPr txBox="1"/>
          <p:nvPr>
            <p:ph idx="2" type="body"/>
          </p:nvPr>
        </p:nvSpPr>
        <p:spPr>
          <a:xfrm>
            <a:off x="495100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8" name="Google Shape;78;p12"/>
          <p:cNvSpPr txBox="1"/>
          <p:nvPr>
            <p:ph idx="3" type="body"/>
          </p:nvPr>
        </p:nvSpPr>
        <p:spPr>
          <a:xfrm>
            <a:off x="683268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9" name="Google Shape;79;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84" name="Google Shape;84;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5" name="Shape 85"/>
        <p:cNvGrpSpPr/>
        <p:nvPr/>
      </p:nvGrpSpPr>
      <p:grpSpPr>
        <a:xfrm>
          <a:off x="0" y="0"/>
          <a:ext cx="0" cy="0"/>
          <a:chOff x="0" y="0"/>
          <a:chExt cx="0" cy="0"/>
        </a:xfrm>
      </p:grpSpPr>
      <p:sp>
        <p:nvSpPr>
          <p:cNvPr id="86" name="Google Shape;86;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 name="Google Shape;16;p3"/>
          <p:cNvSpPr txBox="1"/>
          <p:nvPr>
            <p:ph type="ctrTitle"/>
          </p:nvPr>
        </p:nvSpPr>
        <p:spPr>
          <a:xfrm>
            <a:off x="277100" y="284200"/>
            <a:ext cx="2024100" cy="36780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17" name="Google Shape;17;p3"/>
          <p:cNvSpPr txBox="1"/>
          <p:nvPr>
            <p:ph idx="1" type="subTitle"/>
          </p:nvPr>
        </p:nvSpPr>
        <p:spPr>
          <a:xfrm>
            <a:off x="277100" y="3983050"/>
            <a:ext cx="2024100" cy="784800"/>
          </a:xfrm>
          <a:prstGeom prst="rect">
            <a:avLst/>
          </a:prstGeom>
        </p:spPr>
        <p:txBody>
          <a:bodyPr anchorCtr="0" anchor="t" bIns="91425" lIns="91425" spcFirstLastPara="1" rIns="91425" wrap="square" tIns="91425"/>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9pPr>
          </a:lstStyle>
          <a:p/>
        </p:txBody>
      </p:sp>
      <p:sp>
        <p:nvSpPr>
          <p:cNvPr id="18" name="Google Shape;18;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ITLE_1_2">
    <p:spTree>
      <p:nvGrpSpPr>
        <p:cNvPr id="19"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subTitle"/>
          </p:nvPr>
        </p:nvSpPr>
        <p:spPr>
          <a:xfrm>
            <a:off x="646550" y="1989500"/>
            <a:ext cx="3246900" cy="2126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9pPr>
          </a:lstStyle>
          <a:p/>
        </p:txBody>
      </p:sp>
      <p:sp>
        <p:nvSpPr>
          <p:cNvPr id="22" name="Google Shape;22;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 name="Google Shape;24;p4"/>
          <p:cNvSpPr txBox="1"/>
          <p:nvPr>
            <p:ph idx="2" type="body"/>
          </p:nvPr>
        </p:nvSpPr>
        <p:spPr>
          <a:xfrm>
            <a:off x="5130225" y="1016000"/>
            <a:ext cx="3470700" cy="30999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F67031"/>
              </a:buClr>
              <a:buSzPts val="1800"/>
              <a:buAutoNum type="arabicPeriod"/>
              <a:defRPr sz="1800"/>
            </a:lvl1pPr>
            <a:lvl2pPr indent="-317500" lvl="1" marL="914400" rtl="0">
              <a:spcBef>
                <a:spcPts val="1000"/>
              </a:spcBef>
              <a:spcAft>
                <a:spcPts val="0"/>
              </a:spcAft>
              <a:buSzPts val="1400"/>
              <a:buAutoNum type="alphaLcPeriod"/>
              <a:defRPr>
                <a:solidFill>
                  <a:srgbClr val="999999"/>
                </a:solidFill>
              </a:defRPr>
            </a:lvl2pPr>
            <a:lvl3pPr indent="-317500" lvl="2" marL="1371600" rtl="0">
              <a:spcBef>
                <a:spcPts val="1000"/>
              </a:spcBef>
              <a:spcAft>
                <a:spcPts val="0"/>
              </a:spcAft>
              <a:buSzPts val="1400"/>
              <a:buAutoNum type="romanLcPeriod"/>
              <a:defRPr>
                <a:solidFill>
                  <a:srgbClr val="999999"/>
                </a:solidFill>
              </a:defRPr>
            </a:lvl3pPr>
            <a:lvl4pPr indent="-317500" lvl="3" marL="1828800" rtl="0">
              <a:spcBef>
                <a:spcPts val="1000"/>
              </a:spcBef>
              <a:spcAft>
                <a:spcPts val="0"/>
              </a:spcAft>
              <a:buSzPts val="1400"/>
              <a:buAutoNum type="arabicPeriod"/>
              <a:defRPr>
                <a:solidFill>
                  <a:srgbClr val="999999"/>
                </a:solidFill>
              </a:defRPr>
            </a:lvl4pPr>
            <a:lvl5pPr indent="-317500" lvl="4" marL="2286000" rtl="0">
              <a:spcBef>
                <a:spcPts val="1000"/>
              </a:spcBef>
              <a:spcAft>
                <a:spcPts val="0"/>
              </a:spcAft>
              <a:buClr>
                <a:srgbClr val="999999"/>
              </a:buClr>
              <a:buSzPts val="1400"/>
              <a:buAutoNum type="alphaLcPeriod"/>
              <a:defRPr>
                <a:solidFill>
                  <a:srgbClr val="999999"/>
                </a:solidFill>
              </a:defRPr>
            </a:lvl5pPr>
            <a:lvl6pPr indent="-317500" lvl="5" marL="2743200" rtl="0">
              <a:spcBef>
                <a:spcPts val="1000"/>
              </a:spcBef>
              <a:spcAft>
                <a:spcPts val="0"/>
              </a:spcAft>
              <a:buClr>
                <a:srgbClr val="999999"/>
              </a:buClr>
              <a:buSzPts val="1400"/>
              <a:buAutoNum type="romanLcPeriod"/>
              <a:defRPr>
                <a:solidFill>
                  <a:srgbClr val="999999"/>
                </a:solidFill>
              </a:defRPr>
            </a:lvl6pPr>
            <a:lvl7pPr indent="-317500" lvl="6" marL="3200400" rtl="0">
              <a:spcBef>
                <a:spcPts val="1000"/>
              </a:spcBef>
              <a:spcAft>
                <a:spcPts val="0"/>
              </a:spcAft>
              <a:buClr>
                <a:srgbClr val="999999"/>
              </a:buClr>
              <a:buSzPts val="1400"/>
              <a:buAutoNum type="arabicPeriod"/>
              <a:defRPr>
                <a:solidFill>
                  <a:srgbClr val="999999"/>
                </a:solidFill>
              </a:defRPr>
            </a:lvl7pPr>
            <a:lvl8pPr indent="-317500" lvl="7" marL="3657600" rtl="0">
              <a:spcBef>
                <a:spcPts val="1000"/>
              </a:spcBef>
              <a:spcAft>
                <a:spcPts val="0"/>
              </a:spcAft>
              <a:buClr>
                <a:srgbClr val="999999"/>
              </a:buClr>
              <a:buSzPts val="1400"/>
              <a:buAutoNum type="alphaLcPeriod"/>
              <a:defRPr>
                <a:solidFill>
                  <a:srgbClr val="999999"/>
                </a:solidFill>
              </a:defRPr>
            </a:lvl8pPr>
            <a:lvl9pPr indent="-317500" lvl="8" marL="4114800" rtl="0">
              <a:spcBef>
                <a:spcPts val="1000"/>
              </a:spcBef>
              <a:spcAft>
                <a:spcPts val="1000"/>
              </a:spcAft>
              <a:buClr>
                <a:srgbClr val="999999"/>
              </a:buClr>
              <a:buSzPts val="1400"/>
              <a:buAutoNum type="romanLcPeriod"/>
              <a:defRPr>
                <a:solidFill>
                  <a:srgbClr val="999999"/>
                </a:solidFill>
              </a:defRPr>
            </a:lvl9pPr>
          </a:lstStyle>
          <a:p/>
        </p:txBody>
      </p:sp>
      <p:sp>
        <p:nvSpPr>
          <p:cNvPr id="25" name="Google Shape;25;p4"/>
          <p:cNvSpPr txBox="1"/>
          <p:nvPr>
            <p:ph type="title"/>
          </p:nvPr>
        </p:nvSpPr>
        <p:spPr>
          <a:xfrm>
            <a:off x="646573" y="1016000"/>
            <a:ext cx="3246900" cy="9735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5"/>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 type="body"/>
          </p:nvPr>
        </p:nvSpPr>
        <p:spPr>
          <a:xfrm>
            <a:off x="1847275" y="1704600"/>
            <a:ext cx="5449500" cy="2714700"/>
          </a:xfrm>
          <a:prstGeom prst="rect">
            <a:avLst/>
          </a:prstGeom>
        </p:spPr>
        <p:txBody>
          <a:bodyPr anchorCtr="0" anchor="t" bIns="91425" lIns="91425" spcFirstLastPara="1" rIns="91425" wrap="square" tIns="91425"/>
          <a:lstStyle>
            <a:lvl1pPr indent="-381000" lvl="0" marL="457200" rtl="0" algn="ctr">
              <a:spcBef>
                <a:spcPts val="600"/>
              </a:spcBef>
              <a:spcAft>
                <a:spcPts val="0"/>
              </a:spcAft>
              <a:buSzPts val="2400"/>
              <a:buFont typeface="Georgia"/>
              <a:buChar char="▪"/>
              <a:defRPr i="1" sz="2400">
                <a:latin typeface="Georgia"/>
                <a:ea typeface="Georgia"/>
                <a:cs typeface="Georgia"/>
                <a:sym typeface="Georgia"/>
              </a:defRPr>
            </a:lvl1pPr>
            <a:lvl2pPr indent="-381000" lvl="1" marL="914400" rtl="0" algn="ctr">
              <a:spcBef>
                <a:spcPts val="0"/>
              </a:spcBef>
              <a:spcAft>
                <a:spcPts val="0"/>
              </a:spcAft>
              <a:buSzPts val="2400"/>
              <a:buFont typeface="Georgia"/>
              <a:buChar char="-"/>
              <a:defRPr i="1" sz="2400">
                <a:latin typeface="Georgia"/>
                <a:ea typeface="Georgia"/>
                <a:cs typeface="Georgia"/>
                <a:sym typeface="Georgia"/>
              </a:defRPr>
            </a:lvl2pPr>
            <a:lvl3pPr indent="-381000" lvl="2" marL="1371600" rtl="0" algn="ctr">
              <a:spcBef>
                <a:spcPts val="0"/>
              </a:spcBef>
              <a:spcAft>
                <a:spcPts val="0"/>
              </a:spcAft>
              <a:buSzPts val="2400"/>
              <a:buFont typeface="Georgia"/>
              <a:buChar char="-"/>
              <a:defRPr i="1" sz="2400">
                <a:latin typeface="Georgia"/>
                <a:ea typeface="Georgia"/>
                <a:cs typeface="Georgia"/>
                <a:sym typeface="Georgia"/>
              </a:defRPr>
            </a:lvl3pPr>
            <a:lvl4pPr indent="-381000" lvl="3" marL="1828800" rtl="0" algn="ctr">
              <a:spcBef>
                <a:spcPts val="0"/>
              </a:spcBef>
              <a:spcAft>
                <a:spcPts val="0"/>
              </a:spcAft>
              <a:buSzPts val="2400"/>
              <a:buFont typeface="Georgia"/>
              <a:buChar char="-"/>
              <a:defRPr i="1" sz="2400">
                <a:latin typeface="Georgia"/>
                <a:ea typeface="Georgia"/>
                <a:cs typeface="Georgia"/>
                <a:sym typeface="Georgia"/>
              </a:defRPr>
            </a:lvl4pPr>
            <a:lvl5pPr indent="-381000" lvl="4" marL="2286000" rtl="0" algn="ctr">
              <a:spcBef>
                <a:spcPts val="0"/>
              </a:spcBef>
              <a:spcAft>
                <a:spcPts val="0"/>
              </a:spcAft>
              <a:buSzPts val="2400"/>
              <a:buFont typeface="Georgia"/>
              <a:buChar char="-"/>
              <a:defRPr i="1" sz="2400">
                <a:latin typeface="Georgia"/>
                <a:ea typeface="Georgia"/>
                <a:cs typeface="Georgia"/>
                <a:sym typeface="Georgia"/>
              </a:defRPr>
            </a:lvl5pPr>
            <a:lvl6pPr indent="-381000" lvl="5" marL="2743200" rtl="0" algn="ctr">
              <a:spcBef>
                <a:spcPts val="0"/>
              </a:spcBef>
              <a:spcAft>
                <a:spcPts val="0"/>
              </a:spcAft>
              <a:buSzPts val="2400"/>
              <a:buFont typeface="Georgia"/>
              <a:buChar char="-"/>
              <a:defRPr i="1" sz="2400">
                <a:latin typeface="Georgia"/>
                <a:ea typeface="Georgia"/>
                <a:cs typeface="Georgia"/>
                <a:sym typeface="Georgia"/>
              </a:defRPr>
            </a:lvl6pPr>
            <a:lvl7pPr indent="-381000" lvl="6" marL="3200400" rtl="0" algn="ctr">
              <a:spcBef>
                <a:spcPts val="0"/>
              </a:spcBef>
              <a:spcAft>
                <a:spcPts val="0"/>
              </a:spcAft>
              <a:buSzPts val="2400"/>
              <a:buFont typeface="Georgia"/>
              <a:buChar char="-"/>
              <a:defRPr i="1" sz="2400">
                <a:latin typeface="Georgia"/>
                <a:ea typeface="Georgia"/>
                <a:cs typeface="Georgia"/>
                <a:sym typeface="Georgia"/>
              </a:defRPr>
            </a:lvl7pPr>
            <a:lvl8pPr indent="-381000" lvl="7" marL="3657600" rtl="0" algn="ctr">
              <a:spcBef>
                <a:spcPts val="0"/>
              </a:spcBef>
              <a:spcAft>
                <a:spcPts val="0"/>
              </a:spcAft>
              <a:buSzPts val="2400"/>
              <a:buFont typeface="Georgia"/>
              <a:buChar char="-"/>
              <a:defRPr i="1" sz="2400">
                <a:latin typeface="Georgia"/>
                <a:ea typeface="Georgia"/>
                <a:cs typeface="Georgia"/>
                <a:sym typeface="Georgia"/>
              </a:defRPr>
            </a:lvl8pPr>
            <a:lvl9pPr indent="-381000" lvl="8" marL="4114800" algn="ctr">
              <a:spcBef>
                <a:spcPts val="0"/>
              </a:spcBef>
              <a:spcAft>
                <a:spcPts val="0"/>
              </a:spcAft>
              <a:buSzPts val="2400"/>
              <a:buFont typeface="Georgia"/>
              <a:buChar char="-"/>
              <a:defRPr i="1" sz="2400">
                <a:latin typeface="Georgia"/>
                <a:ea typeface="Georgia"/>
                <a:cs typeface="Georgia"/>
                <a:sym typeface="Georgia"/>
              </a:defRPr>
            </a:lvl9pPr>
          </a:lstStyle>
          <a:p/>
        </p:txBody>
      </p:sp>
      <p:sp>
        <p:nvSpPr>
          <p:cNvPr id="30" name="Google Shape;30;p5"/>
          <p:cNvSpPr txBox="1"/>
          <p:nvPr/>
        </p:nvSpPr>
        <p:spPr>
          <a:xfrm>
            <a:off x="3593400" y="227724"/>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2" name="Shape 32"/>
        <p:cNvGrpSpPr/>
        <p:nvPr/>
      </p:nvGrpSpPr>
      <p:grpSpPr>
        <a:xfrm>
          <a:off x="0" y="0"/>
          <a:ext cx="0" cy="0"/>
          <a:chOff x="0" y="0"/>
          <a:chExt cx="0" cy="0"/>
        </a:xfrm>
      </p:grpSpPr>
      <p:sp>
        <p:nvSpPr>
          <p:cNvPr id="33" name="Google Shape;33;p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 name="Google Shape;34;p6"/>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6" name="Google Shape;36;p6"/>
          <p:cNvSpPr txBox="1"/>
          <p:nvPr>
            <p:ph idx="1" type="body"/>
          </p:nvPr>
        </p:nvSpPr>
        <p:spPr>
          <a:xfrm>
            <a:off x="3090625" y="575500"/>
            <a:ext cx="5596200" cy="39810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with intro text">
  <p:cSld name="TITLE_AND_BODY_1">
    <p:spTree>
      <p:nvGrpSpPr>
        <p:cNvPr id="38" name="Shape 38"/>
        <p:cNvGrpSpPr/>
        <p:nvPr/>
      </p:nvGrpSpPr>
      <p:grpSpPr>
        <a:xfrm>
          <a:off x="0" y="0"/>
          <a:ext cx="0" cy="0"/>
          <a:chOff x="0" y="0"/>
          <a:chExt cx="0" cy="0"/>
        </a:xfrm>
      </p:grpSpPr>
      <p:sp>
        <p:nvSpPr>
          <p:cNvPr id="39" name="Google Shape;39;p7"/>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 name="Google Shape;40;p7"/>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2" name="Google Shape;42;p7"/>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43" name="Google Shape;43;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7"/>
          <p:cNvSpPr txBox="1"/>
          <p:nvPr>
            <p:ph idx="2" type="body"/>
          </p:nvPr>
        </p:nvSpPr>
        <p:spPr>
          <a:xfrm>
            <a:off x="3090625" y="2004313"/>
            <a:ext cx="5596200" cy="25521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with intro text">
  <p:cSld name="TITLE_AND_BODY_1_2">
    <p:spTree>
      <p:nvGrpSpPr>
        <p:cNvPr id="45" name="Shape 45"/>
        <p:cNvGrpSpPr/>
        <p:nvPr/>
      </p:nvGrpSpPr>
      <p:grpSpPr>
        <a:xfrm>
          <a:off x="0" y="0"/>
          <a:ext cx="0" cy="0"/>
          <a:chOff x="0" y="0"/>
          <a:chExt cx="0" cy="0"/>
        </a:xfrm>
      </p:grpSpPr>
      <p:sp>
        <p:nvSpPr>
          <p:cNvPr id="46" name="Google Shape;46;p8"/>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 name="Google Shape;47;p8"/>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9" name="Google Shape;49;p8"/>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50" name="Google Shape;50;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2" type="body"/>
          </p:nvPr>
        </p:nvSpPr>
        <p:spPr>
          <a:xfrm>
            <a:off x="3090625"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52" name="Google Shape;52;p8"/>
          <p:cNvSpPr txBox="1"/>
          <p:nvPr>
            <p:ph idx="3" type="body"/>
          </p:nvPr>
        </p:nvSpPr>
        <p:spPr>
          <a:xfrm>
            <a:off x="5959744"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left">
  <p:cSld name="TITLE_AND_BODY_1_1">
    <p:spTree>
      <p:nvGrpSpPr>
        <p:cNvPr id="53" name="Shape 53"/>
        <p:cNvGrpSpPr/>
        <p:nvPr/>
      </p:nvGrpSpPr>
      <p:grpSpPr>
        <a:xfrm>
          <a:off x="0" y="0"/>
          <a:ext cx="0" cy="0"/>
          <a:chOff x="0" y="0"/>
          <a:chExt cx="0" cy="0"/>
        </a:xfrm>
      </p:grpSpPr>
      <p:sp>
        <p:nvSpPr>
          <p:cNvPr id="54" name="Google Shape;54;p9"/>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 name="Google Shape;56;p9"/>
          <p:cNvSpPr txBox="1"/>
          <p:nvPr>
            <p:ph type="title"/>
          </p:nvPr>
        </p:nvSpPr>
        <p:spPr>
          <a:xfrm>
            <a:off x="234450" y="575500"/>
            <a:ext cx="2046300" cy="13641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9"/>
          <p:cNvSpPr txBox="1"/>
          <p:nvPr>
            <p:ph idx="1" type="body"/>
          </p:nvPr>
        </p:nvSpPr>
        <p:spPr>
          <a:xfrm>
            <a:off x="234450" y="2004325"/>
            <a:ext cx="2046300" cy="25521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p:cSld name="TITLE_AND_BODY_1_1_1">
    <p:spTree>
      <p:nvGrpSpPr>
        <p:cNvPr id="59"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2" name="Google Shape;62;p10"/>
          <p:cNvSpPr txBox="1"/>
          <p:nvPr>
            <p:ph type="title"/>
          </p:nvPr>
        </p:nvSpPr>
        <p:spPr>
          <a:xfrm>
            <a:off x="511425" y="575500"/>
            <a:ext cx="3517200" cy="9735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63" name="Google Shape;63;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0"/>
          <p:cNvSpPr txBox="1"/>
          <p:nvPr>
            <p:ph idx="1" type="body"/>
          </p:nvPr>
        </p:nvSpPr>
        <p:spPr>
          <a:xfrm>
            <a:off x="511425" y="1598600"/>
            <a:ext cx="3517200" cy="29577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6703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7" name="Google Shape;7;p1"/>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lstStyle>
            <a:lvl1pPr indent="-317500" lvl="0" marL="4572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indent="-317500" lvl="1" marL="914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indent="-317500" lvl="2" marL="1371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indent="-317500" lvl="3" marL="1828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indent="-317500" lvl="4" marL="22860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indent="-317500" lvl="5" marL="27432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indent="-317500" lvl="6" marL="3200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indent="-317500" lvl="7" marL="3657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indent="-317500" lvl="8" marL="4114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it280-training-module.firebaseapp.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NoahsNMC/TrainingModule/wik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github.com/NoahsNMC/TrainingModule/wik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www.slidescarnival.com/help-use-presentation-template" TargetMode="External"/><Relationship Id="rId4" Type="http://schemas.openxmlformats.org/officeDocument/2006/relationships/hyperlink" Target="http://creativecommons.org/licenses/by/4.0/" TargetMode="External"/><Relationship Id="rId5" Type="http://schemas.openxmlformats.org/officeDocument/2006/relationships/slide" Target="/ppt/slides/slide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www.duarte.com/slide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www.google.com/sheets/about/" TargetMode="Externa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5" Type="http://schemas.openxmlformats.org/officeDocument/2006/relationships/hyperlink" Target="http://www.duarte.com/slidedoc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fontlibrary.org/en/font/nunito-sa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hyperlink" Target="https://twitter.com/googledocs/status/73008724015664332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0" name="Shape 90"/>
        <p:cNvGrpSpPr/>
        <p:nvPr/>
      </p:nvGrpSpPr>
      <p:grpSpPr>
        <a:xfrm>
          <a:off x="0" y="0"/>
          <a:ext cx="0" cy="0"/>
          <a:chOff x="0" y="0"/>
          <a:chExt cx="0" cy="0"/>
        </a:xfrm>
      </p:grpSpPr>
      <p:sp>
        <p:nvSpPr>
          <p:cNvPr id="91" name="Google Shape;91;p15"/>
          <p:cNvSpPr txBox="1"/>
          <p:nvPr>
            <p:ph idx="4294967295" type="body"/>
          </p:nvPr>
        </p:nvSpPr>
        <p:spPr>
          <a:xfrm>
            <a:off x="468925" y="4259950"/>
            <a:ext cx="5848800" cy="48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999999"/>
                </a:solidFill>
                <a:latin typeface="Lato"/>
                <a:ea typeface="Lato"/>
                <a:cs typeface="Lato"/>
                <a:sym typeface="Lato"/>
              </a:rPr>
              <a:t>Authors</a:t>
            </a:r>
            <a:r>
              <a:rPr lang="en">
                <a:solidFill>
                  <a:srgbClr val="999999"/>
                </a:solidFill>
                <a:latin typeface="Lato"/>
                <a:ea typeface="Lato"/>
                <a:cs typeface="Lato"/>
                <a:sym typeface="Lato"/>
              </a:rPr>
              <a:t>  Connor | Noah | Scott | Cati | Richie</a:t>
            </a:r>
            <a:endParaRPr>
              <a:solidFill>
                <a:srgbClr val="999999"/>
              </a:solidFill>
              <a:latin typeface="Lato"/>
              <a:ea typeface="Lato"/>
              <a:cs typeface="Lato"/>
              <a:sym typeface="Lato"/>
            </a:endParaRPr>
          </a:p>
        </p:txBody>
      </p:sp>
      <p:sp>
        <p:nvSpPr>
          <p:cNvPr id="92" name="Google Shape;92;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3" name="Google Shape;93;p15"/>
          <p:cNvSpPr txBox="1"/>
          <p:nvPr>
            <p:ph idx="4294967295" type="body"/>
          </p:nvPr>
        </p:nvSpPr>
        <p:spPr>
          <a:xfrm>
            <a:off x="468925" y="2757200"/>
            <a:ext cx="6162000" cy="140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200">
                <a:solidFill>
                  <a:srgbClr val="000000"/>
                </a:solidFill>
                <a:latin typeface="Nunito Sans ExtraBold"/>
                <a:ea typeface="Nunito Sans ExtraBold"/>
                <a:cs typeface="Nunito Sans ExtraBold"/>
                <a:sym typeface="Nunito Sans ExtraBold"/>
              </a:rPr>
              <a:t>Build A Website With Bootstrap, SCSS, And Firebase</a:t>
            </a:r>
            <a:endParaRPr sz="3200">
              <a:solidFill>
                <a:srgbClr val="000000"/>
              </a:solidFill>
              <a:latin typeface="Nunito Sans ExtraBold"/>
              <a:ea typeface="Nunito Sans ExtraBold"/>
              <a:cs typeface="Nunito Sans ExtraBold"/>
              <a:sym typeface="Nunito Sans ExtraBold"/>
            </a:endParaRPr>
          </a:p>
        </p:txBody>
      </p:sp>
      <p:sp>
        <p:nvSpPr>
          <p:cNvPr id="94" name="Google Shape;94;p15"/>
          <p:cNvSpPr txBox="1"/>
          <p:nvPr>
            <p:ph idx="4294967295" type="ctrTitle"/>
          </p:nvPr>
        </p:nvSpPr>
        <p:spPr>
          <a:xfrm>
            <a:off x="468925" y="2404350"/>
            <a:ext cx="5092200" cy="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A400"/>
                </a:solidFill>
                <a:latin typeface="Open Sans SemiBold"/>
                <a:ea typeface="Open Sans SemiBold"/>
                <a:cs typeface="Open Sans SemiBold"/>
                <a:sym typeface="Open Sans SemiBold"/>
              </a:rPr>
              <a:t>CIT 280 | THE TRAINING MODULE</a:t>
            </a:r>
            <a:endParaRPr sz="1600">
              <a:solidFill>
                <a:srgbClr val="FFA400"/>
              </a:solidFill>
              <a:latin typeface="Open Sans SemiBold"/>
              <a:ea typeface="Open Sans SemiBold"/>
              <a:cs typeface="Open Sans SemiBold"/>
              <a:sym typeface="Open Sans SemiBold"/>
            </a:endParaRPr>
          </a:p>
        </p:txBody>
      </p:sp>
      <p:pic>
        <p:nvPicPr>
          <p:cNvPr id="95" name="Google Shape;95;p15"/>
          <p:cNvPicPr preferRelativeResize="0"/>
          <p:nvPr/>
        </p:nvPicPr>
        <p:blipFill>
          <a:blip r:embed="rId3">
            <a:alphaModFix/>
          </a:blip>
          <a:stretch>
            <a:fillRect/>
          </a:stretch>
        </p:blipFill>
        <p:spPr>
          <a:xfrm>
            <a:off x="4693899" y="1215550"/>
            <a:ext cx="1973901" cy="1973901"/>
          </a:xfrm>
          <a:prstGeom prst="rect">
            <a:avLst/>
          </a:prstGeom>
          <a:noFill/>
          <a:ln>
            <a:noFill/>
          </a:ln>
          <a:effectLst>
            <a:outerShdw blurRad="285750" rotWithShape="0" algn="bl" dir="21540000" dist="104775">
              <a:srgbClr val="000000">
                <a:alpha val="10000"/>
              </a:srgbClr>
            </a:outerShdw>
          </a:effectLst>
        </p:spPr>
      </p:pic>
      <p:pic>
        <p:nvPicPr>
          <p:cNvPr id="96" name="Google Shape;96;p15"/>
          <p:cNvPicPr preferRelativeResize="0"/>
          <p:nvPr/>
        </p:nvPicPr>
        <p:blipFill>
          <a:blip r:embed="rId4">
            <a:alphaModFix/>
          </a:blip>
          <a:stretch>
            <a:fillRect/>
          </a:stretch>
        </p:blipFill>
        <p:spPr>
          <a:xfrm>
            <a:off x="6582876" y="2602200"/>
            <a:ext cx="1973901" cy="1657758"/>
          </a:xfrm>
          <a:prstGeom prst="rect">
            <a:avLst/>
          </a:prstGeom>
          <a:noFill/>
          <a:ln>
            <a:noFill/>
          </a:ln>
          <a:effectLst>
            <a:outerShdw blurRad="285750" rotWithShape="0" algn="bl" dir="21540001" dist="104775">
              <a:srgbClr val="000000">
                <a:alpha val="10000"/>
              </a:srgbClr>
            </a:outerShdw>
          </a:effectLst>
        </p:spPr>
      </p:pic>
      <p:pic>
        <p:nvPicPr>
          <p:cNvPr id="97" name="Google Shape;97;p15"/>
          <p:cNvPicPr preferRelativeResize="0"/>
          <p:nvPr/>
        </p:nvPicPr>
        <p:blipFill>
          <a:blip r:embed="rId5">
            <a:alphaModFix/>
          </a:blip>
          <a:stretch>
            <a:fillRect/>
          </a:stretch>
        </p:blipFill>
        <p:spPr>
          <a:xfrm>
            <a:off x="6582875" y="628276"/>
            <a:ext cx="1973901" cy="1973923"/>
          </a:xfrm>
          <a:prstGeom prst="rect">
            <a:avLst/>
          </a:prstGeom>
          <a:noFill/>
          <a:ln>
            <a:noFill/>
          </a:ln>
          <a:effectLst>
            <a:outerShdw blurRad="285750" rotWithShape="0" algn="bl" dir="21540001" dist="104775">
              <a:srgbClr val="000000">
                <a:alpha val="1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563F"/>
        </a:solidFill>
      </p:bgPr>
    </p:bg>
    <p:spTree>
      <p:nvGrpSpPr>
        <p:cNvPr id="171" name="Shape 171"/>
        <p:cNvGrpSpPr/>
        <p:nvPr/>
      </p:nvGrpSpPr>
      <p:grpSpPr>
        <a:xfrm>
          <a:off x="0" y="0"/>
          <a:ext cx="0" cy="0"/>
          <a:chOff x="0" y="0"/>
          <a:chExt cx="0" cy="0"/>
        </a:xfrm>
      </p:grpSpPr>
      <p:sp>
        <p:nvSpPr>
          <p:cNvPr id="172" name="Google Shape;172;p24"/>
          <p:cNvSpPr txBox="1"/>
          <p:nvPr>
            <p:ph idx="1" type="subTitle"/>
          </p:nvPr>
        </p:nvSpPr>
        <p:spPr>
          <a:xfrm>
            <a:off x="646550" y="1989500"/>
            <a:ext cx="3246900" cy="21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built a website to demonstrate how to use Bootstrap, Sass, and Firebase in web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website can also help in the lab...</a:t>
            </a:r>
            <a:endParaRPr/>
          </a:p>
        </p:txBody>
      </p:sp>
      <p:sp>
        <p:nvSpPr>
          <p:cNvPr id="173" name="Google Shape;173;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t>Scott</a:t>
            </a:r>
            <a:endParaRPr/>
          </a:p>
        </p:txBody>
      </p:sp>
      <p:sp>
        <p:nvSpPr>
          <p:cNvPr id="174" name="Google Shape;174;p24"/>
          <p:cNvSpPr txBox="1"/>
          <p:nvPr>
            <p:ph idx="2" type="body"/>
          </p:nvPr>
        </p:nvSpPr>
        <p:spPr>
          <a:xfrm>
            <a:off x="4956100" y="1098000"/>
            <a:ext cx="3810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Link:</a:t>
            </a:r>
            <a:endParaRPr/>
          </a:p>
          <a:p>
            <a:pPr indent="0" lvl="0" marL="0" rtl="0" algn="l">
              <a:spcBef>
                <a:spcPts val="1000"/>
              </a:spcBef>
              <a:spcAft>
                <a:spcPts val="0"/>
              </a:spcAft>
              <a:buClr>
                <a:schemeClr val="dk1"/>
              </a:buClr>
              <a:buSzPts val="1100"/>
              <a:buFont typeface="Arial"/>
              <a:buNone/>
            </a:pPr>
            <a:r>
              <a:rPr lang="en" sz="1400" u="sng">
                <a:solidFill>
                  <a:srgbClr val="F67031"/>
                </a:solidFill>
                <a:latin typeface="Calibri"/>
                <a:ea typeface="Calibri"/>
                <a:cs typeface="Calibri"/>
                <a:sym typeface="Calibri"/>
                <a:hlinkClick r:id="rId3"/>
              </a:rPr>
              <a:t>https://cit280-training-module.firebaseapp.com</a:t>
            </a:r>
            <a:endParaRPr sz="1400" u="sng">
              <a:solidFill>
                <a:srgbClr val="F67031"/>
              </a:solidFill>
              <a:latin typeface="Calibri"/>
              <a:ea typeface="Calibri"/>
              <a:cs typeface="Calibri"/>
              <a:sym typeface="Calibri"/>
            </a:endParaRPr>
          </a:p>
          <a:p>
            <a:pPr indent="0" lvl="0" marL="0" rtl="0" algn="l">
              <a:spcBef>
                <a:spcPts val="1600"/>
              </a:spcBef>
              <a:spcAft>
                <a:spcPts val="1000"/>
              </a:spcAft>
              <a:buNone/>
            </a:pPr>
            <a:r>
              <a:t/>
            </a:r>
            <a:endParaRPr/>
          </a:p>
        </p:txBody>
      </p:sp>
      <p:sp>
        <p:nvSpPr>
          <p:cNvPr id="175" name="Google Shape;175;p24"/>
          <p:cNvSpPr txBox="1"/>
          <p:nvPr>
            <p:ph type="title"/>
          </p:nvPr>
        </p:nvSpPr>
        <p:spPr>
          <a:xfrm>
            <a:off x="646573" y="1016000"/>
            <a:ext cx="3246900" cy="9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Website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646573" y="1016000"/>
            <a:ext cx="3246900" cy="9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Overview</a:t>
            </a:r>
            <a:endParaRPr/>
          </a:p>
        </p:txBody>
      </p:sp>
      <p:sp>
        <p:nvSpPr>
          <p:cNvPr id="181" name="Google Shape;181;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Scott</a:t>
            </a:r>
            <a:endParaRPr/>
          </a:p>
        </p:txBody>
      </p:sp>
      <p:sp>
        <p:nvSpPr>
          <p:cNvPr id="182" name="Google Shape;182;p25"/>
          <p:cNvSpPr txBox="1"/>
          <p:nvPr>
            <p:ph idx="2" type="body"/>
          </p:nvPr>
        </p:nvSpPr>
        <p:spPr>
          <a:xfrm>
            <a:off x="5140625" y="729300"/>
            <a:ext cx="3470700" cy="372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t>Setup the development environment.</a:t>
            </a:r>
            <a:endParaRPr/>
          </a:p>
          <a:p>
            <a:pPr indent="-342900" lvl="0" marL="457200" rtl="0" algn="l">
              <a:spcBef>
                <a:spcPts val="1000"/>
              </a:spcBef>
              <a:spcAft>
                <a:spcPts val="0"/>
              </a:spcAft>
              <a:buClr>
                <a:srgbClr val="666666"/>
              </a:buClr>
              <a:buSzPts val="1800"/>
              <a:buAutoNum type="arabicPeriod"/>
            </a:pPr>
            <a:r>
              <a:rPr lang="en"/>
              <a:t>Build a simple website using Bootstrap.</a:t>
            </a:r>
            <a:endParaRPr/>
          </a:p>
          <a:p>
            <a:pPr indent="-342900" lvl="0" marL="457200" rtl="0" algn="l">
              <a:spcBef>
                <a:spcPts val="1000"/>
              </a:spcBef>
              <a:spcAft>
                <a:spcPts val="0"/>
              </a:spcAft>
              <a:buClr>
                <a:srgbClr val="666666"/>
              </a:buClr>
              <a:buSzPts val="1800"/>
              <a:buAutoNum type="arabicPeriod"/>
            </a:pPr>
            <a:r>
              <a:rPr lang="en"/>
              <a:t>Add custom styles with SCSS.</a:t>
            </a:r>
            <a:endParaRPr/>
          </a:p>
          <a:p>
            <a:pPr indent="-342900" lvl="0" marL="457200" rtl="0" algn="l">
              <a:spcBef>
                <a:spcPts val="1000"/>
              </a:spcBef>
              <a:spcAft>
                <a:spcPts val="0"/>
              </a:spcAft>
              <a:buClr>
                <a:srgbClr val="666666"/>
              </a:buClr>
              <a:buSzPts val="1800"/>
              <a:buAutoNum type="arabicPeriod"/>
            </a:pPr>
            <a:r>
              <a:rPr lang="en"/>
              <a:t>Deploy the website with Firebase.</a:t>
            </a:r>
            <a:endParaRPr/>
          </a:p>
          <a:p>
            <a:pPr indent="-342900" lvl="0" marL="457200" rtl="0" algn="l">
              <a:spcBef>
                <a:spcPts val="1000"/>
              </a:spcBef>
              <a:spcAft>
                <a:spcPts val="1000"/>
              </a:spcAft>
              <a:buClr>
                <a:srgbClr val="666666"/>
              </a:buClr>
              <a:buSzPts val="1800"/>
              <a:buAutoNum type="arabicPeriod"/>
            </a:pPr>
            <a:r>
              <a:rPr lang="en"/>
              <a:t>Complete and submit the assessment form.</a:t>
            </a:r>
            <a:endParaRPr/>
          </a:p>
        </p:txBody>
      </p:sp>
      <p:sp>
        <p:nvSpPr>
          <p:cNvPr id="183" name="Google Shape;183;p25"/>
          <p:cNvSpPr txBox="1"/>
          <p:nvPr>
            <p:ph idx="1" type="subTitle"/>
          </p:nvPr>
        </p:nvSpPr>
        <p:spPr>
          <a:xfrm>
            <a:off x="646550" y="1684700"/>
            <a:ext cx="3246900" cy="24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Listed to the right are five basic </a:t>
            </a:r>
            <a:r>
              <a:rPr lang="en"/>
              <a:t>steps</a:t>
            </a:r>
            <a:r>
              <a:rPr lang="en"/>
              <a:t> to complete the Training Module Lab.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detailed instructions, </a:t>
            </a:r>
            <a:r>
              <a:rPr lang="en" u="sng">
                <a:solidFill>
                  <a:srgbClr val="FFFFFF"/>
                </a:solidFill>
                <a:hlinkClick r:id="rId3"/>
              </a:rPr>
              <a:t>click here</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A93F"/>
            </a:gs>
            <a:gs pos="100000">
              <a:srgbClr val="FF6884"/>
            </a:gs>
          </a:gsLst>
          <a:lin ang="2700006" scaled="0"/>
        </a:gradFill>
      </p:bgPr>
    </p:bg>
    <p:spTree>
      <p:nvGrpSpPr>
        <p:cNvPr id="187" name="Shape 187"/>
        <p:cNvGrpSpPr/>
        <p:nvPr/>
      </p:nvGrpSpPr>
      <p:grpSpPr>
        <a:xfrm>
          <a:off x="0" y="0"/>
          <a:ext cx="0" cy="0"/>
          <a:chOff x="0" y="0"/>
          <a:chExt cx="0" cy="0"/>
        </a:xfrm>
      </p:grpSpPr>
      <p:sp>
        <p:nvSpPr>
          <p:cNvPr id="188" name="Google Shape;188;p26"/>
          <p:cNvSpPr txBox="1"/>
          <p:nvPr>
            <p:ph idx="4294967295" type="ctrTitle"/>
          </p:nvPr>
        </p:nvSpPr>
        <p:spPr>
          <a:xfrm>
            <a:off x="685800" y="19643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Nunito Sans ExtraBold"/>
                <a:ea typeface="Nunito Sans ExtraBold"/>
                <a:cs typeface="Nunito Sans ExtraBold"/>
                <a:sym typeface="Nunito Sans ExtraBold"/>
              </a:rPr>
              <a:t>Get Started</a:t>
            </a:r>
            <a:endParaRPr sz="6000">
              <a:latin typeface="Nunito Sans ExtraBold"/>
              <a:ea typeface="Nunito Sans ExtraBold"/>
              <a:cs typeface="Nunito Sans ExtraBold"/>
              <a:sym typeface="Nunito Sans ExtraBold"/>
            </a:endParaRPr>
          </a:p>
        </p:txBody>
      </p:sp>
      <p:sp>
        <p:nvSpPr>
          <p:cNvPr id="189" name="Google Shape;189;p26"/>
          <p:cNvSpPr txBox="1"/>
          <p:nvPr>
            <p:ph idx="4294967295" type="subTitle"/>
          </p:nvPr>
        </p:nvSpPr>
        <p:spPr>
          <a:xfrm>
            <a:off x="685800" y="29162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u="sng">
                <a:solidFill>
                  <a:srgbClr val="FFFFFF"/>
                </a:solidFill>
                <a:hlinkClick r:id="rId3"/>
              </a:rPr>
              <a:t>Click Here to Begin</a:t>
            </a:r>
            <a:endParaRPr>
              <a:solidFill>
                <a:srgbClr val="FFFFFF"/>
              </a:solidFill>
            </a:endParaRPr>
          </a:p>
        </p:txBody>
      </p:sp>
      <p:sp>
        <p:nvSpPr>
          <p:cNvPr id="190" name="Google Shape;190;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Richie</a:t>
            </a:r>
            <a:endParaRPr/>
          </a:p>
        </p:txBody>
      </p:sp>
      <p:grpSp>
        <p:nvGrpSpPr>
          <p:cNvPr id="191" name="Google Shape;191;p26"/>
          <p:cNvGrpSpPr/>
          <p:nvPr/>
        </p:nvGrpSpPr>
        <p:grpSpPr>
          <a:xfrm>
            <a:off x="4289784" y="1399985"/>
            <a:ext cx="564441" cy="564365"/>
            <a:chOff x="576250" y="4319400"/>
            <a:chExt cx="442075" cy="442050"/>
          </a:xfrm>
        </p:grpSpPr>
        <p:sp>
          <p:nvSpPr>
            <p:cNvPr id="192" name="Google Shape;192;p26"/>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idx="4294967295" type="ctrTitle"/>
          </p:nvPr>
        </p:nvSpPr>
        <p:spPr>
          <a:xfrm>
            <a:off x="685800" y="28025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200"/>
              <a:t>Thank You!</a:t>
            </a:r>
            <a:endParaRPr b="1" sz="7200"/>
          </a:p>
        </p:txBody>
      </p:sp>
      <p:sp>
        <p:nvSpPr>
          <p:cNvPr id="201" name="Google Shape;201;p27"/>
          <p:cNvSpPr txBox="1"/>
          <p:nvPr>
            <p:ph idx="4294967295" type="subTitle"/>
          </p:nvPr>
        </p:nvSpPr>
        <p:spPr>
          <a:xfrm>
            <a:off x="685800" y="3868754"/>
            <a:ext cx="7772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FFFFFF"/>
                </a:solidFill>
              </a:rPr>
              <a:t>Please leave your feedback about our Training Module </a:t>
            </a:r>
            <a:r>
              <a:rPr lang="en" u="sng">
                <a:solidFill>
                  <a:srgbClr val="FFFFFF"/>
                </a:solidFill>
                <a:hlinkClick r:id="rId3"/>
              </a:rPr>
              <a:t>here</a:t>
            </a:r>
            <a:r>
              <a:rPr i="1" lang="en">
                <a:solidFill>
                  <a:srgbClr val="FFFFFF"/>
                </a:solidFill>
              </a:rPr>
              <a:t>.</a:t>
            </a:r>
            <a:r>
              <a:rPr lang="en">
                <a:solidFill>
                  <a:srgbClr val="FFFFFF"/>
                </a:solidFill>
              </a:rPr>
              <a:t> We hope you enjoyed!</a:t>
            </a:r>
            <a:endParaRPr>
              <a:solidFill>
                <a:srgbClr val="FFFFFF"/>
              </a:solidFill>
            </a:endParaRPr>
          </a:p>
        </p:txBody>
      </p:sp>
      <p:grpSp>
        <p:nvGrpSpPr>
          <p:cNvPr id="202" name="Google Shape;202;p27"/>
          <p:cNvGrpSpPr/>
          <p:nvPr/>
        </p:nvGrpSpPr>
        <p:grpSpPr>
          <a:xfrm>
            <a:off x="6791059" y="345962"/>
            <a:ext cx="1590883" cy="1590858"/>
            <a:chOff x="6643075" y="3664250"/>
            <a:chExt cx="407950" cy="407975"/>
          </a:xfrm>
        </p:grpSpPr>
        <p:sp>
          <p:nvSpPr>
            <p:cNvPr id="203" name="Google Shape;203;p2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7"/>
          <p:cNvGrpSpPr/>
          <p:nvPr/>
        </p:nvGrpSpPr>
        <p:grpSpPr>
          <a:xfrm rot="1508271">
            <a:off x="798753" y="1851401"/>
            <a:ext cx="654063" cy="654026"/>
            <a:chOff x="576250" y="4319400"/>
            <a:chExt cx="442075" cy="442050"/>
          </a:xfrm>
        </p:grpSpPr>
        <p:sp>
          <p:nvSpPr>
            <p:cNvPr id="206" name="Google Shape;206;p2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7"/>
          <p:cNvSpPr/>
          <p:nvPr/>
        </p:nvSpPr>
        <p:spPr>
          <a:xfrm>
            <a:off x="6410281" y="713293"/>
            <a:ext cx="248676" cy="23744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rot="2697569">
            <a:off x="8048925" y="1928866"/>
            <a:ext cx="377468" cy="36042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8347545" y="1723093"/>
            <a:ext cx="151199" cy="14440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rot="1280187">
            <a:off x="6238008" y="1429475"/>
            <a:ext cx="151179" cy="14439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7"/>
          <p:cNvSpPr/>
          <p:nvPr/>
        </p:nvSpPr>
        <p:spPr>
          <a:xfrm>
            <a:off x="1635350" y="1665933"/>
            <a:ext cx="5956025" cy="1074500"/>
          </a:xfrm>
          <a:custGeom>
            <a:rect b="b" l="l" r="r" t="t"/>
            <a:pathLst>
              <a:path extrusionOk="0" h="42980" w="238241">
                <a:moveTo>
                  <a:pt x="0" y="14049"/>
                </a:moveTo>
                <a:cubicBezTo>
                  <a:pt x="5476" y="8573"/>
                  <a:pt x="13935" y="7254"/>
                  <a:pt x="21126" y="4377"/>
                </a:cubicBezTo>
                <a:cubicBezTo>
                  <a:pt x="34915" y="-1140"/>
                  <a:pt x="51579" y="-1336"/>
                  <a:pt x="65669" y="3359"/>
                </a:cubicBezTo>
                <a:cubicBezTo>
                  <a:pt x="71835" y="5414"/>
                  <a:pt x="79874" y="8507"/>
                  <a:pt x="81450" y="14813"/>
                </a:cubicBezTo>
                <a:cubicBezTo>
                  <a:pt x="82973" y="20904"/>
                  <a:pt x="84783" y="28176"/>
                  <a:pt x="81704" y="33648"/>
                </a:cubicBezTo>
                <a:cubicBezTo>
                  <a:pt x="77323" y="41435"/>
                  <a:pt x="64779" y="44711"/>
                  <a:pt x="56251" y="42047"/>
                </a:cubicBezTo>
                <a:cubicBezTo>
                  <a:pt x="49198" y="39844"/>
                  <a:pt x="46785" y="28700"/>
                  <a:pt x="48107" y="21430"/>
                </a:cubicBezTo>
                <a:cubicBezTo>
                  <a:pt x="48970" y="16684"/>
                  <a:pt x="53054" y="12574"/>
                  <a:pt x="57270" y="10231"/>
                </a:cubicBezTo>
                <a:cubicBezTo>
                  <a:pt x="87007" y="-6292"/>
                  <a:pt x="121672" y="33365"/>
                  <a:pt x="155264" y="38739"/>
                </a:cubicBezTo>
                <a:cubicBezTo>
                  <a:pt x="174115" y="41755"/>
                  <a:pt x="194150" y="44396"/>
                  <a:pt x="212533" y="39248"/>
                </a:cubicBezTo>
                <a:cubicBezTo>
                  <a:pt x="225473" y="35624"/>
                  <a:pt x="238241" y="21633"/>
                  <a:pt x="238241" y="8195"/>
                </a:cubicBezTo>
              </a:path>
            </a:pathLst>
          </a:custGeom>
          <a:noFill/>
          <a:ln cap="flat" cmpd="sng" w="9525">
            <a:solidFill>
              <a:srgbClr val="FFFFFF"/>
            </a:solidFill>
            <a:prstDash val="dash"/>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 for use</a:t>
            </a:r>
            <a:endParaRPr/>
          </a:p>
        </p:txBody>
      </p:sp>
      <p:sp>
        <p:nvSpPr>
          <p:cNvPr id="226" name="Google Shape;226;p29"/>
          <p:cNvSpPr txBox="1"/>
          <p:nvPr>
            <p:ph idx="2" type="body"/>
          </p:nvPr>
        </p:nvSpPr>
        <p:spPr>
          <a:xfrm>
            <a:off x="3090625" y="575500"/>
            <a:ext cx="2626200" cy="316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EDIT IN </a:t>
            </a:r>
            <a:r>
              <a:rPr b="1" lang="en">
                <a:solidFill>
                  <a:srgbClr val="F67031"/>
                </a:solidFill>
              </a:rPr>
              <a:t>GOOGLE SLIDES</a:t>
            </a:r>
            <a:endParaRPr>
              <a:solidFill>
                <a:srgbClr val="F67031"/>
              </a:solidFill>
            </a:endParaRPr>
          </a:p>
          <a:p>
            <a:pPr indent="0" lvl="0" marL="0" rtl="0" algn="l">
              <a:spcBef>
                <a:spcPts val="600"/>
              </a:spcBef>
              <a:spcAft>
                <a:spcPts val="0"/>
              </a:spcAft>
              <a:buClr>
                <a:schemeClr val="dk1"/>
              </a:buClr>
              <a:buSzPts val="1100"/>
              <a:buFont typeface="Arial"/>
              <a:buNone/>
            </a:pPr>
            <a:r>
              <a:rPr lang="en"/>
              <a:t>Click on the button under the presentation preview that says "Use as Google Slides Theme".</a:t>
            </a:r>
            <a:endParaRPr/>
          </a:p>
          <a:p>
            <a:pPr indent="0" lvl="0" marL="0" rtl="0" algn="l">
              <a:spcBef>
                <a:spcPts val="600"/>
              </a:spcBef>
              <a:spcAft>
                <a:spcPts val="0"/>
              </a:spcAft>
              <a:buClr>
                <a:schemeClr val="dk1"/>
              </a:buClr>
              <a:buSzPts val="1100"/>
              <a:buFont typeface="Arial"/>
              <a:buNone/>
            </a:pPr>
            <a:r>
              <a:rPr lang="en"/>
              <a:t>You will get a copy of this document on your Google Drive and will be able to edit, add or delete slides.</a:t>
            </a:r>
            <a:endParaRPr/>
          </a:p>
          <a:p>
            <a:pPr indent="0" lvl="0" marL="0" rtl="0" algn="l">
              <a:spcBef>
                <a:spcPts val="600"/>
              </a:spcBef>
              <a:spcAft>
                <a:spcPts val="0"/>
              </a:spcAft>
              <a:buClr>
                <a:schemeClr val="dk1"/>
              </a:buClr>
              <a:buSzPts val="1100"/>
              <a:buFont typeface="Arial"/>
              <a:buNone/>
            </a:pPr>
            <a:r>
              <a:rPr lang="en"/>
              <a:t>You have to be signed in to your Google account.</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27" name="Google Shape;227;p29"/>
          <p:cNvSpPr txBox="1"/>
          <p:nvPr>
            <p:ph idx="2" type="body"/>
          </p:nvPr>
        </p:nvSpPr>
        <p:spPr>
          <a:xfrm>
            <a:off x="3090600" y="3905925"/>
            <a:ext cx="5466300" cy="8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999999"/>
                </a:solidFill>
                <a:latin typeface="Georgia"/>
                <a:ea typeface="Georgia"/>
                <a:cs typeface="Georgia"/>
                <a:sym typeface="Georgia"/>
              </a:rPr>
              <a:t>More info on how to use this template at </a:t>
            </a:r>
            <a:r>
              <a:rPr b="1" i="1" lang="en" sz="1000" u="sng">
                <a:solidFill>
                  <a:srgbClr val="999999"/>
                </a:solidFill>
                <a:latin typeface="Georgia"/>
                <a:ea typeface="Georgia"/>
                <a:cs typeface="Georgia"/>
                <a:sym typeface="Georgia"/>
                <a:hlinkClick r:id="rId3"/>
              </a:rPr>
              <a:t>www.slidescarnival.com/help-use-presentation-template</a:t>
            </a:r>
            <a:endParaRPr b="1" i="1" sz="1000">
              <a:solidFill>
                <a:srgbClr val="999999"/>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i="1" lang="en" sz="1000">
                <a:solidFill>
                  <a:srgbClr val="999999"/>
                </a:solidFill>
                <a:latin typeface="Georgia"/>
                <a:ea typeface="Georgia"/>
                <a:cs typeface="Georgia"/>
                <a:sym typeface="Georgia"/>
              </a:rPr>
              <a:t>This template is free to use under </a:t>
            </a:r>
            <a:r>
              <a:rPr i="1" lang="en" sz="1000" u="sng">
                <a:solidFill>
                  <a:srgbClr val="999999"/>
                </a:solidFill>
                <a:latin typeface="Georgia"/>
                <a:ea typeface="Georgia"/>
                <a:cs typeface="Georgia"/>
                <a:sym typeface="Georgia"/>
                <a:hlinkClick r:id="rId4"/>
              </a:rPr>
              <a:t>Creative Commons Attribution license</a:t>
            </a:r>
            <a:r>
              <a:rPr i="1" lang="en" sz="1000">
                <a:solidFill>
                  <a:srgbClr val="999999"/>
                </a:solidFill>
                <a:latin typeface="Georgia"/>
                <a:ea typeface="Georgia"/>
                <a:cs typeface="Georgia"/>
                <a:sym typeface="Georgia"/>
              </a:rPr>
              <a:t>. You can keep the Credits slide or mention SlidesCarnival and other resources used in a slide footer.</a:t>
            </a:r>
            <a:endParaRPr i="1" sz="1000">
              <a:solidFill>
                <a:srgbClr val="999999"/>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i="1" sz="1000">
              <a:solidFill>
                <a:srgbClr val="999999"/>
              </a:solidFill>
              <a:latin typeface="Georgia"/>
              <a:ea typeface="Georgia"/>
              <a:cs typeface="Georgia"/>
              <a:sym typeface="Georgia"/>
            </a:endParaRPr>
          </a:p>
          <a:p>
            <a:pPr indent="0" lvl="0" marL="0" rtl="0" algn="l">
              <a:spcBef>
                <a:spcPts val="0"/>
              </a:spcBef>
              <a:spcAft>
                <a:spcPts val="0"/>
              </a:spcAft>
              <a:buNone/>
            </a:pPr>
            <a:r>
              <a:t/>
            </a:r>
            <a:endParaRPr i="1" sz="1000">
              <a:solidFill>
                <a:srgbClr val="999999"/>
              </a:solidFill>
              <a:latin typeface="Georgia"/>
              <a:ea typeface="Georgia"/>
              <a:cs typeface="Georgia"/>
              <a:sym typeface="Georgia"/>
            </a:endParaRPr>
          </a:p>
        </p:txBody>
      </p:sp>
      <p:sp>
        <p:nvSpPr>
          <p:cNvPr id="228" name="Google Shape;228;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29"/>
          <p:cNvSpPr txBox="1"/>
          <p:nvPr>
            <p:ph idx="3" type="body"/>
          </p:nvPr>
        </p:nvSpPr>
        <p:spPr>
          <a:xfrm>
            <a:off x="5970725" y="575500"/>
            <a:ext cx="2715900" cy="316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EDIT IN </a:t>
            </a:r>
            <a:r>
              <a:rPr b="1" lang="en">
                <a:solidFill>
                  <a:srgbClr val="F67031"/>
                </a:solidFill>
              </a:rPr>
              <a:t>POWERPOINT®</a:t>
            </a:r>
            <a:endParaRPr>
              <a:solidFill>
                <a:srgbClr val="F67031"/>
              </a:solidFill>
            </a:endParaRPr>
          </a:p>
          <a:p>
            <a:pPr indent="0" lvl="0" marL="0" rtl="0" algn="l">
              <a:spcBef>
                <a:spcPts val="600"/>
              </a:spcBef>
              <a:spcAft>
                <a:spcPts val="0"/>
              </a:spcAft>
              <a:buClr>
                <a:schemeClr val="dk1"/>
              </a:buClr>
              <a:buSzPts val="1100"/>
              <a:buFont typeface="Arial"/>
              <a:buNone/>
            </a:pPr>
            <a:r>
              <a:rPr lang="en"/>
              <a:t>Click on the button under the presentation preview that says "Download as PowerPoint template". You will get a .pptx file that you can edit in PowerPoint.</a:t>
            </a:r>
            <a:endParaRPr/>
          </a:p>
          <a:p>
            <a:pPr indent="0" lvl="0" marL="0" rtl="0" algn="l">
              <a:spcBef>
                <a:spcPts val="600"/>
              </a:spcBef>
              <a:spcAft>
                <a:spcPts val="0"/>
              </a:spcAft>
              <a:buClr>
                <a:schemeClr val="dk1"/>
              </a:buClr>
              <a:buSzPts val="1100"/>
              <a:buFont typeface="Arial"/>
              <a:buNone/>
            </a:pPr>
            <a:r>
              <a:rPr lang="en"/>
              <a:t>Remember to download and install the fonts used in this presentation (you’ll find the links to the font files needed in the </a:t>
            </a:r>
            <a:r>
              <a:rPr lang="en" u="sng">
                <a:hlinkClick action="ppaction://hlinksldjump" r:id="rId5"/>
              </a:rPr>
              <a:t>Presentation design slide</a:t>
            </a:r>
            <a:r>
              <a:rPr lang="en"/>
              <a:t>)</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template is for a SlideDoc</a:t>
            </a:r>
            <a:endParaRPr/>
          </a:p>
        </p:txBody>
      </p:sp>
      <p:sp>
        <p:nvSpPr>
          <p:cNvPr id="235" name="Google Shape;235;p30"/>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slidedoc is a visual document, developed in presentation software, that is intended to be read and referenced instead of projected.</a:t>
            </a:r>
            <a:endParaRPr/>
          </a:p>
        </p:txBody>
      </p:sp>
      <p:sp>
        <p:nvSpPr>
          <p:cNvPr id="236" name="Google Shape;236;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0"/>
          <p:cNvSpPr txBox="1"/>
          <p:nvPr>
            <p:ph idx="2" type="body"/>
          </p:nvPr>
        </p:nvSpPr>
        <p:spPr>
          <a:xfrm>
            <a:off x="3090625" y="1851913"/>
            <a:ext cx="55962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Slidedocs help you spread your smart thinking by combining visual communications with short chunks of written copy. Their scannable nature makes them great pre-read, reference, and leave-behind materials. Their modularity makes it easy for people to incorporate your ideas into their own communications. And these features together make slidedocs </a:t>
            </a:r>
            <a:r>
              <a:rPr lang="en">
                <a:solidFill>
                  <a:srgbClr val="F67031"/>
                </a:solidFill>
              </a:rPr>
              <a:t>the perfect companion to both written documents and presentations</a:t>
            </a:r>
            <a:r>
              <a:rPr lang="en"/>
              <a:t>.</a:t>
            </a:r>
            <a:endParaRPr/>
          </a:p>
          <a:p>
            <a:pPr indent="0" lvl="0" marL="0" rtl="0" algn="l">
              <a:spcBef>
                <a:spcPts val="1000"/>
              </a:spcBef>
              <a:spcAft>
                <a:spcPts val="1000"/>
              </a:spcAft>
              <a:buClr>
                <a:schemeClr val="dk1"/>
              </a:buClr>
              <a:buSzPts val="1100"/>
              <a:buFont typeface="Arial"/>
              <a:buNone/>
            </a:pPr>
            <a:r>
              <a:rPr b="1" lang="en">
                <a:solidFill>
                  <a:schemeClr val="dk2"/>
                </a:solidFill>
              </a:rPr>
              <a:t>Text from </a:t>
            </a:r>
            <a:r>
              <a:rPr b="1" lang="en" u="sng">
                <a:solidFill>
                  <a:srgbClr val="F67031"/>
                </a:solidFill>
                <a:hlinkClick r:id="rId3"/>
              </a:rPr>
              <a:t>duarte.com/slidedocs</a:t>
            </a:r>
            <a:endParaRPr b="1">
              <a:solidFill>
                <a:srgbClr val="F6703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646573" y="1016000"/>
            <a:ext cx="3246900" cy="9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43" name="Google Shape;243;p31"/>
          <p:cNvSpPr txBox="1"/>
          <p:nvPr>
            <p:ph idx="2" type="body"/>
          </p:nvPr>
        </p:nvSpPr>
        <p:spPr>
          <a:xfrm>
            <a:off x="5130225" y="1016000"/>
            <a:ext cx="34707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Section one</a:t>
            </a:r>
            <a:endParaRPr/>
          </a:p>
          <a:p>
            <a:pPr indent="-342900" lvl="0" marL="457200" rtl="0" algn="l">
              <a:spcBef>
                <a:spcPts val="1000"/>
              </a:spcBef>
              <a:spcAft>
                <a:spcPts val="0"/>
              </a:spcAft>
              <a:buSzPts val="1800"/>
              <a:buAutoNum type="arabicPeriod"/>
            </a:pPr>
            <a:r>
              <a:rPr lang="en"/>
              <a:t>Section two</a:t>
            </a:r>
            <a:endParaRPr/>
          </a:p>
          <a:p>
            <a:pPr indent="-342900" lvl="0" marL="457200" rtl="0" algn="l">
              <a:spcBef>
                <a:spcPts val="1000"/>
              </a:spcBef>
              <a:spcAft>
                <a:spcPts val="0"/>
              </a:spcAft>
              <a:buSzPts val="1800"/>
              <a:buAutoNum type="arabicPeriod"/>
            </a:pPr>
            <a:r>
              <a:rPr lang="en"/>
              <a:t>Even another section</a:t>
            </a:r>
            <a:endParaRPr/>
          </a:p>
          <a:p>
            <a:pPr indent="-317500" lvl="1" marL="914400" rtl="0" algn="l">
              <a:spcBef>
                <a:spcPts val="1000"/>
              </a:spcBef>
              <a:spcAft>
                <a:spcPts val="0"/>
              </a:spcAft>
              <a:buSzPts val="1400"/>
              <a:buAutoNum type="alphaLcPeriod"/>
            </a:pPr>
            <a:r>
              <a:rPr lang="en"/>
              <a:t>And there can be subsections too.</a:t>
            </a:r>
            <a:endParaRPr/>
          </a:p>
          <a:p>
            <a:pPr indent="-317500" lvl="1" marL="914400" rtl="0" algn="l">
              <a:spcBef>
                <a:spcPts val="1000"/>
              </a:spcBef>
              <a:spcAft>
                <a:spcPts val="0"/>
              </a:spcAft>
              <a:buSzPts val="1400"/>
              <a:buAutoNum type="alphaLcPeriod"/>
            </a:pPr>
            <a:r>
              <a:rPr lang="en"/>
              <a:t>Subsection</a:t>
            </a:r>
            <a:endParaRPr/>
          </a:p>
          <a:p>
            <a:pPr indent="-342900" lvl="0" marL="457200" rtl="0" algn="l">
              <a:spcBef>
                <a:spcPts val="1000"/>
              </a:spcBef>
              <a:spcAft>
                <a:spcPts val="1000"/>
              </a:spcAft>
              <a:buSzPts val="1800"/>
              <a:buAutoNum type="arabicPeriod"/>
            </a:pPr>
            <a:r>
              <a:rPr lang="en"/>
              <a:t>Section four</a:t>
            </a:r>
            <a:endParaRPr/>
          </a:p>
        </p:txBody>
      </p:sp>
      <p:sp>
        <p:nvSpPr>
          <p:cNvPr id="244" name="Google Shape;244;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1"/>
          <p:cNvSpPr txBox="1"/>
          <p:nvPr>
            <p:ph idx="1" type="subTitle"/>
          </p:nvPr>
        </p:nvSpPr>
        <p:spPr>
          <a:xfrm>
            <a:off x="646550" y="1684700"/>
            <a:ext cx="3246900" cy="21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template optimized for SlideDocs. As it is a long document you should inform the reader about its contents.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32"/>
          <p:cNvSpPr txBox="1"/>
          <p:nvPr>
            <p:ph type="title"/>
          </p:nvPr>
        </p:nvSpPr>
        <p:spPr>
          <a:xfrm>
            <a:off x="511425" y="575500"/>
            <a:ext cx="3517200" cy="97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Hello!</a:t>
            </a:r>
            <a:endParaRPr/>
          </a:p>
          <a:p>
            <a:pPr indent="0" lvl="0" marL="0" rtl="0" algn="l">
              <a:spcBef>
                <a:spcPts val="0"/>
              </a:spcBef>
              <a:spcAft>
                <a:spcPts val="0"/>
              </a:spcAft>
              <a:buNone/>
            </a:pPr>
            <a:r>
              <a:rPr lang="en"/>
              <a:t>Nice to meet you</a:t>
            </a:r>
            <a:endParaRPr/>
          </a:p>
        </p:txBody>
      </p:sp>
      <p:sp>
        <p:nvSpPr>
          <p:cNvPr id="251" name="Google Shape;251;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2"/>
          <p:cNvSpPr txBox="1"/>
          <p:nvPr>
            <p:ph idx="1" type="body"/>
          </p:nvPr>
        </p:nvSpPr>
        <p:spPr>
          <a:xfrm>
            <a:off x="511425" y="1598600"/>
            <a:ext cx="3517200" cy="295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Use the first slides to present yourself or your company. Remember that you may not be presenting this document directly.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Contact us at:</a:t>
            </a:r>
            <a:endParaRPr/>
          </a:p>
          <a:p>
            <a:pPr indent="-304800" lvl="0" marL="457200" rtl="0" algn="l">
              <a:spcBef>
                <a:spcPts val="600"/>
              </a:spcBef>
              <a:spcAft>
                <a:spcPts val="0"/>
              </a:spcAft>
              <a:buSzPts val="1200"/>
              <a:buChar char="▪"/>
            </a:pPr>
            <a:r>
              <a:rPr lang="en"/>
              <a:t>www.ourwebsite.com</a:t>
            </a:r>
            <a:endParaRPr/>
          </a:p>
          <a:p>
            <a:pPr indent="-304800" lvl="0" marL="457200" rtl="0" algn="l">
              <a:spcBef>
                <a:spcPts val="1000"/>
              </a:spcBef>
              <a:spcAft>
                <a:spcPts val="0"/>
              </a:spcAft>
              <a:buSzPts val="1200"/>
              <a:buChar char="▪"/>
            </a:pPr>
            <a:r>
              <a:rPr lang="en"/>
              <a:t>hello@mail.me</a:t>
            </a:r>
            <a:endParaRPr/>
          </a:p>
          <a:p>
            <a:pPr indent="-304800" lvl="0" marL="457200" rtl="0" algn="l">
              <a:spcBef>
                <a:spcPts val="1000"/>
              </a:spcBef>
              <a:spcAft>
                <a:spcPts val="1000"/>
              </a:spcAft>
              <a:buSzPts val="1200"/>
              <a:buChar char="▪"/>
            </a:pPr>
            <a:r>
              <a:rPr lang="en"/>
              <a:t>@companyname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33"/>
          <p:cNvSpPr txBox="1"/>
          <p:nvPr>
            <p:ph type="ctrTitle"/>
          </p:nvPr>
        </p:nvSpPr>
        <p:spPr>
          <a:xfrm>
            <a:off x="277100" y="284200"/>
            <a:ext cx="2024100" cy="367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800"/>
              <a:t>1.</a:t>
            </a:r>
            <a:endParaRPr b="1" sz="4800"/>
          </a:p>
          <a:p>
            <a:pPr indent="0" lvl="0" marL="0" rtl="0" algn="l">
              <a:spcBef>
                <a:spcPts val="0"/>
              </a:spcBef>
              <a:spcAft>
                <a:spcPts val="0"/>
              </a:spcAft>
              <a:buNone/>
            </a:pPr>
            <a:r>
              <a:rPr lang="en"/>
              <a:t>TRANSITION HEADLINE</a:t>
            </a:r>
            <a:endParaRPr/>
          </a:p>
        </p:txBody>
      </p:sp>
      <p:sp>
        <p:nvSpPr>
          <p:cNvPr id="258" name="Google Shape;258;p33"/>
          <p:cNvSpPr txBox="1"/>
          <p:nvPr>
            <p:ph idx="1" type="subTitle"/>
          </p:nvPr>
        </p:nvSpPr>
        <p:spPr>
          <a:xfrm>
            <a:off x="277100" y="3983050"/>
            <a:ext cx="2024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
        <p:nvSpPr>
          <p:cNvPr id="259" name="Google Shape;259;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8D00"/>
            </a:gs>
            <a:gs pos="100000">
              <a:srgbClr val="FFC655"/>
            </a:gs>
          </a:gsLst>
          <a:lin ang="13500032" scaled="0"/>
        </a:gradFill>
      </p:bgPr>
    </p:bg>
    <p:spTree>
      <p:nvGrpSpPr>
        <p:cNvPr id="101" name="Shape 101"/>
        <p:cNvGrpSpPr/>
        <p:nvPr/>
      </p:nvGrpSpPr>
      <p:grpSpPr>
        <a:xfrm>
          <a:off x="0" y="0"/>
          <a:ext cx="0" cy="0"/>
          <a:chOff x="0" y="0"/>
          <a:chExt cx="0" cy="0"/>
        </a:xfrm>
      </p:grpSpPr>
      <p:sp>
        <p:nvSpPr>
          <p:cNvPr id="102" name="Google Shape;102;p16"/>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rgbClr val="24292E"/>
                </a:solidFill>
                <a:latin typeface="Nunito Sans ExtraBold"/>
                <a:ea typeface="Nunito Sans ExtraBold"/>
                <a:cs typeface="Nunito Sans ExtraBold"/>
                <a:sym typeface="Nunito Sans ExtraBold"/>
              </a:rPr>
              <a:t>Overview</a:t>
            </a:r>
            <a:endParaRPr sz="1600">
              <a:solidFill>
                <a:srgbClr val="24292E"/>
              </a:solidFill>
              <a:latin typeface="Nunito Sans ExtraBold"/>
              <a:ea typeface="Nunito Sans ExtraBold"/>
              <a:cs typeface="Nunito Sans ExtraBold"/>
              <a:sym typeface="Nunito Sans ExtraBold"/>
            </a:endParaRPr>
          </a:p>
          <a:p>
            <a:pPr indent="0" lvl="0" marL="0" rtl="0" algn="l">
              <a:lnSpc>
                <a:spcPct val="150000"/>
              </a:lnSpc>
              <a:spcBef>
                <a:spcPts val="1200"/>
              </a:spcBef>
              <a:spcAft>
                <a:spcPts val="0"/>
              </a:spcAft>
              <a:buNone/>
            </a:pPr>
            <a:r>
              <a:rPr lang="en">
                <a:latin typeface="Open Sans"/>
                <a:ea typeface="Open Sans"/>
                <a:cs typeface="Open Sans"/>
                <a:sym typeface="Open Sans"/>
              </a:rPr>
              <a:t>The focus of this activity is for individuals to learn the basics of various development toolkits and then build </a:t>
            </a:r>
            <a:r>
              <a:rPr lang="en">
                <a:latin typeface="Open Sans"/>
                <a:ea typeface="Open Sans"/>
                <a:cs typeface="Open Sans"/>
                <a:sym typeface="Open Sans"/>
              </a:rPr>
              <a:t>and deploy a simple, single-page site using said tools.</a:t>
            </a:r>
            <a:endParaRPr>
              <a:latin typeface="Open Sans"/>
              <a:ea typeface="Open Sans"/>
              <a:cs typeface="Open Sans"/>
              <a:sym typeface="Open Sans"/>
            </a:endParaRPr>
          </a:p>
          <a:p>
            <a:pPr indent="0" lvl="0" marL="0" rtl="0" algn="l">
              <a:lnSpc>
                <a:spcPct val="150000"/>
              </a:lnSpc>
              <a:spcBef>
                <a:spcPts val="1200"/>
              </a:spcBef>
              <a:spcAft>
                <a:spcPts val="0"/>
              </a:spcAft>
              <a:buClr>
                <a:srgbClr val="000000"/>
              </a:buClr>
              <a:buSzPts val="1100"/>
              <a:buFont typeface="Arial"/>
              <a:buNone/>
            </a:pPr>
            <a:r>
              <a:rPr lang="en" sz="1600">
                <a:solidFill>
                  <a:srgbClr val="24292E"/>
                </a:solidFill>
                <a:latin typeface="Nunito Sans ExtraBold"/>
                <a:ea typeface="Nunito Sans ExtraBold"/>
                <a:cs typeface="Nunito Sans ExtraBold"/>
                <a:sym typeface="Nunito Sans ExtraBold"/>
              </a:rPr>
              <a:t>This Module’s Scope</a:t>
            </a:r>
            <a:endParaRPr b="1" sz="1600">
              <a:solidFill>
                <a:srgbClr val="24292E"/>
              </a:solidFill>
              <a:highlight>
                <a:schemeClr val="lt1"/>
              </a:highlight>
            </a:endParaRPr>
          </a:p>
          <a:p>
            <a:pPr indent="-317500" lvl="0" marL="457200" rtl="0" algn="l">
              <a:lnSpc>
                <a:spcPct val="150000"/>
              </a:lnSpc>
              <a:spcBef>
                <a:spcPts val="1200"/>
              </a:spcBef>
              <a:spcAft>
                <a:spcPts val="0"/>
              </a:spcAft>
              <a:buClr>
                <a:srgbClr val="666666"/>
              </a:buClr>
              <a:buSzPts val="1400"/>
              <a:buFont typeface="Open Sans"/>
              <a:buAutoNum type="arabicPeriod"/>
            </a:pPr>
            <a:r>
              <a:rPr lang="en">
                <a:highlight>
                  <a:schemeClr val="lt1"/>
                </a:highlight>
                <a:latin typeface="Open Sans"/>
                <a:ea typeface="Open Sans"/>
                <a:cs typeface="Open Sans"/>
                <a:sym typeface="Open Sans"/>
              </a:rPr>
              <a:t>Using Bootstrap to enhance mobile/responsive web development.</a:t>
            </a:r>
            <a:endParaRPr>
              <a:highlight>
                <a:schemeClr val="lt1"/>
              </a:highlight>
              <a:latin typeface="Open Sans"/>
              <a:ea typeface="Open Sans"/>
              <a:cs typeface="Open Sans"/>
              <a:sym typeface="Open Sans"/>
            </a:endParaRPr>
          </a:p>
          <a:p>
            <a:pPr indent="-317500" lvl="0" marL="457200" rtl="0" algn="l">
              <a:lnSpc>
                <a:spcPct val="150000"/>
              </a:lnSpc>
              <a:spcBef>
                <a:spcPts val="0"/>
              </a:spcBef>
              <a:spcAft>
                <a:spcPts val="0"/>
              </a:spcAft>
              <a:buClr>
                <a:srgbClr val="666666"/>
              </a:buClr>
              <a:buSzPts val="1400"/>
              <a:buFont typeface="Open Sans"/>
              <a:buAutoNum type="arabicPeriod"/>
            </a:pPr>
            <a:r>
              <a:rPr lang="en">
                <a:highlight>
                  <a:schemeClr val="lt1"/>
                </a:highlight>
                <a:latin typeface="Open Sans"/>
                <a:ea typeface="Open Sans"/>
                <a:cs typeface="Open Sans"/>
                <a:sym typeface="Open Sans"/>
              </a:rPr>
              <a:t>Incorporating Sass to override Bootstrap styles.</a:t>
            </a:r>
            <a:endParaRPr>
              <a:highlight>
                <a:schemeClr val="lt1"/>
              </a:highlight>
              <a:latin typeface="Open Sans"/>
              <a:ea typeface="Open Sans"/>
              <a:cs typeface="Open Sans"/>
              <a:sym typeface="Open Sans"/>
            </a:endParaRPr>
          </a:p>
          <a:p>
            <a:pPr indent="-317500" lvl="0" marL="457200" rtl="0" algn="l">
              <a:lnSpc>
                <a:spcPct val="150000"/>
              </a:lnSpc>
              <a:spcBef>
                <a:spcPts val="0"/>
              </a:spcBef>
              <a:spcAft>
                <a:spcPts val="0"/>
              </a:spcAft>
              <a:buClr>
                <a:srgbClr val="666666"/>
              </a:buClr>
              <a:buSzPts val="1400"/>
              <a:buFont typeface="Open Sans"/>
              <a:buAutoNum type="arabicPeriod"/>
            </a:pPr>
            <a:r>
              <a:rPr lang="en">
                <a:highlight>
                  <a:schemeClr val="lt1"/>
                </a:highlight>
                <a:latin typeface="Open Sans"/>
                <a:ea typeface="Open Sans"/>
                <a:cs typeface="Open Sans"/>
                <a:sym typeface="Open Sans"/>
              </a:rPr>
              <a:t>Deploying your website with Firebase.</a:t>
            </a:r>
            <a:endParaRPr>
              <a:latin typeface="Open Sans"/>
              <a:ea typeface="Open Sans"/>
              <a:cs typeface="Open Sans"/>
              <a:sym typeface="Open Sans"/>
            </a:endParaRPr>
          </a:p>
        </p:txBody>
      </p:sp>
      <p:sp>
        <p:nvSpPr>
          <p:cNvPr id="103" name="Google Shape;103;p16"/>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Introduction</a:t>
            </a:r>
            <a:endParaRPr/>
          </a:p>
        </p:txBody>
      </p:sp>
      <p:sp>
        <p:nvSpPr>
          <p:cNvPr id="104" name="Google Shape;104;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t>Cati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idx="1" type="body"/>
          </p:nvPr>
        </p:nvSpPr>
        <p:spPr>
          <a:xfrm>
            <a:off x="1847275" y="1704600"/>
            <a:ext cx="5449500" cy="2714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Quotations are commonly printed as a means of </a:t>
            </a:r>
            <a:r>
              <a:rPr lang="en">
                <a:solidFill>
                  <a:srgbClr val="F67031"/>
                </a:solidFill>
              </a:rPr>
              <a:t>inspiration</a:t>
            </a:r>
            <a:r>
              <a:rPr lang="en"/>
              <a:t> and to invoke philosophical thoughts from the reader.</a:t>
            </a:r>
            <a:endParaRPr/>
          </a:p>
        </p:txBody>
      </p:sp>
      <p:sp>
        <p:nvSpPr>
          <p:cNvPr id="265" name="Google Shape;265;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slide title</a:t>
            </a:r>
            <a:endParaRPr/>
          </a:p>
        </p:txBody>
      </p:sp>
      <p:sp>
        <p:nvSpPr>
          <p:cNvPr id="271" name="Google Shape;271;p35"/>
          <p:cNvSpPr txBox="1"/>
          <p:nvPr>
            <p:ph idx="1" type="body"/>
          </p:nvPr>
        </p:nvSpPr>
        <p:spPr>
          <a:xfrm>
            <a:off x="3090625" y="575500"/>
            <a:ext cx="5596200" cy="27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t>SlideDocs are for distribution; they’re not optimized for presenting. Slides have too much text and font size is too small for an audience to read it projected in a screen.</a:t>
            </a:r>
            <a:endParaRPr sz="1200"/>
          </a:p>
          <a:p>
            <a:pPr indent="0" lvl="0" marL="0" rtl="0" algn="l">
              <a:spcBef>
                <a:spcPts val="600"/>
              </a:spcBef>
              <a:spcAft>
                <a:spcPts val="0"/>
              </a:spcAft>
              <a:buNone/>
            </a:pPr>
            <a:r>
              <a:rPr lang="en" sz="1200"/>
              <a:t>These documents are useful for:</a:t>
            </a:r>
            <a:endParaRPr sz="1200"/>
          </a:p>
          <a:p>
            <a:pPr indent="-304800" lvl="0" marL="457200" rtl="0" algn="l">
              <a:spcBef>
                <a:spcPts val="600"/>
              </a:spcBef>
              <a:spcAft>
                <a:spcPts val="0"/>
              </a:spcAft>
              <a:buSzPts val="1200"/>
              <a:buChar char="▪"/>
            </a:pPr>
            <a:r>
              <a:rPr lang="en" sz="1200"/>
              <a:t>Distribute before a meeting when the topic is highly complex or technical</a:t>
            </a:r>
            <a:endParaRPr sz="1200"/>
          </a:p>
          <a:p>
            <a:pPr indent="-304800" lvl="0" marL="457200" rtl="0" algn="l">
              <a:spcBef>
                <a:spcPts val="1000"/>
              </a:spcBef>
              <a:spcAft>
                <a:spcPts val="0"/>
              </a:spcAft>
              <a:buSzPts val="1200"/>
              <a:buChar char="▪"/>
            </a:pPr>
            <a:r>
              <a:rPr lang="en" sz="1200"/>
              <a:t>To fully explain your idea before booking a meeting with someone</a:t>
            </a:r>
            <a:endParaRPr sz="1200"/>
          </a:p>
          <a:p>
            <a:pPr indent="-304800" lvl="0" marL="457200" rtl="0" algn="l">
              <a:spcBef>
                <a:spcPts val="1000"/>
              </a:spcBef>
              <a:spcAft>
                <a:spcPts val="1000"/>
              </a:spcAft>
              <a:buSzPts val="1200"/>
              <a:buChar char="▪"/>
            </a:pPr>
            <a:r>
              <a:rPr lang="en" sz="1200"/>
              <a:t>As a reference and follow-up material</a:t>
            </a:r>
            <a:endParaRPr sz="1200"/>
          </a:p>
        </p:txBody>
      </p:sp>
      <p:sp>
        <p:nvSpPr>
          <p:cNvPr id="272" name="Google Shape;272;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5"/>
          <p:cNvSpPr/>
          <p:nvPr/>
        </p:nvSpPr>
        <p:spPr>
          <a:xfrm>
            <a:off x="5031488" y="3016175"/>
            <a:ext cx="1660800" cy="1660800"/>
          </a:xfrm>
          <a:prstGeom prst="ellipse">
            <a:avLst/>
          </a:prstGeom>
          <a:solidFill>
            <a:srgbClr val="F670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Nunito Sans"/>
                <a:ea typeface="Nunito Sans"/>
                <a:cs typeface="Nunito Sans"/>
                <a:sym typeface="Nunito Sans"/>
              </a:rPr>
              <a:t>Explain</a:t>
            </a:r>
            <a:endParaRPr b="1" sz="1200">
              <a:solidFill>
                <a:srgbClr val="FFFFFF"/>
              </a:solidFill>
              <a:latin typeface="Nunito Sans"/>
              <a:ea typeface="Nunito Sans"/>
              <a:cs typeface="Nunito Sans"/>
              <a:sym typeface="Nunito Sans"/>
            </a:endParaRPr>
          </a:p>
        </p:txBody>
      </p:sp>
      <p:sp>
        <p:nvSpPr>
          <p:cNvPr id="274" name="Google Shape;274;p35"/>
          <p:cNvSpPr/>
          <p:nvPr/>
        </p:nvSpPr>
        <p:spPr>
          <a:xfrm>
            <a:off x="6895975" y="3016175"/>
            <a:ext cx="1660800" cy="1660800"/>
          </a:xfrm>
          <a:prstGeom prst="ellipse">
            <a:avLst/>
          </a:prstGeom>
          <a:solidFill>
            <a:srgbClr val="ED0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Nunito Sans"/>
                <a:ea typeface="Nunito Sans"/>
                <a:cs typeface="Nunito Sans"/>
                <a:sym typeface="Nunito Sans"/>
              </a:rPr>
              <a:t>Follow-up</a:t>
            </a:r>
            <a:endParaRPr b="1" sz="1200">
              <a:solidFill>
                <a:srgbClr val="FFFFFF"/>
              </a:solidFill>
              <a:latin typeface="Nunito Sans"/>
              <a:ea typeface="Nunito Sans"/>
              <a:cs typeface="Nunito Sans"/>
              <a:sym typeface="Nunito Sans"/>
            </a:endParaRPr>
          </a:p>
        </p:txBody>
      </p:sp>
      <p:sp>
        <p:nvSpPr>
          <p:cNvPr id="275" name="Google Shape;275;p35"/>
          <p:cNvSpPr/>
          <p:nvPr/>
        </p:nvSpPr>
        <p:spPr>
          <a:xfrm>
            <a:off x="3167000" y="3016175"/>
            <a:ext cx="1660800" cy="1660800"/>
          </a:xfrm>
          <a:prstGeom prst="ellipse">
            <a:avLst/>
          </a:prstGeom>
          <a:solidFill>
            <a:srgbClr val="FFA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Nunito Sans"/>
                <a:ea typeface="Nunito Sans"/>
                <a:cs typeface="Nunito Sans"/>
                <a:sym typeface="Nunito Sans"/>
              </a:rPr>
              <a:t>Distribute</a:t>
            </a:r>
            <a:endParaRPr b="1" sz="1200">
              <a:solidFill>
                <a:srgbClr val="FFFFFF"/>
              </a:solidFill>
              <a:latin typeface="Nunito Sans"/>
              <a:ea typeface="Nunito Sans"/>
              <a:cs typeface="Nunito Sans"/>
              <a:sym typeface="Nunito Sans"/>
            </a:endParaRPr>
          </a:p>
        </p:txBody>
      </p:sp>
      <p:cxnSp>
        <p:nvCxnSpPr>
          <p:cNvPr id="276" name="Google Shape;276;p35"/>
          <p:cNvCxnSpPr/>
          <p:nvPr/>
        </p:nvCxnSpPr>
        <p:spPr>
          <a:xfrm>
            <a:off x="4473377" y="3856125"/>
            <a:ext cx="909900" cy="0"/>
          </a:xfrm>
          <a:prstGeom prst="straightConnector1">
            <a:avLst/>
          </a:prstGeom>
          <a:noFill/>
          <a:ln cap="flat" cmpd="sng" w="19050">
            <a:solidFill>
              <a:srgbClr val="FFFFFF"/>
            </a:solidFill>
            <a:prstDash val="solid"/>
            <a:round/>
            <a:headEnd len="sm" w="sm" type="oval"/>
            <a:tailEnd len="sm" w="sm" type="triangle"/>
          </a:ln>
        </p:spPr>
      </p:cxnSp>
      <p:cxnSp>
        <p:nvCxnSpPr>
          <p:cNvPr id="277" name="Google Shape;277;p35"/>
          <p:cNvCxnSpPr/>
          <p:nvPr/>
        </p:nvCxnSpPr>
        <p:spPr>
          <a:xfrm>
            <a:off x="6292952" y="3856125"/>
            <a:ext cx="909900" cy="0"/>
          </a:xfrm>
          <a:prstGeom prst="straightConnector1">
            <a:avLst/>
          </a:prstGeom>
          <a:noFill/>
          <a:ln cap="flat" cmpd="sng" w="19050">
            <a:solidFill>
              <a:srgbClr val="FFFFFF"/>
            </a:solidFill>
            <a:prstDash val="solid"/>
            <a:round/>
            <a:headEnd len="sm" w="sm" type="oval"/>
            <a:tailEnd len="sm" w="sm"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6"/>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Try to communicate ideas visually using graphs, icons, illustrations, photos… any resource that helps you convey your message at a glance.</a:t>
            </a:r>
            <a:endParaRPr/>
          </a:p>
        </p:txBody>
      </p:sp>
      <p:sp>
        <p:nvSpPr>
          <p:cNvPr id="283" name="Google Shape;283;p36"/>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284" name="Google Shape;284;p36"/>
          <p:cNvSpPr txBox="1"/>
          <p:nvPr>
            <p:ph idx="2" type="body"/>
          </p:nvPr>
        </p:nvSpPr>
        <p:spPr>
          <a:xfrm>
            <a:off x="3090625" y="2984375"/>
            <a:ext cx="2727000" cy="157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White</a:t>
            </a:r>
            <a:endParaRPr b="1"/>
          </a:p>
          <a:p>
            <a:pPr indent="0" lvl="0" marL="0" rtl="0" algn="l">
              <a:spcBef>
                <a:spcPts val="600"/>
              </a:spcBef>
              <a:spcAft>
                <a:spcPts val="0"/>
              </a:spcAft>
              <a:buClr>
                <a:schemeClr val="dk1"/>
              </a:buClr>
              <a:buSzPts val="1100"/>
              <a:buFont typeface="Arial"/>
              <a:buNone/>
            </a:pPr>
            <a:r>
              <a:rPr lang="en"/>
              <a:t>Is the color of milk and fresh snow, the color produced by the combination of all the colors of the visible spectrum.</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85" name="Google Shape;285;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36"/>
          <p:cNvSpPr txBox="1"/>
          <p:nvPr>
            <p:ph idx="3" type="body"/>
          </p:nvPr>
        </p:nvSpPr>
        <p:spPr>
          <a:xfrm>
            <a:off x="5959749" y="2984375"/>
            <a:ext cx="2727000" cy="157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Black</a:t>
            </a:r>
            <a:endParaRPr b="1"/>
          </a:p>
          <a:p>
            <a:pPr indent="0" lvl="0" marL="0" rtl="0" algn="l">
              <a:spcBef>
                <a:spcPts val="600"/>
              </a:spcBef>
              <a:spcAft>
                <a:spcPts val="0"/>
              </a:spcAft>
              <a:buClr>
                <a:schemeClr val="dk1"/>
              </a:buClr>
              <a:buSzPts val="1100"/>
              <a:buFont typeface="Arial"/>
              <a:buNone/>
            </a:pPr>
            <a:r>
              <a:rPr lang="en"/>
              <a:t>Is the color of coal, ebony, and of outer space. It is the darkest color, the result of the absence of or complete absorption of light.</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87" name="Google Shape;287;p36"/>
          <p:cNvSpPr/>
          <p:nvPr/>
        </p:nvSpPr>
        <p:spPr>
          <a:xfrm rot="729144">
            <a:off x="3149784" y="2050455"/>
            <a:ext cx="916334" cy="857729"/>
          </a:xfrm>
          <a:prstGeom prst="wedgeEllipseCallout">
            <a:avLst>
              <a:gd fmla="val -20833" name="adj1"/>
              <a:gd fmla="val 62500" name="adj2"/>
            </a:avLst>
          </a:prstGeom>
          <a:solidFill>
            <a:srgbClr val="F67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CD4"/>
              </a:solidFill>
            </a:endParaRPr>
          </a:p>
        </p:txBody>
      </p:sp>
      <p:sp>
        <p:nvSpPr>
          <p:cNvPr id="288" name="Google Shape;288;p36"/>
          <p:cNvSpPr/>
          <p:nvPr/>
        </p:nvSpPr>
        <p:spPr>
          <a:xfrm flipH="1" rot="-773137">
            <a:off x="3569317" y="1821551"/>
            <a:ext cx="992801" cy="929054"/>
          </a:xfrm>
          <a:prstGeom prst="wedgeEllipseCallout">
            <a:avLst>
              <a:gd fmla="val -20833" name="adj1"/>
              <a:gd fmla="val 62500" name="adj2"/>
            </a:avLst>
          </a:prstGeom>
          <a:solidFill>
            <a:srgbClr val="ED0036">
              <a:alpha val="7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CD4"/>
              </a:solidFill>
            </a:endParaRPr>
          </a:p>
        </p:txBody>
      </p:sp>
      <p:sp>
        <p:nvSpPr>
          <p:cNvPr id="289" name="Google Shape;289;p36"/>
          <p:cNvSpPr/>
          <p:nvPr/>
        </p:nvSpPr>
        <p:spPr>
          <a:xfrm rot="729144">
            <a:off x="5994159" y="2111230"/>
            <a:ext cx="916334" cy="857729"/>
          </a:xfrm>
          <a:prstGeom prst="wedgeEllipseCallout">
            <a:avLst>
              <a:gd fmla="val -20833" name="adj1"/>
              <a:gd fmla="val 62500" name="adj2"/>
            </a:avLst>
          </a:prstGeom>
          <a:solidFill>
            <a:srgbClr val="F67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CD4"/>
              </a:solidFill>
            </a:endParaRPr>
          </a:p>
        </p:txBody>
      </p:sp>
      <p:sp>
        <p:nvSpPr>
          <p:cNvPr id="290" name="Google Shape;290;p36"/>
          <p:cNvSpPr/>
          <p:nvPr/>
        </p:nvSpPr>
        <p:spPr>
          <a:xfrm flipH="1" rot="-773137">
            <a:off x="6413692" y="1882326"/>
            <a:ext cx="992801" cy="929054"/>
          </a:xfrm>
          <a:prstGeom prst="wedgeEllipseCallout">
            <a:avLst>
              <a:gd fmla="val -20833" name="adj1"/>
              <a:gd fmla="val 62500" name="adj2"/>
            </a:avLst>
          </a:prstGeom>
          <a:solidFill>
            <a:srgbClr val="FFA400">
              <a:alpha val="7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CD4"/>
              </a:solidFill>
            </a:endParaRPr>
          </a:p>
        </p:txBody>
      </p:sp>
      <p:grpSp>
        <p:nvGrpSpPr>
          <p:cNvPr id="291" name="Google Shape;291;p36"/>
          <p:cNvGrpSpPr/>
          <p:nvPr/>
        </p:nvGrpSpPr>
        <p:grpSpPr>
          <a:xfrm>
            <a:off x="3868697" y="2123332"/>
            <a:ext cx="394068" cy="325505"/>
            <a:chOff x="5268225" y="4341925"/>
            <a:chExt cx="468850" cy="387275"/>
          </a:xfrm>
        </p:grpSpPr>
        <p:sp>
          <p:nvSpPr>
            <p:cNvPr id="292" name="Google Shape;292;p36"/>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36"/>
          <p:cNvGrpSpPr/>
          <p:nvPr/>
        </p:nvGrpSpPr>
        <p:grpSpPr>
          <a:xfrm>
            <a:off x="6687470" y="2223751"/>
            <a:ext cx="445255" cy="246182"/>
            <a:chOff x="531800" y="5071350"/>
            <a:chExt cx="529750" cy="292900"/>
          </a:xfrm>
        </p:grpSpPr>
        <p:sp>
          <p:nvSpPr>
            <p:cNvPr id="301" name="Google Shape;301;p36"/>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two or three columns</a:t>
            </a:r>
            <a:endParaRPr/>
          </a:p>
        </p:txBody>
      </p:sp>
      <p:sp>
        <p:nvSpPr>
          <p:cNvPr id="313" name="Google Shape;313;p37"/>
          <p:cNvSpPr txBox="1"/>
          <p:nvPr>
            <p:ph idx="1" type="body"/>
          </p:nvPr>
        </p:nvSpPr>
        <p:spPr>
          <a:xfrm>
            <a:off x="3069325" y="1126450"/>
            <a:ext cx="1789800" cy="335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a:p>
            <a:pPr indent="0" lvl="0" marL="0" rtl="0" algn="l">
              <a:spcBef>
                <a:spcPts val="600"/>
              </a:spcBef>
              <a:spcAft>
                <a:spcPts val="0"/>
              </a:spcAft>
              <a:buNone/>
            </a:pPr>
            <a:r>
              <a:rPr lang="en"/>
              <a:t>According to surveys in Europe, Canada, and the United States, yellow is the color people most often associate with amusement, gentleness, and spontaneity, but also with duplicity, envy, jealousy, avarice, and, in the U.S., with cowardice.</a:t>
            </a:r>
            <a:endParaRPr/>
          </a:p>
          <a:p>
            <a:pPr indent="0" lvl="0" marL="0" rtl="0" algn="l">
              <a:spcBef>
                <a:spcPts val="600"/>
              </a:spcBef>
              <a:spcAft>
                <a:spcPts val="0"/>
              </a:spcAft>
              <a:buNone/>
            </a:pPr>
            <a:r>
              <a:rPr lang="en"/>
              <a:t>It plays an important role in Asian culture, particularly in China, where it is seen as the color of happiness, glory, wisdom, harmony, and culture.</a:t>
            </a:r>
            <a:endParaRPr/>
          </a:p>
        </p:txBody>
      </p:sp>
      <p:sp>
        <p:nvSpPr>
          <p:cNvPr id="314" name="Google Shape;314;p37"/>
          <p:cNvSpPr txBox="1"/>
          <p:nvPr>
            <p:ph idx="2" type="body"/>
          </p:nvPr>
        </p:nvSpPr>
        <p:spPr>
          <a:xfrm>
            <a:off x="4951002" y="1126450"/>
            <a:ext cx="1789800" cy="335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a:p>
            <a:pPr indent="0" lvl="0" marL="0" rtl="0" algn="l">
              <a:spcBef>
                <a:spcPts val="600"/>
              </a:spcBef>
              <a:spcAft>
                <a:spcPts val="0"/>
              </a:spcAft>
              <a:buNone/>
            </a:pPr>
            <a:r>
              <a:rPr lang="en"/>
              <a:t>Surveys in the US and Europe show that blue is the colour most commonly associated with harmony, faithfulness, confidence, distance, infinity, the imagination, cold, and sometimes with sadness.</a:t>
            </a:r>
            <a:endParaRPr/>
          </a:p>
          <a:p>
            <a:pPr indent="0" lvl="0" marL="0" rtl="0" algn="l">
              <a:spcBef>
                <a:spcPts val="600"/>
              </a:spcBef>
              <a:spcAft>
                <a:spcPts val="0"/>
              </a:spcAft>
              <a:buNone/>
            </a:pPr>
            <a:r>
              <a:rPr lang="en"/>
              <a:t>In US and European public opinion polls it is the most popular colour, chosen by almost half of both men and women as their favourite colour.</a:t>
            </a:r>
            <a:endParaRPr/>
          </a:p>
        </p:txBody>
      </p:sp>
      <p:sp>
        <p:nvSpPr>
          <p:cNvPr id="315" name="Google Shape;315;p37"/>
          <p:cNvSpPr txBox="1"/>
          <p:nvPr>
            <p:ph idx="3" type="body"/>
          </p:nvPr>
        </p:nvSpPr>
        <p:spPr>
          <a:xfrm>
            <a:off x="6832679" y="1126450"/>
            <a:ext cx="1789800" cy="335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rPr lang="en"/>
              <a:t>Modern surveys in the United States and Europe show red is also the color most commonly associated with heat, activity, passion, sexuality, anger, love and joy. </a:t>
            </a:r>
            <a:r>
              <a:rPr lang="en">
                <a:solidFill>
                  <a:schemeClr val="dk2"/>
                </a:solidFill>
              </a:rPr>
              <a:t>Red is also a color widely used for getting attention, such as stop signs or royal dresses.</a:t>
            </a:r>
            <a:endParaRPr/>
          </a:p>
          <a:p>
            <a:pPr indent="0" lvl="0" marL="0" rtl="0" algn="l">
              <a:spcBef>
                <a:spcPts val="600"/>
              </a:spcBef>
              <a:spcAft>
                <a:spcPts val="0"/>
              </a:spcAft>
              <a:buNone/>
            </a:pPr>
            <a:r>
              <a:rPr lang="en"/>
              <a:t>In China, India and many other Asian countries it is the color of symbolizing happiness and good fortune. </a:t>
            </a:r>
            <a:endParaRPr/>
          </a:p>
          <a:p>
            <a:pPr indent="0" lvl="0" marL="0" rtl="0" algn="l">
              <a:spcBef>
                <a:spcPts val="600"/>
              </a:spcBef>
              <a:spcAft>
                <a:spcPts val="0"/>
              </a:spcAft>
              <a:buNone/>
            </a:pPr>
            <a:r>
              <a:t/>
            </a:r>
            <a:endParaRPr/>
          </a:p>
        </p:txBody>
      </p:sp>
      <p:sp>
        <p:nvSpPr>
          <p:cNvPr id="316" name="Google Shape;316;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17" name="Google Shape;317;p37"/>
          <p:cNvGrpSpPr/>
          <p:nvPr/>
        </p:nvGrpSpPr>
        <p:grpSpPr>
          <a:xfrm>
            <a:off x="3187982" y="708506"/>
            <a:ext cx="433992" cy="422729"/>
            <a:chOff x="5916675" y="927975"/>
            <a:chExt cx="516350" cy="502950"/>
          </a:xfrm>
        </p:grpSpPr>
        <p:sp>
          <p:nvSpPr>
            <p:cNvPr id="318" name="Google Shape;318;p3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37"/>
          <p:cNvGrpSpPr/>
          <p:nvPr/>
        </p:nvGrpSpPr>
        <p:grpSpPr>
          <a:xfrm>
            <a:off x="5030798" y="738175"/>
            <a:ext cx="393060" cy="393060"/>
            <a:chOff x="5941025" y="3634400"/>
            <a:chExt cx="467650" cy="467650"/>
          </a:xfrm>
        </p:grpSpPr>
        <p:sp>
          <p:nvSpPr>
            <p:cNvPr id="321" name="Google Shape;321;p3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37"/>
          <p:cNvGrpSpPr/>
          <p:nvPr/>
        </p:nvGrpSpPr>
        <p:grpSpPr>
          <a:xfrm>
            <a:off x="6929141" y="696907"/>
            <a:ext cx="364776" cy="434328"/>
            <a:chOff x="3968275" y="4980625"/>
            <a:chExt cx="379975" cy="452425"/>
          </a:xfrm>
        </p:grpSpPr>
        <p:sp>
          <p:nvSpPr>
            <p:cNvPr id="328" name="Google Shape;328;p37"/>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38"/>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336" name="Google Shape;336;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337" name="Google Shape;337;p38"/>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A complex idea can be conveyed with just a single still image, namely making it possible to absorb large amounts of data quickly.</a:t>
            </a:r>
            <a:endParaRPr/>
          </a:p>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charts to explain your ideas</a:t>
            </a:r>
            <a:endParaRPr/>
          </a:p>
        </p:txBody>
      </p:sp>
      <p:sp>
        <p:nvSpPr>
          <p:cNvPr id="343" name="Google Shape;343;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4" name="Google Shape;344;p39"/>
          <p:cNvGrpSpPr/>
          <p:nvPr/>
        </p:nvGrpSpPr>
        <p:grpSpPr>
          <a:xfrm>
            <a:off x="3618600" y="443475"/>
            <a:ext cx="4271950" cy="4256550"/>
            <a:chOff x="3618600" y="537300"/>
            <a:chExt cx="4271950" cy="4256550"/>
          </a:xfrm>
        </p:grpSpPr>
        <p:sp>
          <p:nvSpPr>
            <p:cNvPr id="345" name="Google Shape;345;p39"/>
            <p:cNvSpPr/>
            <p:nvPr/>
          </p:nvSpPr>
          <p:spPr>
            <a:xfrm>
              <a:off x="3680275" y="537300"/>
              <a:ext cx="1906800" cy="19068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rPr lang="en" sz="1000">
                  <a:solidFill>
                    <a:srgbClr val="FFFFFF"/>
                  </a:solidFill>
                  <a:latin typeface="Nunito Sans"/>
                  <a:ea typeface="Nunito Sans"/>
                  <a:cs typeface="Nunito Sans"/>
                  <a:sym typeface="Nunito Sans"/>
                </a:rPr>
                <a:t>Item 1</a:t>
              </a:r>
              <a:endParaRPr sz="1000">
                <a:solidFill>
                  <a:srgbClr val="FFFFFF"/>
                </a:solidFill>
                <a:latin typeface="Nunito Sans"/>
                <a:ea typeface="Nunito Sans"/>
                <a:cs typeface="Nunito Sans"/>
                <a:sym typeface="Nunito Sans"/>
              </a:endParaRPr>
            </a:p>
          </p:txBody>
        </p:sp>
        <p:sp>
          <p:nvSpPr>
            <p:cNvPr id="346" name="Google Shape;346;p39"/>
            <p:cNvSpPr/>
            <p:nvPr/>
          </p:nvSpPr>
          <p:spPr>
            <a:xfrm>
              <a:off x="5983750" y="537300"/>
              <a:ext cx="1906800" cy="1906800"/>
            </a:xfrm>
            <a:prstGeom prst="ellipse">
              <a:avLst/>
            </a:prstGeom>
            <a:solidFill>
              <a:srgbClr val="F670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lang="en" sz="1000">
                  <a:solidFill>
                    <a:srgbClr val="FFFFFF"/>
                  </a:solidFill>
                  <a:latin typeface="Nunito Sans"/>
                  <a:ea typeface="Nunito Sans"/>
                  <a:cs typeface="Nunito Sans"/>
                  <a:sym typeface="Nunito Sans"/>
                </a:rPr>
                <a:t>Item 2</a:t>
              </a:r>
              <a:endParaRPr sz="1000">
                <a:solidFill>
                  <a:srgbClr val="FFFFFF"/>
                </a:solidFill>
                <a:latin typeface="Nunito Sans"/>
                <a:ea typeface="Nunito Sans"/>
                <a:cs typeface="Nunito Sans"/>
                <a:sym typeface="Nunito Sans"/>
              </a:endParaRPr>
            </a:p>
          </p:txBody>
        </p:sp>
        <p:sp>
          <p:nvSpPr>
            <p:cNvPr id="347" name="Google Shape;347;p39"/>
            <p:cNvSpPr/>
            <p:nvPr/>
          </p:nvSpPr>
          <p:spPr>
            <a:xfrm>
              <a:off x="3618600" y="2887050"/>
              <a:ext cx="1906800" cy="1906800"/>
            </a:xfrm>
            <a:prstGeom prst="ellipse">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rPr lang="en" sz="1000">
                  <a:solidFill>
                    <a:srgbClr val="FFFFFF"/>
                  </a:solidFill>
                  <a:latin typeface="Nunito Sans"/>
                  <a:ea typeface="Nunito Sans"/>
                  <a:cs typeface="Nunito Sans"/>
                  <a:sym typeface="Nunito Sans"/>
                </a:rPr>
                <a:t>Item 3</a:t>
              </a:r>
              <a:endParaRPr sz="1000">
                <a:solidFill>
                  <a:srgbClr val="FFFFFF"/>
                </a:solidFill>
                <a:latin typeface="Nunito Sans"/>
                <a:ea typeface="Nunito Sans"/>
                <a:cs typeface="Nunito Sans"/>
                <a:sym typeface="Nunito Sans"/>
              </a:endParaRPr>
            </a:p>
          </p:txBody>
        </p:sp>
        <p:sp>
          <p:nvSpPr>
            <p:cNvPr id="348" name="Google Shape;348;p39"/>
            <p:cNvSpPr/>
            <p:nvPr/>
          </p:nvSpPr>
          <p:spPr>
            <a:xfrm>
              <a:off x="5983750" y="2887050"/>
              <a:ext cx="1906800" cy="1906800"/>
            </a:xfrm>
            <a:prstGeom prst="ellipse">
              <a:avLst/>
            </a:prstGeom>
            <a:solidFill>
              <a:srgbClr val="ED0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rPr lang="en" sz="1000">
                  <a:solidFill>
                    <a:srgbClr val="FFFFFF"/>
                  </a:solidFill>
                  <a:latin typeface="Nunito Sans"/>
                  <a:ea typeface="Nunito Sans"/>
                  <a:cs typeface="Nunito Sans"/>
                  <a:sym typeface="Nunito Sans"/>
                </a:rPr>
                <a:t>Item 4</a:t>
              </a:r>
              <a:endParaRPr sz="1000">
                <a:solidFill>
                  <a:srgbClr val="FFFFFF"/>
                </a:solidFill>
                <a:latin typeface="Nunito Sans"/>
                <a:ea typeface="Nunito Sans"/>
                <a:cs typeface="Nunito Sans"/>
                <a:sym typeface="Nunito Sans"/>
              </a:endParaRPr>
            </a:p>
          </p:txBody>
        </p:sp>
      </p:grpSp>
      <p:sp>
        <p:nvSpPr>
          <p:cNvPr id="349" name="Google Shape;349;p39"/>
          <p:cNvSpPr/>
          <p:nvPr/>
        </p:nvSpPr>
        <p:spPr>
          <a:xfrm>
            <a:off x="4701175" y="1518350"/>
            <a:ext cx="2106600" cy="2106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Nunito Sans"/>
                <a:ea typeface="Nunito Sans"/>
                <a:cs typeface="Nunito Sans"/>
                <a:sym typeface="Nunito Sans"/>
              </a:rPr>
              <a:t>THE</a:t>
            </a:r>
            <a:endParaRPr>
              <a:solidFill>
                <a:srgbClr val="666666"/>
              </a:solidFill>
              <a:latin typeface="Nunito Sans"/>
              <a:ea typeface="Nunito Sans"/>
              <a:cs typeface="Nunito Sans"/>
              <a:sym typeface="Nunito Sans"/>
            </a:endParaRPr>
          </a:p>
          <a:p>
            <a:pPr indent="0" lvl="0" marL="0" rtl="0" algn="ctr">
              <a:spcBef>
                <a:spcPts val="0"/>
              </a:spcBef>
              <a:spcAft>
                <a:spcPts val="0"/>
              </a:spcAft>
              <a:buNone/>
            </a:pPr>
            <a:r>
              <a:rPr lang="en">
                <a:solidFill>
                  <a:srgbClr val="666666"/>
                </a:solidFill>
                <a:latin typeface="Nunito Sans"/>
                <a:ea typeface="Nunito Sans"/>
                <a:cs typeface="Nunito Sans"/>
                <a:sym typeface="Nunito Sans"/>
              </a:rPr>
              <a:t>CONCEPT</a:t>
            </a:r>
            <a:endParaRPr>
              <a:solidFill>
                <a:srgbClr val="666666"/>
              </a:solidFill>
              <a:latin typeface="Nunito Sans"/>
              <a:ea typeface="Nunito Sans"/>
              <a:cs typeface="Nunito Sans"/>
              <a:sym typeface="Nunito Sans"/>
            </a:endParaRPr>
          </a:p>
        </p:txBody>
      </p:sp>
      <p:sp>
        <p:nvSpPr>
          <p:cNvPr id="350" name="Google Shape;350;p39"/>
          <p:cNvSpPr/>
          <p:nvPr/>
        </p:nvSpPr>
        <p:spPr>
          <a:xfrm>
            <a:off x="4840050" y="1651475"/>
            <a:ext cx="1829100" cy="1829100"/>
          </a:xfrm>
          <a:prstGeom prst="donut">
            <a:avLst>
              <a:gd fmla="val 11468"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39"/>
          <p:cNvGrpSpPr/>
          <p:nvPr/>
        </p:nvGrpSpPr>
        <p:grpSpPr>
          <a:xfrm>
            <a:off x="6789409" y="3442823"/>
            <a:ext cx="304009" cy="326513"/>
            <a:chOff x="616425" y="2329600"/>
            <a:chExt cx="361700" cy="388475"/>
          </a:xfrm>
        </p:grpSpPr>
        <p:sp>
          <p:nvSpPr>
            <p:cNvPr id="352" name="Google Shape;352;p39"/>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9"/>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39"/>
          <p:cNvGrpSpPr/>
          <p:nvPr/>
        </p:nvGrpSpPr>
        <p:grpSpPr>
          <a:xfrm>
            <a:off x="4411981" y="3472329"/>
            <a:ext cx="397136" cy="305017"/>
            <a:chOff x="568950" y="3686775"/>
            <a:chExt cx="472500" cy="362900"/>
          </a:xfrm>
        </p:grpSpPr>
        <p:sp>
          <p:nvSpPr>
            <p:cNvPr id="361" name="Google Shape;361;p39"/>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39"/>
          <p:cNvGrpSpPr/>
          <p:nvPr/>
        </p:nvGrpSpPr>
        <p:grpSpPr>
          <a:xfrm>
            <a:off x="6775077" y="1071253"/>
            <a:ext cx="332670" cy="332670"/>
            <a:chOff x="6649150" y="309350"/>
            <a:chExt cx="395800" cy="395800"/>
          </a:xfrm>
        </p:grpSpPr>
        <p:sp>
          <p:nvSpPr>
            <p:cNvPr id="365" name="Google Shape;365;p39"/>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9"/>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9"/>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9"/>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9"/>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9"/>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39"/>
          <p:cNvGrpSpPr/>
          <p:nvPr/>
        </p:nvGrpSpPr>
        <p:grpSpPr>
          <a:xfrm>
            <a:off x="4502566" y="1066399"/>
            <a:ext cx="215966" cy="342399"/>
            <a:chOff x="6718575" y="2318625"/>
            <a:chExt cx="256950" cy="407375"/>
          </a:xfrm>
        </p:grpSpPr>
        <p:sp>
          <p:nvSpPr>
            <p:cNvPr id="389" name="Google Shape;389;p3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0"/>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402" name="Google Shape;402;p40"/>
          <p:cNvGraphicFramePr/>
          <p:nvPr/>
        </p:nvGraphicFramePr>
        <p:xfrm>
          <a:off x="3180700" y="2094606"/>
          <a:ext cx="3000000" cy="3000000"/>
        </p:xfrm>
        <a:graphic>
          <a:graphicData uri="http://schemas.openxmlformats.org/drawingml/2006/table">
            <a:tbl>
              <a:tblPr>
                <a:noFill/>
                <a:tableStyleId>{D507EF70-FAAB-4944-A297-D5E124892FCE}</a:tableStyleId>
              </a:tblPr>
              <a:tblGrid>
                <a:gridCol w="1360650"/>
                <a:gridCol w="1360650"/>
                <a:gridCol w="1360650"/>
                <a:gridCol w="1360650"/>
              </a:tblGrid>
              <a:tr h="603200">
                <a:tc>
                  <a:txBody>
                    <a:bodyPr>
                      <a:noAutofit/>
                    </a:bodyPr>
                    <a:lstStyle/>
                    <a:p>
                      <a:pPr indent="0" lvl="0" marL="0" rtl="0" algn="l">
                        <a:spcBef>
                          <a:spcPts val="0"/>
                        </a:spcBef>
                        <a:spcAft>
                          <a:spcPts val="0"/>
                        </a:spcAft>
                        <a:buNone/>
                      </a:pPr>
                      <a:r>
                        <a:t/>
                      </a:r>
                      <a:endParaRPr>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sz="1100">
                          <a:solidFill>
                            <a:srgbClr val="666666"/>
                          </a:solidFill>
                          <a:latin typeface="Nunito Sans"/>
                          <a:ea typeface="Nunito Sans"/>
                          <a:cs typeface="Nunito Sans"/>
                          <a:sym typeface="Nunito Sans"/>
                        </a:rPr>
                        <a:t>A</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sz="1100">
                          <a:solidFill>
                            <a:srgbClr val="666666"/>
                          </a:solidFill>
                          <a:latin typeface="Nunito Sans"/>
                          <a:ea typeface="Nunito Sans"/>
                          <a:cs typeface="Nunito Sans"/>
                          <a:sym typeface="Nunito Sans"/>
                        </a:rPr>
                        <a:t>B</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sz="1100">
                          <a:solidFill>
                            <a:srgbClr val="666666"/>
                          </a:solidFill>
                          <a:latin typeface="Nunito Sans"/>
                          <a:ea typeface="Nunito Sans"/>
                          <a:cs typeface="Nunito Sans"/>
                          <a:sym typeface="Nunito Sans"/>
                        </a:rPr>
                        <a:t>C</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r h="603200">
                <a:tc>
                  <a:txBody>
                    <a:bodyPr>
                      <a:noAutofit/>
                    </a:bodyPr>
                    <a:lstStyle/>
                    <a:p>
                      <a:pPr indent="0" lvl="0" marL="0" rtl="0" algn="r">
                        <a:spcBef>
                          <a:spcPts val="0"/>
                        </a:spcBef>
                        <a:spcAft>
                          <a:spcPts val="0"/>
                        </a:spcAft>
                        <a:buNone/>
                      </a:pPr>
                      <a:r>
                        <a:rPr lang="en" sz="1100">
                          <a:solidFill>
                            <a:srgbClr val="666666"/>
                          </a:solidFill>
                          <a:latin typeface="Nunito Sans"/>
                          <a:ea typeface="Nunito Sans"/>
                          <a:cs typeface="Nunito Sans"/>
                          <a:sym typeface="Nunito Sans"/>
                        </a:rPr>
                        <a:t>Yellow</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20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7</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3200">
                <a:tc>
                  <a:txBody>
                    <a:bodyPr>
                      <a:noAutofit/>
                    </a:bodyPr>
                    <a:lstStyle/>
                    <a:p>
                      <a:pPr indent="0" lvl="0" marL="0" rtl="0" algn="r">
                        <a:spcBef>
                          <a:spcPts val="0"/>
                        </a:spcBef>
                        <a:spcAft>
                          <a:spcPts val="0"/>
                        </a:spcAft>
                        <a:buNone/>
                      </a:pPr>
                      <a:r>
                        <a:rPr lang="en" sz="1100">
                          <a:solidFill>
                            <a:srgbClr val="666666"/>
                          </a:solidFill>
                          <a:latin typeface="Nunito Sans"/>
                          <a:ea typeface="Nunito Sans"/>
                          <a:cs typeface="Nunito Sans"/>
                          <a:sym typeface="Nunito Sans"/>
                        </a:rPr>
                        <a:t>Blue</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30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15</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r h="603200">
                <a:tc>
                  <a:txBody>
                    <a:bodyPr>
                      <a:noAutofit/>
                    </a:bodyPr>
                    <a:lstStyle/>
                    <a:p>
                      <a:pPr indent="0" lvl="0" marL="0" rtl="0" algn="r">
                        <a:spcBef>
                          <a:spcPts val="0"/>
                        </a:spcBef>
                        <a:spcAft>
                          <a:spcPts val="0"/>
                        </a:spcAft>
                        <a:buNone/>
                      </a:pPr>
                      <a:r>
                        <a:rPr lang="en" sz="1100">
                          <a:solidFill>
                            <a:srgbClr val="666666"/>
                          </a:solidFill>
                          <a:latin typeface="Nunito Sans"/>
                          <a:ea typeface="Nunito Sans"/>
                          <a:cs typeface="Nunito Sans"/>
                          <a:sym typeface="Nunito Sans"/>
                        </a:rPr>
                        <a:t>Orange</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5</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24</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16</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403" name="Google Shape;403;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40"/>
          <p:cNvSpPr txBox="1"/>
          <p:nvPr>
            <p:ph idx="1" type="body"/>
          </p:nvPr>
        </p:nvSpPr>
        <p:spPr>
          <a:xfrm>
            <a:off x="3090625" y="575500"/>
            <a:ext cx="5596200" cy="105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a communication tool, a table allows a form of generalization of information from an unlimited number of different social or scientific contexts. It provides a familiar way to convey information that might otherwise not be obvious or readily understood.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1"/>
          <p:cNvSpPr/>
          <p:nvPr/>
        </p:nvSpPr>
        <p:spPr>
          <a:xfrm>
            <a:off x="2806425" y="1079310"/>
            <a:ext cx="6265783" cy="2984881"/>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1"/>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411" name="Google Shape;411;p41"/>
          <p:cNvSpPr/>
          <p:nvPr/>
        </p:nvSpPr>
        <p:spPr>
          <a:xfrm>
            <a:off x="3976810" y="1659060"/>
            <a:ext cx="649200" cy="202500"/>
          </a:xfrm>
          <a:prstGeom prst="wedgeRectCallout">
            <a:avLst>
              <a:gd fmla="val -21428" name="adj1"/>
              <a:gd fmla="val 84287"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Nunito Sans"/>
                <a:ea typeface="Nunito Sans"/>
                <a:cs typeface="Nunito Sans"/>
                <a:sym typeface="Nunito Sans"/>
              </a:rPr>
              <a:t>our office</a:t>
            </a:r>
            <a:endParaRPr sz="800">
              <a:solidFill>
                <a:srgbClr val="FFFFFF"/>
              </a:solidFill>
              <a:latin typeface="Nunito Sans"/>
              <a:ea typeface="Nunito Sans"/>
              <a:cs typeface="Nunito Sans"/>
              <a:sym typeface="Nunito Sans"/>
            </a:endParaRPr>
          </a:p>
        </p:txBody>
      </p:sp>
      <p:sp>
        <p:nvSpPr>
          <p:cNvPr id="412" name="Google Shape;412;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413" name="Google Shape;413;p41"/>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word "map" comes from the medieval Latin Mappa mundi, wherein mappa meant napkin or cloth and mundi the world.</a:t>
            </a:r>
            <a:endParaRPr/>
          </a:p>
        </p:txBody>
      </p:sp>
      <p:sp>
        <p:nvSpPr>
          <p:cNvPr id="414" name="Google Shape;414;p41"/>
          <p:cNvSpPr/>
          <p:nvPr/>
        </p:nvSpPr>
        <p:spPr>
          <a:xfrm>
            <a:off x="3384650" y="219732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4678125" y="3182400"/>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1"/>
          <p:cNvSpPr/>
          <p:nvPr/>
        </p:nvSpPr>
        <p:spPr>
          <a:xfrm>
            <a:off x="5408775" y="1901140"/>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5962075" y="355657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p:nvPr/>
        </p:nvSpPr>
        <p:spPr>
          <a:xfrm>
            <a:off x="7641075" y="229807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8101850" y="362587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CCCCC"/>
                </a:solidFill>
              </a:rPr>
              <a:t>‹#›</a:t>
            </a:fld>
            <a:endParaRPr>
              <a:solidFill>
                <a:srgbClr val="CCCCCC"/>
              </a:solidFill>
            </a:endParaRPr>
          </a:p>
        </p:txBody>
      </p:sp>
      <p:sp>
        <p:nvSpPr>
          <p:cNvPr id="425" name="Google Shape;425;p4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even more numbers</a:t>
            </a:r>
            <a:endParaRPr/>
          </a:p>
        </p:txBody>
      </p:sp>
      <p:sp>
        <p:nvSpPr>
          <p:cNvPr id="426" name="Google Shape;426;p42"/>
          <p:cNvSpPr txBox="1"/>
          <p:nvPr>
            <p:ph idx="4294967295" type="ctrTitle"/>
          </p:nvPr>
        </p:nvSpPr>
        <p:spPr>
          <a:xfrm>
            <a:off x="3400100" y="545955"/>
            <a:ext cx="5058000" cy="1268700"/>
          </a:xfrm>
          <a:prstGeom prst="rect">
            <a:avLst/>
          </a:prstGeom>
          <a:solidFill>
            <a:srgbClr val="FFA400"/>
          </a:solidFill>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3600"/>
              <a:t>89,526,124$</a:t>
            </a:r>
            <a:endParaRPr b="1" sz="3600"/>
          </a:p>
          <a:p>
            <a:pPr indent="0" lvl="0" marL="0" rtl="0" algn="l">
              <a:lnSpc>
                <a:spcPct val="100000"/>
              </a:lnSpc>
              <a:spcBef>
                <a:spcPts val="600"/>
              </a:spcBef>
              <a:spcAft>
                <a:spcPts val="0"/>
              </a:spcAft>
              <a:buClr>
                <a:schemeClr val="dk1"/>
              </a:buClr>
              <a:buSzPts val="1100"/>
              <a:buFont typeface="Arial"/>
              <a:buNone/>
            </a:pPr>
            <a:r>
              <a:rPr lang="en" sz="1400"/>
              <a:t>That’s a lot of money</a:t>
            </a:r>
            <a:endParaRPr b="1" sz="3600"/>
          </a:p>
        </p:txBody>
      </p:sp>
      <p:sp>
        <p:nvSpPr>
          <p:cNvPr id="427" name="Google Shape;427;p42"/>
          <p:cNvSpPr txBox="1"/>
          <p:nvPr>
            <p:ph idx="4294967295" type="ctrTitle"/>
          </p:nvPr>
        </p:nvSpPr>
        <p:spPr>
          <a:xfrm>
            <a:off x="3400100" y="1902136"/>
            <a:ext cx="5058000" cy="1268700"/>
          </a:xfrm>
          <a:prstGeom prst="rect">
            <a:avLst/>
          </a:prstGeom>
          <a:solidFill>
            <a:srgbClr val="F6703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 sz="3600"/>
              <a:t>185,244 users</a:t>
            </a:r>
            <a:endParaRPr b="1" sz="3600"/>
          </a:p>
          <a:p>
            <a:pPr indent="0" lvl="0" marL="0" rtl="0" algn="l">
              <a:spcBef>
                <a:spcPts val="600"/>
              </a:spcBef>
              <a:spcAft>
                <a:spcPts val="0"/>
              </a:spcAft>
              <a:buClr>
                <a:schemeClr val="dk1"/>
              </a:buClr>
              <a:buSzPts val="1100"/>
              <a:buFont typeface="Arial"/>
              <a:buNone/>
            </a:pPr>
            <a:r>
              <a:rPr lang="en" sz="1400"/>
              <a:t>And a lot of users</a:t>
            </a:r>
            <a:endParaRPr b="1" sz="3600"/>
          </a:p>
        </p:txBody>
      </p:sp>
      <p:sp>
        <p:nvSpPr>
          <p:cNvPr id="428" name="Google Shape;428;p42"/>
          <p:cNvSpPr txBox="1"/>
          <p:nvPr>
            <p:ph idx="4294967295" type="ctrTitle"/>
          </p:nvPr>
        </p:nvSpPr>
        <p:spPr>
          <a:xfrm>
            <a:off x="3400100" y="3258327"/>
            <a:ext cx="5058000" cy="1268700"/>
          </a:xfrm>
          <a:prstGeom prst="rect">
            <a:avLst/>
          </a:prstGeom>
          <a:solidFill>
            <a:srgbClr val="ED0036"/>
          </a:solidFill>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t>100%</a:t>
            </a:r>
            <a:endParaRPr b="1" sz="3600"/>
          </a:p>
          <a:p>
            <a:pPr indent="0" lvl="0" marL="0" rtl="0" algn="l">
              <a:spcBef>
                <a:spcPts val="600"/>
              </a:spcBef>
              <a:spcAft>
                <a:spcPts val="0"/>
              </a:spcAft>
              <a:buClr>
                <a:schemeClr val="dk1"/>
              </a:buClr>
              <a:buSzPts val="1100"/>
              <a:buFont typeface="Arial"/>
              <a:buNone/>
            </a:pPr>
            <a:r>
              <a:rPr lang="en" sz="1400"/>
              <a:t>Total success!</a:t>
            </a:r>
            <a:endParaRPr b="1" sz="3600"/>
          </a:p>
        </p:txBody>
      </p:sp>
      <p:sp>
        <p:nvSpPr>
          <p:cNvPr id="429" name="Google Shape;429;p42"/>
          <p:cNvSpPr/>
          <p:nvPr/>
        </p:nvSpPr>
        <p:spPr>
          <a:xfrm>
            <a:off x="7479934" y="2252270"/>
            <a:ext cx="539172" cy="568452"/>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42"/>
          <p:cNvGrpSpPr/>
          <p:nvPr/>
        </p:nvGrpSpPr>
        <p:grpSpPr>
          <a:xfrm>
            <a:off x="7458387" y="3618777"/>
            <a:ext cx="582244" cy="547800"/>
            <a:chOff x="5972700" y="2330200"/>
            <a:chExt cx="411625" cy="387275"/>
          </a:xfrm>
        </p:grpSpPr>
        <p:sp>
          <p:nvSpPr>
            <p:cNvPr id="431" name="Google Shape;431;p4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42"/>
          <p:cNvGrpSpPr/>
          <p:nvPr/>
        </p:nvGrpSpPr>
        <p:grpSpPr>
          <a:xfrm>
            <a:off x="7415332" y="940852"/>
            <a:ext cx="668351" cy="513322"/>
            <a:chOff x="568950" y="3686775"/>
            <a:chExt cx="472500" cy="362900"/>
          </a:xfrm>
        </p:grpSpPr>
        <p:sp>
          <p:nvSpPr>
            <p:cNvPr id="434" name="Google Shape;434;p42"/>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3"/>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p:txBody>
      </p:sp>
      <p:sp>
        <p:nvSpPr>
          <p:cNvPr id="442" name="Google Shape;442;p43"/>
          <p:cNvSpPr/>
          <p:nvPr/>
        </p:nvSpPr>
        <p:spPr>
          <a:xfrm>
            <a:off x="4662978" y="1743500"/>
            <a:ext cx="2424600" cy="1656600"/>
          </a:xfrm>
          <a:prstGeom prst="chevron">
            <a:avLst>
              <a:gd fmla="val 29853" name="adj"/>
            </a:avLst>
          </a:prstGeom>
          <a:solidFill>
            <a:srgbClr val="F670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Sans"/>
                <a:ea typeface="Nunito Sans"/>
                <a:cs typeface="Nunito Sans"/>
                <a:sym typeface="Nunito Sans"/>
              </a:rPr>
              <a:t>Style</a:t>
            </a:r>
            <a:endParaRPr>
              <a:solidFill>
                <a:srgbClr val="FFFFFF"/>
              </a:solidFill>
              <a:latin typeface="Nunito Sans"/>
              <a:ea typeface="Nunito Sans"/>
              <a:cs typeface="Nunito Sans"/>
              <a:sym typeface="Nunito Sans"/>
            </a:endParaRPr>
          </a:p>
        </p:txBody>
      </p:sp>
      <p:sp>
        <p:nvSpPr>
          <p:cNvPr id="443" name="Google Shape;443;p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43"/>
          <p:cNvSpPr/>
          <p:nvPr/>
        </p:nvSpPr>
        <p:spPr>
          <a:xfrm>
            <a:off x="6211315" y="1557400"/>
            <a:ext cx="2424600" cy="2028900"/>
          </a:xfrm>
          <a:prstGeom prst="chevron">
            <a:avLst>
              <a:gd fmla="val 29853" name="adj"/>
            </a:avLst>
          </a:prstGeom>
          <a:solidFill>
            <a:srgbClr val="ED0036">
              <a:alpha val="715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Sans"/>
                <a:ea typeface="Nunito Sans"/>
                <a:cs typeface="Nunito Sans"/>
                <a:sym typeface="Nunito Sans"/>
              </a:rPr>
              <a:t>Deploy</a:t>
            </a:r>
            <a:endParaRPr>
              <a:solidFill>
                <a:srgbClr val="FFFFFF"/>
              </a:solidFill>
              <a:latin typeface="Nunito Sans"/>
              <a:ea typeface="Nunito Sans"/>
              <a:cs typeface="Nunito Sans"/>
              <a:sym typeface="Nunito Sans"/>
            </a:endParaRPr>
          </a:p>
        </p:txBody>
      </p:sp>
      <p:sp>
        <p:nvSpPr>
          <p:cNvPr id="445" name="Google Shape;445;p43"/>
          <p:cNvSpPr/>
          <p:nvPr/>
        </p:nvSpPr>
        <p:spPr>
          <a:xfrm>
            <a:off x="2989550" y="1909250"/>
            <a:ext cx="2424600" cy="1325100"/>
          </a:xfrm>
          <a:prstGeom prst="chevron">
            <a:avLst>
              <a:gd fmla="val 29853" name="adj"/>
            </a:avLst>
          </a:prstGeom>
          <a:solidFill>
            <a:srgbClr val="FFA400">
              <a:alpha val="715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Sans"/>
                <a:ea typeface="Nunito Sans"/>
                <a:cs typeface="Nunito Sans"/>
                <a:sym typeface="Nunito Sans"/>
              </a:rPr>
              <a:t>Build</a:t>
            </a:r>
            <a:endParaRPr>
              <a:solidFill>
                <a:srgbClr val="FFFFFF"/>
              </a:solidFill>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Outcomes</a:t>
            </a:r>
            <a:endParaRPr/>
          </a:p>
        </p:txBody>
      </p:sp>
      <p:sp>
        <p:nvSpPr>
          <p:cNvPr id="110" name="Google Shape;110;p17"/>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rgbClr val="24292E"/>
                </a:solidFill>
                <a:latin typeface="Nunito Sans ExtraBold"/>
                <a:ea typeface="Nunito Sans ExtraBold"/>
                <a:cs typeface="Nunito Sans ExtraBold"/>
                <a:sym typeface="Nunito Sans ExtraBold"/>
              </a:rPr>
              <a:t>Objectives</a:t>
            </a:r>
            <a:endParaRPr sz="1600">
              <a:solidFill>
                <a:srgbClr val="24292E"/>
              </a:solidFill>
              <a:latin typeface="Nunito Sans ExtraBold"/>
              <a:ea typeface="Nunito Sans ExtraBold"/>
              <a:cs typeface="Nunito Sans ExtraBold"/>
              <a:sym typeface="Nunito Sans ExtraBold"/>
            </a:endParaRPr>
          </a:p>
          <a:p>
            <a:pPr indent="-317500" lvl="0" marL="457200" rtl="0" algn="l">
              <a:lnSpc>
                <a:spcPct val="150000"/>
              </a:lnSpc>
              <a:spcBef>
                <a:spcPts val="120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Students will demonstrate an understanding of Sass.</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Students will demonstrate an understanding of Bootstrap.</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Students will setup a local development environment.</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Students will create a SPA using HTML, Sass, and Bootstrap.</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Students will deploy a SPA using Google Firebase.</a:t>
            </a:r>
            <a:endParaRPr/>
          </a:p>
        </p:txBody>
      </p:sp>
      <p:sp>
        <p:nvSpPr>
          <p:cNvPr id="111" name="Google Shape;111;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t>Cati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44"/>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 is easy</a:t>
            </a:r>
            <a:endParaRPr/>
          </a:p>
        </p:txBody>
      </p:sp>
      <p:sp>
        <p:nvSpPr>
          <p:cNvPr id="451" name="Google Shape;451;p44"/>
          <p:cNvSpPr/>
          <p:nvPr/>
        </p:nvSpPr>
        <p:spPr>
          <a:xfrm>
            <a:off x="4662978" y="1743500"/>
            <a:ext cx="2424600" cy="1656600"/>
          </a:xfrm>
          <a:prstGeom prst="chevron">
            <a:avLst>
              <a:gd fmla="val 29853" name="adj"/>
            </a:avLst>
          </a:prstGeom>
          <a:solidFill>
            <a:srgbClr val="F670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Sans"/>
                <a:ea typeface="Nunito Sans"/>
                <a:cs typeface="Nunito Sans"/>
                <a:sym typeface="Nunito Sans"/>
              </a:rPr>
              <a:t>second</a:t>
            </a:r>
            <a:endParaRPr>
              <a:solidFill>
                <a:srgbClr val="FFFFFF"/>
              </a:solidFill>
              <a:latin typeface="Nunito Sans"/>
              <a:ea typeface="Nunito Sans"/>
              <a:cs typeface="Nunito Sans"/>
              <a:sym typeface="Nunito Sans"/>
            </a:endParaRPr>
          </a:p>
        </p:txBody>
      </p:sp>
      <p:sp>
        <p:nvSpPr>
          <p:cNvPr id="452" name="Google Shape;452;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44"/>
          <p:cNvSpPr/>
          <p:nvPr/>
        </p:nvSpPr>
        <p:spPr>
          <a:xfrm>
            <a:off x="6211315" y="1557400"/>
            <a:ext cx="2424600" cy="2028900"/>
          </a:xfrm>
          <a:prstGeom prst="chevron">
            <a:avLst>
              <a:gd fmla="val 29853" name="adj"/>
            </a:avLst>
          </a:prstGeom>
          <a:solidFill>
            <a:srgbClr val="ED0036">
              <a:alpha val="715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Sans"/>
                <a:ea typeface="Nunito Sans"/>
                <a:cs typeface="Nunito Sans"/>
                <a:sym typeface="Nunito Sans"/>
              </a:rPr>
              <a:t>last</a:t>
            </a:r>
            <a:endParaRPr>
              <a:solidFill>
                <a:srgbClr val="FFFFFF"/>
              </a:solidFill>
              <a:latin typeface="Nunito Sans"/>
              <a:ea typeface="Nunito Sans"/>
              <a:cs typeface="Nunito Sans"/>
              <a:sym typeface="Nunito Sans"/>
            </a:endParaRPr>
          </a:p>
        </p:txBody>
      </p:sp>
      <p:sp>
        <p:nvSpPr>
          <p:cNvPr id="454" name="Google Shape;454;p44"/>
          <p:cNvSpPr/>
          <p:nvPr/>
        </p:nvSpPr>
        <p:spPr>
          <a:xfrm>
            <a:off x="2989550" y="1909250"/>
            <a:ext cx="2424600" cy="1325100"/>
          </a:xfrm>
          <a:prstGeom prst="chevron">
            <a:avLst>
              <a:gd fmla="val 29853" name="adj"/>
            </a:avLst>
          </a:prstGeom>
          <a:solidFill>
            <a:srgbClr val="FFA400">
              <a:alpha val="715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Sans"/>
                <a:ea typeface="Nunito Sans"/>
                <a:cs typeface="Nunito Sans"/>
                <a:sym typeface="Nunito Sans"/>
              </a:rPr>
              <a:t>first</a:t>
            </a:r>
            <a:endParaRPr>
              <a:solidFill>
                <a:srgbClr val="FFFFFF"/>
              </a:solidFill>
              <a:latin typeface="Nunito Sans"/>
              <a:ea typeface="Nunito Sans"/>
              <a:cs typeface="Nunito Sans"/>
              <a:sym typeface="Nuni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5"/>
          <p:cNvSpPr/>
          <p:nvPr/>
        </p:nvSpPr>
        <p:spPr>
          <a:xfrm>
            <a:off x="5183313" y="632610"/>
            <a:ext cx="472800" cy="472800"/>
          </a:xfrm>
          <a:prstGeom prst="ellipse">
            <a:avLst/>
          </a:pr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p:nvPr/>
        </p:nvSpPr>
        <p:spPr>
          <a:xfrm>
            <a:off x="7063350" y="632610"/>
            <a:ext cx="472800" cy="472800"/>
          </a:xfrm>
          <a:prstGeom prst="ellipse">
            <a:avLst/>
          </a:prstGeom>
          <a:solidFill>
            <a:srgbClr val="F67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5"/>
          <p:cNvSpPr/>
          <p:nvPr/>
        </p:nvSpPr>
        <p:spPr>
          <a:xfrm>
            <a:off x="3303275" y="2719263"/>
            <a:ext cx="472800" cy="472800"/>
          </a:xfrm>
          <a:prstGeom prst="ellips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5"/>
          <p:cNvSpPr/>
          <p:nvPr/>
        </p:nvSpPr>
        <p:spPr>
          <a:xfrm>
            <a:off x="5183313" y="2719263"/>
            <a:ext cx="472800" cy="4728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a:off x="7063350" y="2719263"/>
            <a:ext cx="472800" cy="472800"/>
          </a:xfrm>
          <a:prstGeom prst="ellipse">
            <a:avLst/>
          </a:prstGeom>
          <a:solidFill>
            <a:srgbClr val="ED0036">
              <a:alpha val="7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a:off x="3303275" y="632610"/>
            <a:ext cx="472800" cy="4728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Review The Tools</a:t>
            </a:r>
            <a:endParaRPr/>
          </a:p>
        </p:txBody>
      </p:sp>
      <p:sp>
        <p:nvSpPr>
          <p:cNvPr id="466" name="Google Shape;466;p45"/>
          <p:cNvSpPr txBox="1"/>
          <p:nvPr>
            <p:ph idx="1" type="body"/>
          </p:nvPr>
        </p:nvSpPr>
        <p:spPr>
          <a:xfrm>
            <a:off x="3069325" y="1234200"/>
            <a:ext cx="1789800" cy="132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Twitter Bootstrap</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467" name="Google Shape;467;p45"/>
          <p:cNvSpPr txBox="1"/>
          <p:nvPr>
            <p:ph idx="2" type="body"/>
          </p:nvPr>
        </p:nvSpPr>
        <p:spPr>
          <a:xfrm>
            <a:off x="4951002" y="1234200"/>
            <a:ext cx="1789800" cy="132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SCSS</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468" name="Google Shape;468;p45"/>
          <p:cNvSpPr txBox="1"/>
          <p:nvPr>
            <p:ph idx="3" type="body"/>
          </p:nvPr>
        </p:nvSpPr>
        <p:spPr>
          <a:xfrm>
            <a:off x="6832679" y="1234200"/>
            <a:ext cx="1789800" cy="132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Google Firebase</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
        <p:nvSpPr>
          <p:cNvPr id="469" name="Google Shape;469;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45"/>
          <p:cNvSpPr txBox="1"/>
          <p:nvPr>
            <p:ph idx="1" type="body"/>
          </p:nvPr>
        </p:nvSpPr>
        <p:spPr>
          <a:xfrm>
            <a:off x="3069325" y="3282850"/>
            <a:ext cx="1789800" cy="132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471" name="Google Shape;471;p45"/>
          <p:cNvSpPr txBox="1"/>
          <p:nvPr>
            <p:ph idx="2" type="body"/>
          </p:nvPr>
        </p:nvSpPr>
        <p:spPr>
          <a:xfrm>
            <a:off x="4951002" y="3282850"/>
            <a:ext cx="1789800" cy="132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472" name="Google Shape;472;p45"/>
          <p:cNvSpPr txBox="1"/>
          <p:nvPr>
            <p:ph idx="3" type="body"/>
          </p:nvPr>
        </p:nvSpPr>
        <p:spPr>
          <a:xfrm>
            <a:off x="6832679" y="3282850"/>
            <a:ext cx="1789800" cy="132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grpSp>
        <p:nvGrpSpPr>
          <p:cNvPr id="473" name="Google Shape;473;p45"/>
          <p:cNvGrpSpPr/>
          <p:nvPr/>
        </p:nvGrpSpPr>
        <p:grpSpPr>
          <a:xfrm>
            <a:off x="3160982" y="899397"/>
            <a:ext cx="472824" cy="393575"/>
            <a:chOff x="1247825" y="322750"/>
            <a:chExt cx="443300" cy="369000"/>
          </a:xfrm>
        </p:grpSpPr>
        <p:sp>
          <p:nvSpPr>
            <p:cNvPr id="474" name="Google Shape;474;p45"/>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75" name="Google Shape;475;p45"/>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76" name="Google Shape;476;p45"/>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77" name="Google Shape;477;p45"/>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78" name="Google Shape;478;p45"/>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grpSp>
      <p:sp>
        <p:nvSpPr>
          <p:cNvPr id="479" name="Google Shape;479;p45"/>
          <p:cNvSpPr/>
          <p:nvPr/>
        </p:nvSpPr>
        <p:spPr>
          <a:xfrm>
            <a:off x="3160975" y="2909070"/>
            <a:ext cx="427360" cy="427360"/>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grpSp>
        <p:nvGrpSpPr>
          <p:cNvPr id="480" name="Google Shape;480;p45"/>
          <p:cNvGrpSpPr/>
          <p:nvPr/>
        </p:nvGrpSpPr>
        <p:grpSpPr>
          <a:xfrm>
            <a:off x="5055108" y="2858407"/>
            <a:ext cx="455918" cy="478023"/>
            <a:chOff x="5961125" y="1623900"/>
            <a:chExt cx="427450" cy="448175"/>
          </a:xfrm>
        </p:grpSpPr>
        <p:sp>
          <p:nvSpPr>
            <p:cNvPr id="481" name="Google Shape;481;p45"/>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82" name="Google Shape;482;p45"/>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83" name="Google Shape;483;p45"/>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84" name="Google Shape;484;p45"/>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85" name="Google Shape;485;p45"/>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86" name="Google Shape;486;p45"/>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87" name="Google Shape;487;p45"/>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grpSp>
      <p:grpSp>
        <p:nvGrpSpPr>
          <p:cNvPr id="488" name="Google Shape;488;p45"/>
          <p:cNvGrpSpPr/>
          <p:nvPr/>
        </p:nvGrpSpPr>
        <p:grpSpPr>
          <a:xfrm>
            <a:off x="5049913" y="928622"/>
            <a:ext cx="466318" cy="364351"/>
            <a:chOff x="1923075" y="3694075"/>
            <a:chExt cx="437200" cy="341600"/>
          </a:xfrm>
        </p:grpSpPr>
        <p:sp>
          <p:nvSpPr>
            <p:cNvPr id="489" name="Google Shape;489;p45"/>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90" name="Google Shape;490;p45"/>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91" name="Google Shape;491;p45"/>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92" name="Google Shape;492;p45"/>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93" name="Google Shape;493;p45"/>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94" name="Google Shape;494;p45"/>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95" name="Google Shape;495;p45"/>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96" name="Google Shape;496;p45"/>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497" name="Google Shape;497;p45"/>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grpSp>
      <p:grpSp>
        <p:nvGrpSpPr>
          <p:cNvPr id="498" name="Google Shape;498;p45"/>
          <p:cNvGrpSpPr/>
          <p:nvPr/>
        </p:nvGrpSpPr>
        <p:grpSpPr>
          <a:xfrm>
            <a:off x="6918724" y="2923363"/>
            <a:ext cx="500075" cy="413068"/>
            <a:chOff x="5268225" y="4341925"/>
            <a:chExt cx="468850" cy="387275"/>
          </a:xfrm>
        </p:grpSpPr>
        <p:sp>
          <p:nvSpPr>
            <p:cNvPr id="499" name="Google Shape;499;p45"/>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00" name="Google Shape;500;p45"/>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01" name="Google Shape;501;p45"/>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02" name="Google Shape;502;p45"/>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03" name="Google Shape;503;p45"/>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04" name="Google Shape;504;p45"/>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05" name="Google Shape;505;p45"/>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06" name="Google Shape;506;p45"/>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grpSp>
      <p:grpSp>
        <p:nvGrpSpPr>
          <p:cNvPr id="507" name="Google Shape;507;p45"/>
          <p:cNvGrpSpPr/>
          <p:nvPr/>
        </p:nvGrpSpPr>
        <p:grpSpPr>
          <a:xfrm>
            <a:off x="6932359" y="835747"/>
            <a:ext cx="472824" cy="457225"/>
            <a:chOff x="1247825" y="5001950"/>
            <a:chExt cx="443300" cy="428675"/>
          </a:xfrm>
        </p:grpSpPr>
        <p:sp>
          <p:nvSpPr>
            <p:cNvPr id="508" name="Google Shape;508;p45"/>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09" name="Google Shape;509;p45"/>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10" name="Google Shape;510;p45"/>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11" name="Google Shape;511;p45"/>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12" name="Google Shape;512;p45"/>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sp>
          <p:nvSpPr>
            <p:cNvPr id="513" name="Google Shape;513;p45"/>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434343"/>
                </a:highlight>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9" name="Google Shape;519;p46"/>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insert graphs from </a:t>
            </a:r>
            <a:r>
              <a:rPr lang="en" u="sng">
                <a:hlinkClick r:id="rId3"/>
              </a:rPr>
              <a:t>Google Sheets</a:t>
            </a:r>
            <a:endParaRPr/>
          </a:p>
        </p:txBody>
      </p:sp>
      <p:pic>
        <p:nvPicPr>
          <p:cNvPr id="520" name="Google Shape;520;p46" title="Chart"/>
          <p:cNvPicPr preferRelativeResize="0"/>
          <p:nvPr/>
        </p:nvPicPr>
        <p:blipFill>
          <a:blip r:embed="rId4">
            <a:alphaModFix/>
          </a:blip>
          <a:stretch>
            <a:fillRect/>
          </a:stretch>
        </p:blipFill>
        <p:spPr>
          <a:xfrm>
            <a:off x="3640975" y="746026"/>
            <a:ext cx="4504000" cy="37356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7"/>
          <p:cNvSpPr/>
          <p:nvPr/>
        </p:nvSpPr>
        <p:spPr>
          <a:xfrm>
            <a:off x="4826115" y="489800"/>
            <a:ext cx="2075120" cy="4163909"/>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7"/>
          <p:cNvSpPr/>
          <p:nvPr/>
        </p:nvSpPr>
        <p:spPr>
          <a:xfrm>
            <a:off x="4919425" y="839000"/>
            <a:ext cx="1888500" cy="3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527" name="Google Shape;527;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528" name="Google Shape;528;p47"/>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Android Project</a:t>
            </a:r>
            <a:endParaRPr/>
          </a:p>
        </p:txBody>
      </p:sp>
      <p:sp>
        <p:nvSpPr>
          <p:cNvPr id="529" name="Google Shape;529;p47"/>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Show and explain your web, app or software projects using these gadget templates.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48"/>
          <p:cNvSpPr/>
          <p:nvPr/>
        </p:nvSpPr>
        <p:spPr>
          <a:xfrm>
            <a:off x="4931871" y="623036"/>
            <a:ext cx="1863608" cy="3921828"/>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8"/>
          <p:cNvSpPr/>
          <p:nvPr/>
        </p:nvSpPr>
        <p:spPr>
          <a:xfrm>
            <a:off x="5068825" y="1188850"/>
            <a:ext cx="1589700" cy="28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536" name="Google Shape;536;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537" name="Google Shape;537;p48"/>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iPhone Project</a:t>
            </a:r>
            <a:endParaRPr/>
          </a:p>
        </p:txBody>
      </p:sp>
      <p:sp>
        <p:nvSpPr>
          <p:cNvPr id="538" name="Google Shape;538;p48"/>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indent="0" lvl="0" marL="0" rtl="0" algn="l">
              <a:spcBef>
                <a:spcPts val="6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49"/>
          <p:cNvSpPr/>
          <p:nvPr/>
        </p:nvSpPr>
        <p:spPr>
          <a:xfrm>
            <a:off x="4423923" y="535613"/>
            <a:ext cx="2879504" cy="4072345"/>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Sans"/>
              <a:ea typeface="Nunito Sans"/>
              <a:cs typeface="Nunito Sans"/>
              <a:sym typeface="Nunito Sans"/>
            </a:endParaRPr>
          </a:p>
        </p:txBody>
      </p:sp>
      <p:sp>
        <p:nvSpPr>
          <p:cNvPr id="544" name="Google Shape;544;p49"/>
          <p:cNvSpPr/>
          <p:nvPr/>
        </p:nvSpPr>
        <p:spPr>
          <a:xfrm>
            <a:off x="4617025" y="910325"/>
            <a:ext cx="2493300" cy="333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545" name="Google Shape;545;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546" name="Google Shape;546;p49"/>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Tablet</a:t>
            </a:r>
            <a:endParaRPr/>
          </a:p>
          <a:p>
            <a:pPr indent="0" lvl="0" marL="0" rtl="0" algn="l">
              <a:spcBef>
                <a:spcPts val="0"/>
              </a:spcBef>
              <a:spcAft>
                <a:spcPts val="0"/>
              </a:spcAft>
              <a:buNone/>
            </a:pPr>
            <a:r>
              <a:rPr lang="en"/>
              <a:t>Project</a:t>
            </a:r>
            <a:endParaRPr/>
          </a:p>
        </p:txBody>
      </p:sp>
      <p:sp>
        <p:nvSpPr>
          <p:cNvPr id="547" name="Google Shape;547;p49"/>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indent="0" lvl="0" marL="0" rtl="0" algn="l">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50"/>
          <p:cNvSpPr/>
          <p:nvPr/>
        </p:nvSpPr>
        <p:spPr>
          <a:xfrm>
            <a:off x="3346950" y="612452"/>
            <a:ext cx="5033458" cy="391860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0"/>
          <p:cNvSpPr/>
          <p:nvPr/>
        </p:nvSpPr>
        <p:spPr>
          <a:xfrm>
            <a:off x="3557581" y="820546"/>
            <a:ext cx="4612200" cy="294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554" name="Google Shape;554;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555" name="Google Shape;555;p50"/>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Desktop Project</a:t>
            </a:r>
            <a:endParaRPr/>
          </a:p>
        </p:txBody>
      </p:sp>
      <p:sp>
        <p:nvSpPr>
          <p:cNvPr id="556" name="Google Shape;556;p50"/>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indent="0" lvl="0" marL="0" rtl="0" algn="l">
              <a:spcBef>
                <a:spcPts val="6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60" name="Shape 560"/>
        <p:cNvGrpSpPr/>
        <p:nvPr/>
      </p:nvGrpSpPr>
      <p:grpSpPr>
        <a:xfrm>
          <a:off x="0" y="0"/>
          <a:ext cx="0" cy="0"/>
          <a:chOff x="0" y="0"/>
          <a:chExt cx="0" cy="0"/>
        </a:xfrm>
      </p:grpSpPr>
      <p:sp>
        <p:nvSpPr>
          <p:cNvPr id="561" name="Google Shape;561;p51"/>
          <p:cNvSpPr txBox="1"/>
          <p:nvPr>
            <p:ph type="title"/>
          </p:nvPr>
        </p:nvSpPr>
        <p:spPr>
          <a:xfrm>
            <a:off x="511425" y="1549400"/>
            <a:ext cx="3517200" cy="97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very much for your time</a:t>
            </a:r>
            <a:endParaRPr/>
          </a:p>
        </p:txBody>
      </p:sp>
      <p:sp>
        <p:nvSpPr>
          <p:cNvPr id="562" name="Google Shape;562;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3" name="Google Shape;563;p51"/>
          <p:cNvSpPr txBox="1"/>
          <p:nvPr>
            <p:ph idx="1" type="body"/>
          </p:nvPr>
        </p:nvSpPr>
        <p:spPr>
          <a:xfrm>
            <a:off x="511425" y="2572500"/>
            <a:ext cx="3517200" cy="178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have any questions about this document please don’t hesitate to contact us at:</a:t>
            </a:r>
            <a:endParaRPr/>
          </a:p>
          <a:p>
            <a:pPr indent="-304800" lvl="0" marL="457200" rtl="0" algn="l">
              <a:spcBef>
                <a:spcPts val="600"/>
              </a:spcBef>
              <a:spcAft>
                <a:spcPts val="0"/>
              </a:spcAft>
              <a:buSzPts val="1200"/>
              <a:buChar char="▪"/>
            </a:pPr>
            <a:r>
              <a:rPr lang="en"/>
              <a:t>www.ourwebsite.com</a:t>
            </a:r>
            <a:endParaRPr/>
          </a:p>
          <a:p>
            <a:pPr indent="-304800" lvl="0" marL="457200" rtl="0" algn="l">
              <a:spcBef>
                <a:spcPts val="1000"/>
              </a:spcBef>
              <a:spcAft>
                <a:spcPts val="0"/>
              </a:spcAft>
              <a:buSzPts val="1200"/>
              <a:buChar char="▪"/>
            </a:pPr>
            <a:r>
              <a:rPr lang="en"/>
              <a:t>hello@mail.me</a:t>
            </a:r>
            <a:endParaRPr/>
          </a:p>
          <a:p>
            <a:pPr indent="-304800" lvl="0" marL="457200" rtl="0" algn="l">
              <a:spcBef>
                <a:spcPts val="1000"/>
              </a:spcBef>
              <a:spcAft>
                <a:spcPts val="1000"/>
              </a:spcAft>
              <a:buSzPts val="1200"/>
              <a:buChar char="▪"/>
            </a:pPr>
            <a:r>
              <a:rPr lang="en"/>
              <a:t>@companyname</a:t>
            </a:r>
            <a:endParaRPr/>
          </a:p>
        </p:txBody>
      </p:sp>
      <p:grpSp>
        <p:nvGrpSpPr>
          <p:cNvPr id="564" name="Google Shape;564;p51"/>
          <p:cNvGrpSpPr/>
          <p:nvPr/>
        </p:nvGrpSpPr>
        <p:grpSpPr>
          <a:xfrm>
            <a:off x="628402" y="1039422"/>
            <a:ext cx="542234" cy="510157"/>
            <a:chOff x="5972700" y="2330200"/>
            <a:chExt cx="411625" cy="387275"/>
          </a:xfrm>
        </p:grpSpPr>
        <p:sp>
          <p:nvSpPr>
            <p:cNvPr id="565" name="Google Shape;565;p5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5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572" name="Google Shape;572;p52"/>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p:txBody>
      </p:sp>
      <p:sp>
        <p:nvSpPr>
          <p:cNvPr id="573" name="Google Shape;573;p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4" name="Google Shape;574;p52"/>
          <p:cNvSpPr txBox="1"/>
          <p:nvPr>
            <p:ph idx="2" type="body"/>
          </p:nvPr>
        </p:nvSpPr>
        <p:spPr>
          <a:xfrm>
            <a:off x="3090625" y="2197325"/>
            <a:ext cx="5596200" cy="23592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Presentation template by </a:t>
            </a:r>
            <a:r>
              <a:rPr lang="en" u="sng">
                <a:solidFill>
                  <a:srgbClr val="F67031"/>
                </a:solidFill>
                <a:hlinkClick r:id="rId3"/>
              </a:rPr>
              <a:t>SlidesCarnival</a:t>
            </a:r>
            <a:endParaRPr>
              <a:solidFill>
                <a:srgbClr val="F67031"/>
              </a:solidFill>
            </a:endParaRPr>
          </a:p>
          <a:p>
            <a:pPr indent="-317500" lvl="0" marL="457200" rtl="0" algn="l">
              <a:spcBef>
                <a:spcPts val="1000"/>
              </a:spcBef>
              <a:spcAft>
                <a:spcPts val="0"/>
              </a:spcAft>
              <a:buSzPts val="1400"/>
              <a:buChar char="▪"/>
            </a:pPr>
            <a:r>
              <a:rPr lang="en"/>
              <a:t>Photographs by </a:t>
            </a:r>
            <a:r>
              <a:rPr lang="en" u="sng">
                <a:solidFill>
                  <a:srgbClr val="F67031"/>
                </a:solidFill>
                <a:hlinkClick r:id="rId4"/>
              </a:rPr>
              <a:t>Unsplash</a:t>
            </a:r>
            <a:endParaRPr>
              <a:solidFill>
                <a:srgbClr val="F67031"/>
              </a:solidFill>
            </a:endParaRPr>
          </a:p>
          <a:p>
            <a:pPr indent="-317500" lvl="0" marL="457200" rtl="0" algn="l">
              <a:spcBef>
                <a:spcPts val="1000"/>
              </a:spcBef>
              <a:spcAft>
                <a:spcPts val="1000"/>
              </a:spcAft>
              <a:buSzPts val="1400"/>
              <a:buChar char="▪"/>
            </a:pPr>
            <a:r>
              <a:rPr lang="en"/>
              <a:t>Learn more about slidedocs at </a:t>
            </a:r>
            <a:r>
              <a:rPr lang="en" u="sng">
                <a:solidFill>
                  <a:srgbClr val="F67031"/>
                </a:solidFill>
                <a:hlinkClick r:id="rId5"/>
              </a:rPr>
              <a:t>duarte.com/slidedocs</a:t>
            </a:r>
            <a:endParaRPr>
              <a:solidFill>
                <a:srgbClr val="F6703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53"/>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580" name="Google Shape;580;p53"/>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presentation uses the following typographies and colors:</a:t>
            </a:r>
            <a:endParaRPr/>
          </a:p>
          <a:p>
            <a:pPr indent="-317500" lvl="0" marL="457200" rtl="0" algn="l">
              <a:lnSpc>
                <a:spcPct val="115000"/>
              </a:lnSpc>
              <a:spcBef>
                <a:spcPts val="600"/>
              </a:spcBef>
              <a:spcAft>
                <a:spcPts val="0"/>
              </a:spcAft>
              <a:buClr>
                <a:srgbClr val="CCCCCC"/>
              </a:buClr>
              <a:buSzPts val="1400"/>
              <a:buChar char="▪"/>
            </a:pPr>
            <a:r>
              <a:rPr lang="en"/>
              <a:t>Titles: Nunito sans</a:t>
            </a:r>
            <a:endParaRPr/>
          </a:p>
          <a:p>
            <a:pPr indent="-317500" lvl="0" marL="457200" rtl="0" algn="l">
              <a:lnSpc>
                <a:spcPct val="115000"/>
              </a:lnSpc>
              <a:spcBef>
                <a:spcPts val="0"/>
              </a:spcBef>
              <a:spcAft>
                <a:spcPts val="0"/>
              </a:spcAft>
              <a:buClr>
                <a:srgbClr val="CCCCCC"/>
              </a:buClr>
              <a:buSzPts val="1400"/>
              <a:buChar char="▪"/>
            </a:pPr>
            <a:r>
              <a:rPr lang="en"/>
              <a:t>Body copy: </a:t>
            </a:r>
            <a:r>
              <a:rPr lang="en">
                <a:solidFill>
                  <a:schemeClr val="dk2"/>
                </a:solidFill>
              </a:rPr>
              <a:t>Nunito sans</a:t>
            </a:r>
            <a:endParaRPr>
              <a:solidFill>
                <a:schemeClr val="dk2"/>
              </a:solidFill>
            </a:endParaRPr>
          </a:p>
          <a:p>
            <a:pPr indent="-317500" lvl="0" marL="457200" rtl="0" algn="l">
              <a:lnSpc>
                <a:spcPct val="115000"/>
              </a:lnSpc>
              <a:spcBef>
                <a:spcPts val="0"/>
              </a:spcBef>
              <a:spcAft>
                <a:spcPts val="0"/>
              </a:spcAft>
              <a:buClr>
                <a:srgbClr val="CCCCCC"/>
              </a:buClr>
              <a:buSzPts val="1400"/>
              <a:buChar char="▪"/>
            </a:pPr>
            <a:r>
              <a:rPr lang="en">
                <a:solidFill>
                  <a:schemeClr val="dk2"/>
                </a:solidFill>
              </a:rPr>
              <a:t>Italic copy: Georgia (system font)</a:t>
            </a:r>
            <a:endParaRPr>
              <a:solidFill>
                <a:schemeClr val="dk2"/>
              </a:solidFill>
            </a:endParaRPr>
          </a:p>
          <a:p>
            <a:pPr indent="0" lvl="0" marL="0" rtl="0" algn="l">
              <a:lnSpc>
                <a:spcPct val="115000"/>
              </a:lnSpc>
              <a:spcBef>
                <a:spcPts val="600"/>
              </a:spcBef>
              <a:spcAft>
                <a:spcPts val="0"/>
              </a:spcAft>
              <a:buNone/>
            </a:pPr>
            <a:r>
              <a:rPr lang="en"/>
              <a:t>You can download the font on this page:</a:t>
            </a:r>
            <a:endParaRPr/>
          </a:p>
          <a:p>
            <a:pPr indent="0" lvl="0" marL="0" rtl="0" algn="l">
              <a:lnSpc>
                <a:spcPct val="115000"/>
              </a:lnSpc>
              <a:spcBef>
                <a:spcPts val="600"/>
              </a:spcBef>
              <a:spcAft>
                <a:spcPts val="0"/>
              </a:spcAft>
              <a:buNone/>
            </a:pPr>
            <a:r>
              <a:rPr lang="en" u="sng">
                <a:solidFill>
                  <a:srgbClr val="F67031"/>
                </a:solidFill>
                <a:hlinkClick r:id="rId3"/>
              </a:rPr>
              <a:t>https://fontlibrary.org/en/font/nunito-sans</a:t>
            </a:r>
            <a:endParaRPr>
              <a:solidFill>
                <a:srgbClr val="F67031"/>
              </a:solidFill>
            </a:endParaRPr>
          </a:p>
          <a:p>
            <a:pPr indent="0" lvl="0" marL="0" rtl="0" algn="l">
              <a:lnSpc>
                <a:spcPct val="115000"/>
              </a:lnSpc>
              <a:spcBef>
                <a:spcPts val="600"/>
              </a:spcBef>
              <a:spcAft>
                <a:spcPts val="0"/>
              </a:spcAft>
              <a:buNone/>
            </a:pPr>
            <a:r>
              <a:t/>
            </a:r>
            <a:endParaRPr/>
          </a:p>
          <a:p>
            <a:pPr indent="-317500" lvl="0" marL="457200" rtl="0" algn="l">
              <a:lnSpc>
                <a:spcPct val="115000"/>
              </a:lnSpc>
              <a:spcBef>
                <a:spcPts val="600"/>
              </a:spcBef>
              <a:spcAft>
                <a:spcPts val="0"/>
              </a:spcAft>
              <a:buSzPts val="1400"/>
              <a:buChar char="▪"/>
            </a:pPr>
            <a:r>
              <a:rPr lang="en"/>
              <a:t>Orange </a:t>
            </a:r>
            <a:r>
              <a:rPr b="1" lang="en">
                <a:solidFill>
                  <a:srgbClr val="F67031"/>
                </a:solidFill>
              </a:rPr>
              <a:t>#f67031</a:t>
            </a:r>
            <a:endParaRPr b="1">
              <a:solidFill>
                <a:srgbClr val="F67031"/>
              </a:solidFill>
            </a:endParaRPr>
          </a:p>
          <a:p>
            <a:pPr indent="-317500" lvl="0" marL="457200" rtl="0" algn="l">
              <a:spcBef>
                <a:spcPts val="0"/>
              </a:spcBef>
              <a:spcAft>
                <a:spcPts val="0"/>
              </a:spcAft>
              <a:buClr>
                <a:schemeClr val="lt2"/>
              </a:buClr>
              <a:buSzPts val="1400"/>
              <a:buChar char="▪"/>
            </a:pPr>
            <a:r>
              <a:rPr lang="en">
                <a:solidFill>
                  <a:schemeClr val="dk2"/>
                </a:solidFill>
              </a:rPr>
              <a:t>Yellow </a:t>
            </a:r>
            <a:r>
              <a:rPr b="1" lang="en">
                <a:solidFill>
                  <a:srgbClr val="FFA400"/>
                </a:solidFill>
              </a:rPr>
              <a:t>#ffa400</a:t>
            </a:r>
            <a:endParaRPr b="1">
              <a:solidFill>
                <a:srgbClr val="FFA400"/>
              </a:solidFill>
            </a:endParaRPr>
          </a:p>
          <a:p>
            <a:pPr indent="-317500" lvl="0" marL="457200" rtl="0" algn="l">
              <a:spcBef>
                <a:spcPts val="0"/>
              </a:spcBef>
              <a:spcAft>
                <a:spcPts val="0"/>
              </a:spcAft>
              <a:buClr>
                <a:schemeClr val="lt2"/>
              </a:buClr>
              <a:buSzPts val="1400"/>
              <a:buChar char="▪"/>
            </a:pPr>
            <a:r>
              <a:rPr lang="en">
                <a:solidFill>
                  <a:schemeClr val="dk2"/>
                </a:solidFill>
              </a:rPr>
              <a:t>Fucsia </a:t>
            </a:r>
            <a:r>
              <a:rPr b="1" lang="en">
                <a:solidFill>
                  <a:srgbClr val="ED0036"/>
                </a:solidFill>
              </a:rPr>
              <a:t>#ed0036</a:t>
            </a:r>
            <a:endParaRPr>
              <a:solidFill>
                <a:srgbClr val="ED0036"/>
              </a:solidFill>
            </a:endParaRPr>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rPr i="1" lang="en"/>
              <a:t>You don’t need to keep this slide in your presentation. It’s only here to serve you as a design guide if you need to create new slides or download the fonts to edit the presentation in PowerPoint®</a:t>
            </a:r>
            <a:endParaRPr i="1"/>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t/>
            </a:r>
            <a:endParaRPr/>
          </a:p>
        </p:txBody>
      </p:sp>
      <p:sp>
        <p:nvSpPr>
          <p:cNvPr id="581" name="Google Shape;581;p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563F"/>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Overview</a:t>
            </a:r>
            <a:endParaRPr/>
          </a:p>
        </p:txBody>
      </p:sp>
      <p:sp>
        <p:nvSpPr>
          <p:cNvPr id="117" name="Google Shape;117;p18"/>
          <p:cNvSpPr txBox="1"/>
          <p:nvPr>
            <p:ph idx="1" type="body"/>
          </p:nvPr>
        </p:nvSpPr>
        <p:spPr>
          <a:xfrm>
            <a:off x="3090625" y="575500"/>
            <a:ext cx="5596200" cy="63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Here is what to expect in this presentation:</a:t>
            </a:r>
            <a:endParaRPr sz="1800"/>
          </a:p>
        </p:txBody>
      </p:sp>
      <p:sp>
        <p:nvSpPr>
          <p:cNvPr id="118" name="Google Shape;118;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t>Cati</a:t>
            </a:r>
            <a:endParaRPr/>
          </a:p>
        </p:txBody>
      </p:sp>
      <p:sp>
        <p:nvSpPr>
          <p:cNvPr id="119" name="Google Shape;119;p18"/>
          <p:cNvSpPr txBox="1"/>
          <p:nvPr>
            <p:ph idx="2" type="body"/>
          </p:nvPr>
        </p:nvSpPr>
        <p:spPr>
          <a:xfrm>
            <a:off x="3090625" y="1205504"/>
            <a:ext cx="5596200" cy="3351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666666"/>
              </a:buClr>
              <a:buSzPts val="1400"/>
              <a:buFont typeface="Open Sans"/>
              <a:buAutoNum type="arabicPeriod"/>
            </a:pPr>
            <a:r>
              <a:rPr lang="en">
                <a:latin typeface="Open Sans"/>
                <a:ea typeface="Open Sans"/>
                <a:cs typeface="Open Sans"/>
                <a:sym typeface="Open Sans"/>
              </a:rPr>
              <a:t>An introduction to Bootstrap, Sass, and Firebase.</a:t>
            </a:r>
            <a:endParaRPr>
              <a:latin typeface="Open Sans"/>
              <a:ea typeface="Open Sans"/>
              <a:cs typeface="Open Sans"/>
              <a:sym typeface="Open Sans"/>
            </a:endParaRPr>
          </a:p>
          <a:p>
            <a:pPr indent="-317500" lvl="0" marL="457200" rtl="0" algn="l">
              <a:lnSpc>
                <a:spcPct val="150000"/>
              </a:lnSpc>
              <a:spcBef>
                <a:spcPts val="0"/>
              </a:spcBef>
              <a:spcAft>
                <a:spcPts val="0"/>
              </a:spcAft>
              <a:buClr>
                <a:srgbClr val="666666"/>
              </a:buClr>
              <a:buSzPts val="1400"/>
              <a:buFont typeface="Open Sans"/>
              <a:buAutoNum type="arabicPeriod"/>
            </a:pPr>
            <a:r>
              <a:rPr lang="en">
                <a:latin typeface="Open Sans"/>
                <a:ea typeface="Open Sans"/>
                <a:cs typeface="Open Sans"/>
                <a:sym typeface="Open Sans"/>
              </a:rPr>
              <a:t>A live demonstration on how to use each technology in website development.</a:t>
            </a:r>
            <a:endParaRPr>
              <a:latin typeface="Open Sans"/>
              <a:ea typeface="Open Sans"/>
              <a:cs typeface="Open Sans"/>
              <a:sym typeface="Open Sans"/>
            </a:endParaRPr>
          </a:p>
          <a:p>
            <a:pPr indent="-317500" lvl="0" marL="457200" rtl="0" algn="l">
              <a:lnSpc>
                <a:spcPct val="150000"/>
              </a:lnSpc>
              <a:spcBef>
                <a:spcPts val="0"/>
              </a:spcBef>
              <a:spcAft>
                <a:spcPts val="0"/>
              </a:spcAft>
              <a:buClr>
                <a:srgbClr val="666666"/>
              </a:buClr>
              <a:buSzPts val="1400"/>
              <a:buFont typeface="Open Sans"/>
              <a:buAutoNum type="arabicPeriod"/>
            </a:pPr>
            <a:r>
              <a:rPr lang="en">
                <a:latin typeface="Open Sans"/>
                <a:ea typeface="Open Sans"/>
                <a:cs typeface="Open Sans"/>
                <a:sym typeface="Open Sans"/>
              </a:rPr>
              <a:t>A final project/assessment to test your knowledge.</a:t>
            </a:r>
            <a:endParaRPr>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585" name="Shape 585"/>
        <p:cNvGrpSpPr/>
        <p:nvPr/>
      </p:nvGrpSpPr>
      <p:grpSpPr>
        <a:xfrm>
          <a:off x="0" y="0"/>
          <a:ext cx="0" cy="0"/>
          <a:chOff x="0" y="0"/>
          <a:chExt cx="0" cy="0"/>
        </a:xfrm>
      </p:grpSpPr>
      <p:sp>
        <p:nvSpPr>
          <p:cNvPr id="586" name="Google Shape;586;p54"/>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FFFFFF"/>
                </a:solidFill>
                <a:latin typeface="Nunito Sans"/>
                <a:ea typeface="Nunito Sans"/>
                <a:cs typeface="Nunito Sans"/>
                <a:sym typeface="Nunito Sans"/>
              </a:rPr>
              <a:t>SlidesCarnival icons are editable shapes</a:t>
            </a:r>
            <a:r>
              <a:rPr lang="en" sz="900">
                <a:solidFill>
                  <a:srgbClr val="FFFFFF"/>
                </a:solidFill>
                <a:latin typeface="Nunito Sans"/>
                <a:ea typeface="Nunito Sans"/>
                <a:cs typeface="Nunito Sans"/>
                <a:sym typeface="Nunito Sans"/>
              </a:rPr>
              <a:t>. </a:t>
            </a:r>
            <a:endParaRPr sz="900">
              <a:solidFill>
                <a:srgbClr val="FFFFFF"/>
              </a:solidFill>
              <a:latin typeface="Nunito Sans"/>
              <a:ea typeface="Nunito Sans"/>
              <a:cs typeface="Nunito Sans"/>
              <a:sym typeface="Nunito Sans"/>
            </a:endParaRPr>
          </a:p>
          <a:p>
            <a:pPr indent="0" lvl="0" marL="0" rtl="0" algn="l">
              <a:spcBef>
                <a:spcPts val="0"/>
              </a:spcBef>
              <a:spcAft>
                <a:spcPts val="0"/>
              </a:spcAft>
              <a:buClr>
                <a:schemeClr val="dk1"/>
              </a:buClr>
              <a:buSzPts val="1100"/>
              <a:buFont typeface="Arial"/>
              <a:buNone/>
            </a:pPr>
            <a:r>
              <a:t/>
            </a:r>
            <a:endParaRPr sz="900">
              <a:solidFill>
                <a:srgbClr val="FFFFFF"/>
              </a:solidFill>
              <a:latin typeface="Nunito Sans"/>
              <a:ea typeface="Nunito Sans"/>
              <a:cs typeface="Nunito Sans"/>
              <a:sym typeface="Nunito Sans"/>
            </a:endParaRPr>
          </a:p>
          <a:p>
            <a:pPr indent="0" lvl="0" marL="0" rtl="0" algn="l">
              <a:spcBef>
                <a:spcPts val="0"/>
              </a:spcBef>
              <a:spcAft>
                <a:spcPts val="0"/>
              </a:spcAft>
              <a:buClr>
                <a:schemeClr val="dk1"/>
              </a:buClr>
              <a:buSzPts val="1100"/>
              <a:buFont typeface="Arial"/>
              <a:buNone/>
            </a:pPr>
            <a:r>
              <a:rPr lang="en" sz="900">
                <a:solidFill>
                  <a:srgbClr val="FFFFFF"/>
                </a:solidFill>
                <a:latin typeface="Nunito Sans"/>
                <a:ea typeface="Nunito Sans"/>
                <a:cs typeface="Nunito Sans"/>
                <a:sym typeface="Nunito Sans"/>
              </a:rPr>
              <a:t>This means that you can:</a:t>
            </a:r>
            <a:endParaRPr sz="900">
              <a:solidFill>
                <a:srgbClr val="FFFFFF"/>
              </a:solidFill>
              <a:latin typeface="Nunito Sans"/>
              <a:ea typeface="Nunito Sans"/>
              <a:cs typeface="Nunito Sans"/>
              <a:sym typeface="Nunito Sans"/>
            </a:endParaRPr>
          </a:p>
          <a:p>
            <a:pPr indent="-285750" lvl="0" marL="457200" rtl="0" algn="l">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Resize them without losing quality.</a:t>
            </a:r>
            <a:endParaRPr sz="900">
              <a:solidFill>
                <a:srgbClr val="FFFFFF"/>
              </a:solidFill>
              <a:latin typeface="Nunito Sans"/>
              <a:ea typeface="Nunito Sans"/>
              <a:cs typeface="Nunito Sans"/>
              <a:sym typeface="Nunito Sans"/>
            </a:endParaRPr>
          </a:p>
          <a:p>
            <a:pPr indent="-285750" lvl="0" marL="457200" rtl="0" algn="l">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Change line color, width and style.</a:t>
            </a:r>
            <a:endParaRPr sz="900">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sz="900">
              <a:solidFill>
                <a:srgbClr val="FFFFFF"/>
              </a:solidFill>
              <a:latin typeface="Nunito Sans"/>
              <a:ea typeface="Nunito Sans"/>
              <a:cs typeface="Nunito Sans"/>
              <a:sym typeface="Nunito Sans"/>
            </a:endParaRPr>
          </a:p>
          <a:p>
            <a:pPr indent="0" lvl="0" marL="0" rtl="0" algn="l">
              <a:spcBef>
                <a:spcPts val="0"/>
              </a:spcBef>
              <a:spcAft>
                <a:spcPts val="0"/>
              </a:spcAft>
              <a:buNone/>
            </a:pPr>
            <a:r>
              <a:rPr lang="en" sz="900">
                <a:solidFill>
                  <a:srgbClr val="FFFFFF"/>
                </a:solidFill>
                <a:latin typeface="Nunito Sans"/>
                <a:ea typeface="Nunito Sans"/>
                <a:cs typeface="Nunito Sans"/>
                <a:sym typeface="Nunito Sans"/>
              </a:rPr>
              <a:t>Isn’t that nice? :)</a:t>
            </a:r>
            <a:endParaRPr sz="900">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sz="900">
              <a:solidFill>
                <a:srgbClr val="FFFFFF"/>
              </a:solidFill>
              <a:latin typeface="Nunito Sans"/>
              <a:ea typeface="Nunito Sans"/>
              <a:cs typeface="Nunito Sans"/>
              <a:sym typeface="Nunito Sans"/>
            </a:endParaRPr>
          </a:p>
          <a:p>
            <a:pPr indent="0" lvl="0" marL="0" rtl="0" algn="l">
              <a:spcBef>
                <a:spcPts val="0"/>
              </a:spcBef>
              <a:spcAft>
                <a:spcPts val="0"/>
              </a:spcAft>
              <a:buNone/>
            </a:pPr>
            <a:r>
              <a:rPr lang="en" sz="900">
                <a:solidFill>
                  <a:srgbClr val="FFFFFF"/>
                </a:solidFill>
                <a:latin typeface="Nunito Sans"/>
                <a:ea typeface="Nunito Sans"/>
                <a:cs typeface="Nunito Sans"/>
                <a:sym typeface="Nunito Sans"/>
              </a:rPr>
              <a:t>Examples:</a:t>
            </a:r>
            <a:endParaRPr sz="900">
              <a:solidFill>
                <a:srgbClr val="FFFFFF"/>
              </a:solidFill>
              <a:latin typeface="Nunito Sans"/>
              <a:ea typeface="Nunito Sans"/>
              <a:cs typeface="Nunito Sans"/>
              <a:sym typeface="Nunito Sans"/>
            </a:endParaRPr>
          </a:p>
          <a:p>
            <a:pPr indent="0" lvl="0" marL="0" rtl="0" algn="l">
              <a:spcBef>
                <a:spcPts val="0"/>
              </a:spcBef>
              <a:spcAft>
                <a:spcPts val="0"/>
              </a:spcAft>
              <a:buClr>
                <a:schemeClr val="dk1"/>
              </a:buClr>
              <a:buSzPts val="1100"/>
              <a:buFont typeface="Arial"/>
              <a:buNone/>
            </a:pPr>
            <a:r>
              <a:t/>
            </a:r>
            <a:endParaRPr sz="900">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sz="900">
              <a:solidFill>
                <a:srgbClr val="FFFFFF"/>
              </a:solidFill>
              <a:latin typeface="Nunito Sans"/>
              <a:ea typeface="Nunito Sans"/>
              <a:cs typeface="Nunito Sans"/>
              <a:sym typeface="Nunito Sans"/>
            </a:endParaRPr>
          </a:p>
        </p:txBody>
      </p:sp>
      <p:grpSp>
        <p:nvGrpSpPr>
          <p:cNvPr id="587" name="Google Shape;587;p54"/>
          <p:cNvGrpSpPr/>
          <p:nvPr/>
        </p:nvGrpSpPr>
        <p:grpSpPr>
          <a:xfrm>
            <a:off x="348747" y="333019"/>
            <a:ext cx="342903" cy="447293"/>
            <a:chOff x="590250" y="244200"/>
            <a:chExt cx="407975" cy="532175"/>
          </a:xfrm>
        </p:grpSpPr>
        <p:sp>
          <p:nvSpPr>
            <p:cNvPr id="588" name="Google Shape;588;p5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54"/>
          <p:cNvGrpSpPr/>
          <p:nvPr/>
        </p:nvGrpSpPr>
        <p:grpSpPr>
          <a:xfrm>
            <a:off x="901439" y="399041"/>
            <a:ext cx="372594" cy="310145"/>
            <a:chOff x="1247825" y="322750"/>
            <a:chExt cx="443300" cy="369000"/>
          </a:xfrm>
        </p:grpSpPr>
        <p:sp>
          <p:nvSpPr>
            <p:cNvPr id="603" name="Google Shape;603;p54"/>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4"/>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4"/>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4"/>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4"/>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54"/>
          <p:cNvGrpSpPr/>
          <p:nvPr/>
        </p:nvGrpSpPr>
        <p:grpSpPr>
          <a:xfrm>
            <a:off x="1474618" y="397507"/>
            <a:ext cx="356204" cy="313212"/>
            <a:chOff x="1929775" y="320925"/>
            <a:chExt cx="423800" cy="372650"/>
          </a:xfrm>
        </p:grpSpPr>
        <p:sp>
          <p:nvSpPr>
            <p:cNvPr id="609" name="Google Shape;609;p54"/>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4"/>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4"/>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4"/>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4"/>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54"/>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4"/>
          <p:cNvSpPr/>
          <p:nvPr/>
        </p:nvSpPr>
        <p:spPr>
          <a:xfrm>
            <a:off x="2656888" y="387284"/>
            <a:ext cx="251793" cy="333679"/>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54"/>
          <p:cNvGrpSpPr/>
          <p:nvPr/>
        </p:nvGrpSpPr>
        <p:grpSpPr>
          <a:xfrm>
            <a:off x="3744262" y="362185"/>
            <a:ext cx="336767" cy="383835"/>
            <a:chOff x="4630125" y="278900"/>
            <a:chExt cx="400675" cy="456675"/>
          </a:xfrm>
        </p:grpSpPr>
        <p:sp>
          <p:nvSpPr>
            <p:cNvPr id="617" name="Google Shape;617;p54"/>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4"/>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4"/>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4"/>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54"/>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54"/>
          <p:cNvGrpSpPr/>
          <p:nvPr/>
        </p:nvGrpSpPr>
        <p:grpSpPr>
          <a:xfrm>
            <a:off x="353874" y="908741"/>
            <a:ext cx="342882" cy="418128"/>
            <a:chOff x="596350" y="929175"/>
            <a:chExt cx="407950" cy="497475"/>
          </a:xfrm>
        </p:grpSpPr>
        <p:sp>
          <p:nvSpPr>
            <p:cNvPr id="623" name="Google Shape;623;p54"/>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4"/>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4"/>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54"/>
          <p:cNvGrpSpPr/>
          <p:nvPr/>
        </p:nvGrpSpPr>
        <p:grpSpPr>
          <a:xfrm>
            <a:off x="1478190" y="969656"/>
            <a:ext cx="349060" cy="298882"/>
            <a:chOff x="1934025" y="1001650"/>
            <a:chExt cx="415300" cy="355600"/>
          </a:xfrm>
        </p:grpSpPr>
        <p:sp>
          <p:nvSpPr>
            <p:cNvPr id="631" name="Google Shape;631;p54"/>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4"/>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54"/>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4"/>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4"/>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4"/>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54"/>
          <p:cNvGrpSpPr/>
          <p:nvPr/>
        </p:nvGrpSpPr>
        <p:grpSpPr>
          <a:xfrm>
            <a:off x="4302585" y="947131"/>
            <a:ext cx="350068" cy="350573"/>
            <a:chOff x="5294400" y="974850"/>
            <a:chExt cx="416500" cy="417100"/>
          </a:xfrm>
        </p:grpSpPr>
        <p:sp>
          <p:nvSpPr>
            <p:cNvPr id="640" name="Google Shape;640;p54"/>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4"/>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54"/>
          <p:cNvGrpSpPr/>
          <p:nvPr/>
        </p:nvGrpSpPr>
        <p:grpSpPr>
          <a:xfrm>
            <a:off x="4825607" y="907732"/>
            <a:ext cx="433992" cy="422729"/>
            <a:chOff x="5916675" y="927975"/>
            <a:chExt cx="516350" cy="502950"/>
          </a:xfrm>
        </p:grpSpPr>
        <p:sp>
          <p:nvSpPr>
            <p:cNvPr id="643" name="Google Shape;643;p54"/>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4"/>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54"/>
          <p:cNvGrpSpPr/>
          <p:nvPr/>
        </p:nvGrpSpPr>
        <p:grpSpPr>
          <a:xfrm>
            <a:off x="327251" y="1557145"/>
            <a:ext cx="391001" cy="264085"/>
            <a:chOff x="564675" y="1700625"/>
            <a:chExt cx="465200" cy="314200"/>
          </a:xfrm>
        </p:grpSpPr>
        <p:sp>
          <p:nvSpPr>
            <p:cNvPr id="646" name="Google Shape;646;p54"/>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4"/>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4"/>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54"/>
          <p:cNvGrpSpPr/>
          <p:nvPr/>
        </p:nvGrpSpPr>
        <p:grpSpPr>
          <a:xfrm>
            <a:off x="892235" y="1492657"/>
            <a:ext cx="391001" cy="382827"/>
            <a:chOff x="1236875" y="1623900"/>
            <a:chExt cx="465200" cy="455475"/>
          </a:xfrm>
        </p:grpSpPr>
        <p:sp>
          <p:nvSpPr>
            <p:cNvPr id="650" name="Google Shape;650;p54"/>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4"/>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4"/>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4"/>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4"/>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4"/>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4"/>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54"/>
          <p:cNvGrpSpPr/>
          <p:nvPr/>
        </p:nvGrpSpPr>
        <p:grpSpPr>
          <a:xfrm>
            <a:off x="1469490" y="1500852"/>
            <a:ext cx="366458" cy="366437"/>
            <a:chOff x="1923675" y="1633650"/>
            <a:chExt cx="436000" cy="435975"/>
          </a:xfrm>
        </p:grpSpPr>
        <p:sp>
          <p:nvSpPr>
            <p:cNvPr id="658" name="Google Shape;658;p5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54"/>
          <p:cNvGrpSpPr/>
          <p:nvPr/>
        </p:nvGrpSpPr>
        <p:grpSpPr>
          <a:xfrm>
            <a:off x="2032941" y="1499318"/>
            <a:ext cx="369505" cy="369505"/>
            <a:chOff x="2594050" y="1631825"/>
            <a:chExt cx="439625" cy="439625"/>
          </a:xfrm>
        </p:grpSpPr>
        <p:sp>
          <p:nvSpPr>
            <p:cNvPr id="665" name="Google Shape;665;p5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4"/>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54"/>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54"/>
          <p:cNvGrpSpPr/>
          <p:nvPr/>
        </p:nvGrpSpPr>
        <p:grpSpPr>
          <a:xfrm>
            <a:off x="3197706" y="1471687"/>
            <a:ext cx="299911" cy="424768"/>
            <a:chOff x="3979850" y="1598950"/>
            <a:chExt cx="356825" cy="505375"/>
          </a:xfrm>
        </p:grpSpPr>
        <p:sp>
          <p:nvSpPr>
            <p:cNvPr id="671" name="Google Shape;671;p54"/>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4"/>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54"/>
          <p:cNvGrpSpPr/>
          <p:nvPr/>
        </p:nvGrpSpPr>
        <p:grpSpPr>
          <a:xfrm>
            <a:off x="3715096" y="1562776"/>
            <a:ext cx="395098" cy="242589"/>
            <a:chOff x="4595425" y="1707325"/>
            <a:chExt cx="470075" cy="288625"/>
          </a:xfrm>
        </p:grpSpPr>
        <p:sp>
          <p:nvSpPr>
            <p:cNvPr id="674" name="Google Shape;674;p54"/>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4"/>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4"/>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4"/>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4"/>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54"/>
          <p:cNvGrpSpPr/>
          <p:nvPr/>
        </p:nvGrpSpPr>
        <p:grpSpPr>
          <a:xfrm>
            <a:off x="4299013" y="1503416"/>
            <a:ext cx="357234" cy="361310"/>
            <a:chOff x="5290150" y="1636700"/>
            <a:chExt cx="425025" cy="429875"/>
          </a:xfrm>
        </p:grpSpPr>
        <p:sp>
          <p:nvSpPr>
            <p:cNvPr id="680" name="Google Shape;680;p54"/>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4"/>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54"/>
          <p:cNvGrpSpPr/>
          <p:nvPr/>
        </p:nvGrpSpPr>
        <p:grpSpPr>
          <a:xfrm>
            <a:off x="4862967" y="1492657"/>
            <a:ext cx="359272" cy="376691"/>
            <a:chOff x="5961125" y="1623900"/>
            <a:chExt cx="427450" cy="448175"/>
          </a:xfrm>
        </p:grpSpPr>
        <p:sp>
          <p:nvSpPr>
            <p:cNvPr id="683" name="Google Shape;683;p54"/>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4"/>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4"/>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4"/>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4"/>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4"/>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4"/>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54"/>
          <p:cNvGrpSpPr/>
          <p:nvPr/>
        </p:nvGrpSpPr>
        <p:grpSpPr>
          <a:xfrm>
            <a:off x="5415659" y="1502386"/>
            <a:ext cx="383835" cy="363369"/>
            <a:chOff x="6618700" y="1635475"/>
            <a:chExt cx="456675" cy="432325"/>
          </a:xfrm>
        </p:grpSpPr>
        <p:sp>
          <p:nvSpPr>
            <p:cNvPr id="691" name="Google Shape;691;p54"/>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4"/>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4"/>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4"/>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4"/>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54"/>
          <p:cNvGrpSpPr/>
          <p:nvPr/>
        </p:nvGrpSpPr>
        <p:grpSpPr>
          <a:xfrm>
            <a:off x="370747" y="2085798"/>
            <a:ext cx="304009" cy="326513"/>
            <a:chOff x="616425" y="2329600"/>
            <a:chExt cx="361700" cy="388475"/>
          </a:xfrm>
        </p:grpSpPr>
        <p:sp>
          <p:nvSpPr>
            <p:cNvPr id="697" name="Google Shape;697;p54"/>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4"/>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4"/>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4"/>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4"/>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4"/>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4"/>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4"/>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54"/>
          <p:cNvGrpSpPr/>
          <p:nvPr/>
        </p:nvGrpSpPr>
        <p:grpSpPr>
          <a:xfrm>
            <a:off x="927557" y="2088866"/>
            <a:ext cx="320378" cy="320378"/>
            <a:chOff x="1278900" y="2333250"/>
            <a:chExt cx="381175" cy="381175"/>
          </a:xfrm>
        </p:grpSpPr>
        <p:sp>
          <p:nvSpPr>
            <p:cNvPr id="706" name="Google Shape;706;p54"/>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4"/>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4"/>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4"/>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54"/>
          <p:cNvGrpSpPr/>
          <p:nvPr/>
        </p:nvGrpSpPr>
        <p:grpSpPr>
          <a:xfrm>
            <a:off x="1492520" y="2088866"/>
            <a:ext cx="320399" cy="320378"/>
            <a:chOff x="1951075" y="2333250"/>
            <a:chExt cx="381200" cy="381175"/>
          </a:xfrm>
        </p:grpSpPr>
        <p:sp>
          <p:nvSpPr>
            <p:cNvPr id="711" name="Google Shape;711;p54"/>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4"/>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4"/>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4"/>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54"/>
          <p:cNvGrpSpPr/>
          <p:nvPr/>
        </p:nvGrpSpPr>
        <p:grpSpPr>
          <a:xfrm>
            <a:off x="2057504" y="2088866"/>
            <a:ext cx="320378" cy="320378"/>
            <a:chOff x="2623275" y="2333250"/>
            <a:chExt cx="381175" cy="381175"/>
          </a:xfrm>
        </p:grpSpPr>
        <p:sp>
          <p:nvSpPr>
            <p:cNvPr id="716" name="Google Shape;716;p54"/>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4"/>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4"/>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4"/>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54"/>
          <p:cNvGrpSpPr/>
          <p:nvPr/>
        </p:nvGrpSpPr>
        <p:grpSpPr>
          <a:xfrm>
            <a:off x="2697209" y="2033603"/>
            <a:ext cx="170937" cy="426827"/>
            <a:chOff x="3384375" y="2267500"/>
            <a:chExt cx="203375" cy="507825"/>
          </a:xfrm>
        </p:grpSpPr>
        <p:sp>
          <p:nvSpPr>
            <p:cNvPr id="721" name="Google Shape;721;p54"/>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4"/>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54"/>
          <p:cNvGrpSpPr/>
          <p:nvPr/>
        </p:nvGrpSpPr>
        <p:grpSpPr>
          <a:xfrm>
            <a:off x="3842516" y="2087836"/>
            <a:ext cx="140237" cy="318339"/>
            <a:chOff x="4747025" y="2332025"/>
            <a:chExt cx="166850" cy="378750"/>
          </a:xfrm>
        </p:grpSpPr>
        <p:sp>
          <p:nvSpPr>
            <p:cNvPr id="724" name="Google Shape;724;p54"/>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4"/>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54"/>
          <p:cNvGrpSpPr/>
          <p:nvPr/>
        </p:nvGrpSpPr>
        <p:grpSpPr>
          <a:xfrm>
            <a:off x="3274990" y="2035641"/>
            <a:ext cx="145343" cy="422729"/>
            <a:chOff x="4071800" y="2269925"/>
            <a:chExt cx="172925" cy="502950"/>
          </a:xfrm>
        </p:grpSpPr>
        <p:sp>
          <p:nvSpPr>
            <p:cNvPr id="727" name="Google Shape;727;p54"/>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4"/>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54"/>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54"/>
          <p:cNvGrpSpPr/>
          <p:nvPr/>
        </p:nvGrpSpPr>
        <p:grpSpPr>
          <a:xfrm>
            <a:off x="4872696" y="2086302"/>
            <a:ext cx="345971" cy="325505"/>
            <a:chOff x="5972700" y="2330200"/>
            <a:chExt cx="411625" cy="387275"/>
          </a:xfrm>
        </p:grpSpPr>
        <p:sp>
          <p:nvSpPr>
            <p:cNvPr id="731" name="Google Shape;731;p5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54"/>
          <p:cNvGrpSpPr/>
          <p:nvPr/>
        </p:nvGrpSpPr>
        <p:grpSpPr>
          <a:xfrm>
            <a:off x="467993" y="2614431"/>
            <a:ext cx="109538" cy="399195"/>
            <a:chOff x="732125" y="2958550"/>
            <a:chExt cx="130325" cy="474950"/>
          </a:xfrm>
        </p:grpSpPr>
        <p:sp>
          <p:nvSpPr>
            <p:cNvPr id="734" name="Google Shape;734;p54"/>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4"/>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4"/>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4"/>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4"/>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4"/>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4"/>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4"/>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54"/>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4"/>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54"/>
          <p:cNvGrpSpPr/>
          <p:nvPr/>
        </p:nvGrpSpPr>
        <p:grpSpPr>
          <a:xfrm>
            <a:off x="2023737" y="2627227"/>
            <a:ext cx="387933" cy="367467"/>
            <a:chOff x="2583100" y="2973775"/>
            <a:chExt cx="461550" cy="437200"/>
          </a:xfrm>
        </p:grpSpPr>
        <p:sp>
          <p:nvSpPr>
            <p:cNvPr id="745" name="Google Shape;745;p54"/>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4"/>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54"/>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54"/>
          <p:cNvGrpSpPr/>
          <p:nvPr/>
        </p:nvGrpSpPr>
        <p:grpSpPr>
          <a:xfrm>
            <a:off x="4263186" y="2655384"/>
            <a:ext cx="435022" cy="323445"/>
            <a:chOff x="5247525" y="3007275"/>
            <a:chExt cx="517575" cy="384825"/>
          </a:xfrm>
        </p:grpSpPr>
        <p:sp>
          <p:nvSpPr>
            <p:cNvPr id="749" name="Google Shape;749;p54"/>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4"/>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54"/>
          <p:cNvGrpSpPr/>
          <p:nvPr/>
        </p:nvGrpSpPr>
        <p:grpSpPr>
          <a:xfrm>
            <a:off x="3174172" y="2636956"/>
            <a:ext cx="342882" cy="350068"/>
            <a:chOff x="3951850" y="2985350"/>
            <a:chExt cx="407950" cy="416500"/>
          </a:xfrm>
        </p:grpSpPr>
        <p:sp>
          <p:nvSpPr>
            <p:cNvPr id="752" name="Google Shape;752;p5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54"/>
          <p:cNvGrpSpPr/>
          <p:nvPr/>
        </p:nvGrpSpPr>
        <p:grpSpPr>
          <a:xfrm>
            <a:off x="330844" y="3226504"/>
            <a:ext cx="397136" cy="305017"/>
            <a:chOff x="568950" y="3686775"/>
            <a:chExt cx="472500" cy="362900"/>
          </a:xfrm>
        </p:grpSpPr>
        <p:sp>
          <p:nvSpPr>
            <p:cNvPr id="757" name="Google Shape;757;p54"/>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4"/>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4"/>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0" name="Google Shape;760;p54"/>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1" name="Google Shape;761;p54"/>
          <p:cNvGrpSpPr/>
          <p:nvPr/>
        </p:nvGrpSpPr>
        <p:grpSpPr>
          <a:xfrm>
            <a:off x="898896" y="3252097"/>
            <a:ext cx="377700" cy="253852"/>
            <a:chOff x="1244800" y="3717225"/>
            <a:chExt cx="449375" cy="302025"/>
          </a:xfrm>
        </p:grpSpPr>
        <p:sp>
          <p:nvSpPr>
            <p:cNvPr id="762" name="Google Shape;762;p54"/>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4"/>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4"/>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4"/>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4"/>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4"/>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54"/>
          <p:cNvGrpSpPr/>
          <p:nvPr/>
        </p:nvGrpSpPr>
        <p:grpSpPr>
          <a:xfrm>
            <a:off x="1468986" y="3232639"/>
            <a:ext cx="367467" cy="287115"/>
            <a:chOff x="1923075" y="3694075"/>
            <a:chExt cx="437200" cy="341600"/>
          </a:xfrm>
        </p:grpSpPr>
        <p:sp>
          <p:nvSpPr>
            <p:cNvPr id="769" name="Google Shape;769;p54"/>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4"/>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4"/>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4"/>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4"/>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4"/>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4"/>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4"/>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4"/>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54"/>
          <p:cNvGrpSpPr/>
          <p:nvPr/>
        </p:nvGrpSpPr>
        <p:grpSpPr>
          <a:xfrm>
            <a:off x="2037542" y="3228038"/>
            <a:ext cx="360301" cy="295814"/>
            <a:chOff x="2599525" y="3688600"/>
            <a:chExt cx="428675" cy="351950"/>
          </a:xfrm>
        </p:grpSpPr>
        <p:sp>
          <p:nvSpPr>
            <p:cNvPr id="779" name="Google Shape;779;p54"/>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4"/>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4"/>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54"/>
          <p:cNvGrpSpPr/>
          <p:nvPr/>
        </p:nvGrpSpPr>
        <p:grpSpPr>
          <a:xfrm>
            <a:off x="2619925" y="3207571"/>
            <a:ext cx="333700" cy="329077"/>
            <a:chOff x="3292425" y="3664250"/>
            <a:chExt cx="397025" cy="391525"/>
          </a:xfrm>
        </p:grpSpPr>
        <p:sp>
          <p:nvSpPr>
            <p:cNvPr id="783" name="Google Shape;783;p54"/>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4"/>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4"/>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54"/>
          <p:cNvGrpSpPr/>
          <p:nvPr/>
        </p:nvGrpSpPr>
        <p:grpSpPr>
          <a:xfrm>
            <a:off x="3157782" y="3250038"/>
            <a:ext cx="369526" cy="268183"/>
            <a:chOff x="3932350" y="3714775"/>
            <a:chExt cx="439650" cy="319075"/>
          </a:xfrm>
        </p:grpSpPr>
        <p:sp>
          <p:nvSpPr>
            <p:cNvPr id="787" name="Google Shape;787;p54"/>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4"/>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4"/>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4"/>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54"/>
          <p:cNvGrpSpPr/>
          <p:nvPr/>
        </p:nvGrpSpPr>
        <p:grpSpPr>
          <a:xfrm>
            <a:off x="3722766" y="3250038"/>
            <a:ext cx="369505" cy="268183"/>
            <a:chOff x="4604550" y="3714775"/>
            <a:chExt cx="439625" cy="319075"/>
          </a:xfrm>
        </p:grpSpPr>
        <p:sp>
          <p:nvSpPr>
            <p:cNvPr id="793" name="Google Shape;793;p54"/>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4"/>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54"/>
          <p:cNvGrpSpPr/>
          <p:nvPr/>
        </p:nvGrpSpPr>
        <p:grpSpPr>
          <a:xfrm>
            <a:off x="4301051" y="3222406"/>
            <a:ext cx="353136" cy="313738"/>
            <a:chOff x="5292575" y="3681900"/>
            <a:chExt cx="420150" cy="373275"/>
          </a:xfrm>
        </p:grpSpPr>
        <p:sp>
          <p:nvSpPr>
            <p:cNvPr id="796" name="Google Shape;796;p54"/>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4"/>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4"/>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4"/>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4"/>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4"/>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4"/>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54"/>
          <p:cNvGrpSpPr/>
          <p:nvPr/>
        </p:nvGrpSpPr>
        <p:grpSpPr>
          <a:xfrm>
            <a:off x="4846073" y="3182482"/>
            <a:ext cx="393060" cy="393060"/>
            <a:chOff x="5941025" y="3634400"/>
            <a:chExt cx="467650" cy="467650"/>
          </a:xfrm>
        </p:grpSpPr>
        <p:sp>
          <p:nvSpPr>
            <p:cNvPr id="804" name="Google Shape;804;p54"/>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4"/>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4"/>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4"/>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4"/>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4"/>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54"/>
          <p:cNvGrpSpPr/>
          <p:nvPr/>
        </p:nvGrpSpPr>
        <p:grpSpPr>
          <a:xfrm>
            <a:off x="5436146" y="3207571"/>
            <a:ext cx="342882" cy="342903"/>
            <a:chOff x="6643075" y="3664250"/>
            <a:chExt cx="407950" cy="407975"/>
          </a:xfrm>
        </p:grpSpPr>
        <p:sp>
          <p:nvSpPr>
            <p:cNvPr id="811" name="Google Shape;811;p54"/>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4"/>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54"/>
          <p:cNvGrpSpPr/>
          <p:nvPr/>
        </p:nvGrpSpPr>
        <p:grpSpPr>
          <a:xfrm>
            <a:off x="336980" y="3758225"/>
            <a:ext cx="371564" cy="371543"/>
            <a:chOff x="576250" y="4319400"/>
            <a:chExt cx="442075" cy="442050"/>
          </a:xfrm>
        </p:grpSpPr>
        <p:sp>
          <p:nvSpPr>
            <p:cNvPr id="814" name="Google Shape;814;p54"/>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4"/>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4"/>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4"/>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54"/>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4"/>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4"/>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4"/>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54"/>
          <p:cNvGrpSpPr/>
          <p:nvPr/>
        </p:nvGrpSpPr>
        <p:grpSpPr>
          <a:xfrm>
            <a:off x="4280585" y="3777157"/>
            <a:ext cx="394068" cy="325505"/>
            <a:chOff x="5268225" y="4341925"/>
            <a:chExt cx="468850" cy="387275"/>
          </a:xfrm>
        </p:grpSpPr>
        <p:sp>
          <p:nvSpPr>
            <p:cNvPr id="823" name="Google Shape;823;p54"/>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4"/>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4"/>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4"/>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4"/>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4"/>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4"/>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4"/>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54"/>
          <p:cNvGrpSpPr/>
          <p:nvPr/>
        </p:nvGrpSpPr>
        <p:grpSpPr>
          <a:xfrm>
            <a:off x="4865531" y="3766924"/>
            <a:ext cx="354145" cy="354145"/>
            <a:chOff x="5964175" y="4329750"/>
            <a:chExt cx="421350" cy="421350"/>
          </a:xfrm>
        </p:grpSpPr>
        <p:sp>
          <p:nvSpPr>
            <p:cNvPr id="832" name="Google Shape;832;p54"/>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4"/>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54"/>
          <p:cNvGrpSpPr/>
          <p:nvPr/>
        </p:nvGrpSpPr>
        <p:grpSpPr>
          <a:xfrm>
            <a:off x="901439" y="4331908"/>
            <a:ext cx="372594" cy="360301"/>
            <a:chOff x="1247825" y="5001950"/>
            <a:chExt cx="443300" cy="428675"/>
          </a:xfrm>
        </p:grpSpPr>
        <p:sp>
          <p:nvSpPr>
            <p:cNvPr id="835" name="Google Shape;835;p54"/>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4"/>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4"/>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4"/>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4"/>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4"/>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54"/>
          <p:cNvGrpSpPr/>
          <p:nvPr/>
        </p:nvGrpSpPr>
        <p:grpSpPr>
          <a:xfrm>
            <a:off x="1499685" y="4313985"/>
            <a:ext cx="306068" cy="389992"/>
            <a:chOff x="1959600" y="4980625"/>
            <a:chExt cx="364150" cy="464000"/>
          </a:xfrm>
        </p:grpSpPr>
        <p:sp>
          <p:nvSpPr>
            <p:cNvPr id="842" name="Google Shape;842;p54"/>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4"/>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4"/>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4"/>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4"/>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4"/>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4"/>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54"/>
          <p:cNvGrpSpPr/>
          <p:nvPr/>
        </p:nvGrpSpPr>
        <p:grpSpPr>
          <a:xfrm>
            <a:off x="2042165" y="4328840"/>
            <a:ext cx="351077" cy="360806"/>
            <a:chOff x="2605025" y="4998300"/>
            <a:chExt cx="417700" cy="429275"/>
          </a:xfrm>
        </p:grpSpPr>
        <p:sp>
          <p:nvSpPr>
            <p:cNvPr id="850" name="Google Shape;850;p54"/>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4"/>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4"/>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54"/>
          <p:cNvGrpSpPr/>
          <p:nvPr/>
        </p:nvGrpSpPr>
        <p:grpSpPr>
          <a:xfrm>
            <a:off x="2572857" y="4331908"/>
            <a:ext cx="419662" cy="349543"/>
            <a:chOff x="3236425" y="5001950"/>
            <a:chExt cx="499300" cy="415875"/>
          </a:xfrm>
        </p:grpSpPr>
        <p:sp>
          <p:nvSpPr>
            <p:cNvPr id="854" name="Google Shape;854;p54"/>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4"/>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4"/>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4"/>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4"/>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4"/>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54"/>
          <p:cNvGrpSpPr/>
          <p:nvPr/>
        </p:nvGrpSpPr>
        <p:grpSpPr>
          <a:xfrm>
            <a:off x="3187977" y="4313985"/>
            <a:ext cx="319369" cy="380263"/>
            <a:chOff x="3968275" y="4980625"/>
            <a:chExt cx="379975" cy="452425"/>
          </a:xfrm>
        </p:grpSpPr>
        <p:sp>
          <p:nvSpPr>
            <p:cNvPr id="861" name="Google Shape;861;p54"/>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4"/>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4"/>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54"/>
          <p:cNvGrpSpPr/>
          <p:nvPr/>
        </p:nvGrpSpPr>
        <p:grpSpPr>
          <a:xfrm>
            <a:off x="4843510" y="4398938"/>
            <a:ext cx="404323" cy="220085"/>
            <a:chOff x="5937975" y="5081700"/>
            <a:chExt cx="481050" cy="261850"/>
          </a:xfrm>
        </p:grpSpPr>
        <p:sp>
          <p:nvSpPr>
            <p:cNvPr id="865" name="Google Shape;865;p54"/>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4"/>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4"/>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54"/>
          <p:cNvGrpSpPr/>
          <p:nvPr/>
        </p:nvGrpSpPr>
        <p:grpSpPr>
          <a:xfrm>
            <a:off x="5461718" y="4356472"/>
            <a:ext cx="290183" cy="333679"/>
            <a:chOff x="6673500" y="5031175"/>
            <a:chExt cx="345250" cy="397000"/>
          </a:xfrm>
        </p:grpSpPr>
        <p:sp>
          <p:nvSpPr>
            <p:cNvPr id="869" name="Google Shape;869;p54"/>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4"/>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4"/>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4"/>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4"/>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54"/>
          <p:cNvGrpSpPr/>
          <p:nvPr/>
        </p:nvGrpSpPr>
        <p:grpSpPr>
          <a:xfrm>
            <a:off x="3153705" y="381117"/>
            <a:ext cx="387933" cy="345971"/>
            <a:chOff x="3927500" y="301425"/>
            <a:chExt cx="461550" cy="411625"/>
          </a:xfrm>
        </p:grpSpPr>
        <p:sp>
          <p:nvSpPr>
            <p:cNvPr id="875" name="Google Shape;875;p54"/>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4"/>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4"/>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4"/>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4"/>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4"/>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4"/>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4"/>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4"/>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4"/>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4"/>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4"/>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4"/>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4"/>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4"/>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4"/>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4"/>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4"/>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4"/>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4"/>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4"/>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4"/>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4"/>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4"/>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4"/>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4"/>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4"/>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54"/>
          <p:cNvGrpSpPr/>
          <p:nvPr/>
        </p:nvGrpSpPr>
        <p:grpSpPr>
          <a:xfrm>
            <a:off x="5441252" y="387778"/>
            <a:ext cx="332670" cy="332670"/>
            <a:chOff x="6649150" y="309350"/>
            <a:chExt cx="395800" cy="395800"/>
          </a:xfrm>
        </p:grpSpPr>
        <p:sp>
          <p:nvSpPr>
            <p:cNvPr id="903" name="Google Shape;903;p54"/>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4"/>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4"/>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4"/>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4"/>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4"/>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4"/>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4"/>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4"/>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4"/>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4"/>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4"/>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4"/>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4"/>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4"/>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4"/>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4"/>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4"/>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4"/>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4"/>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4"/>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4"/>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4"/>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54"/>
          <p:cNvGrpSpPr/>
          <p:nvPr/>
        </p:nvGrpSpPr>
        <p:grpSpPr>
          <a:xfrm>
            <a:off x="4873705" y="395448"/>
            <a:ext cx="337797" cy="319873"/>
            <a:chOff x="5973900" y="318475"/>
            <a:chExt cx="401900" cy="380575"/>
          </a:xfrm>
        </p:grpSpPr>
        <p:sp>
          <p:nvSpPr>
            <p:cNvPr id="927" name="Google Shape;927;p54"/>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4"/>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4"/>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4"/>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4"/>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4"/>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4"/>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4"/>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4"/>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4"/>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4"/>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4"/>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4"/>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4"/>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54"/>
          <p:cNvGrpSpPr/>
          <p:nvPr/>
        </p:nvGrpSpPr>
        <p:grpSpPr>
          <a:xfrm>
            <a:off x="918858" y="908741"/>
            <a:ext cx="342882" cy="418128"/>
            <a:chOff x="1268550" y="929175"/>
            <a:chExt cx="407950" cy="497475"/>
          </a:xfrm>
        </p:grpSpPr>
        <p:sp>
          <p:nvSpPr>
            <p:cNvPr id="942" name="Google Shape;942;p54"/>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4"/>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4"/>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54"/>
          <p:cNvGrpSpPr/>
          <p:nvPr/>
        </p:nvGrpSpPr>
        <p:grpSpPr>
          <a:xfrm>
            <a:off x="5404922" y="924605"/>
            <a:ext cx="405331" cy="388962"/>
            <a:chOff x="6605925" y="948050"/>
            <a:chExt cx="482250" cy="462775"/>
          </a:xfrm>
        </p:grpSpPr>
        <p:sp>
          <p:nvSpPr>
            <p:cNvPr id="946" name="Google Shape;946;p54"/>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4"/>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4"/>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4"/>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4"/>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4"/>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54"/>
          <p:cNvGrpSpPr/>
          <p:nvPr/>
        </p:nvGrpSpPr>
        <p:grpSpPr>
          <a:xfrm>
            <a:off x="5499604" y="2076574"/>
            <a:ext cx="215966" cy="342399"/>
            <a:chOff x="6718575" y="2318625"/>
            <a:chExt cx="256950" cy="407375"/>
          </a:xfrm>
        </p:grpSpPr>
        <p:sp>
          <p:nvSpPr>
            <p:cNvPr id="953" name="Google Shape;953;p5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54"/>
          <p:cNvGrpSpPr/>
          <p:nvPr/>
        </p:nvGrpSpPr>
        <p:grpSpPr>
          <a:xfrm>
            <a:off x="2600993" y="2703482"/>
            <a:ext cx="363369" cy="221115"/>
            <a:chOff x="3269900" y="3064500"/>
            <a:chExt cx="432325" cy="263075"/>
          </a:xfrm>
        </p:grpSpPr>
        <p:sp>
          <p:nvSpPr>
            <p:cNvPr id="962" name="Google Shape;962;p54"/>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4"/>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4"/>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54"/>
          <p:cNvGrpSpPr/>
          <p:nvPr/>
        </p:nvGrpSpPr>
        <p:grpSpPr>
          <a:xfrm>
            <a:off x="5475019" y="2635926"/>
            <a:ext cx="265115" cy="372594"/>
            <a:chOff x="6689325" y="2984125"/>
            <a:chExt cx="315425" cy="443300"/>
          </a:xfrm>
        </p:grpSpPr>
        <p:sp>
          <p:nvSpPr>
            <p:cNvPr id="966" name="Google Shape;966;p54"/>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4"/>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4"/>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4"/>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4"/>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54"/>
          <p:cNvGrpSpPr/>
          <p:nvPr/>
        </p:nvGrpSpPr>
        <p:grpSpPr>
          <a:xfrm>
            <a:off x="1523745" y="3730594"/>
            <a:ext cx="256416" cy="414535"/>
            <a:chOff x="1988225" y="4286525"/>
            <a:chExt cx="305075" cy="493200"/>
          </a:xfrm>
        </p:grpSpPr>
        <p:sp>
          <p:nvSpPr>
            <p:cNvPr id="972" name="Google Shape;972;p54"/>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4"/>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4"/>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4"/>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4"/>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4"/>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4"/>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54"/>
          <p:cNvGrpSpPr/>
          <p:nvPr/>
        </p:nvGrpSpPr>
        <p:grpSpPr>
          <a:xfrm>
            <a:off x="2067737" y="3759759"/>
            <a:ext cx="309640" cy="392030"/>
            <a:chOff x="2635450" y="4321225"/>
            <a:chExt cx="368400" cy="466425"/>
          </a:xfrm>
        </p:grpSpPr>
        <p:sp>
          <p:nvSpPr>
            <p:cNvPr id="980" name="Google Shape;980;p54"/>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4"/>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4"/>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4"/>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4"/>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4"/>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54"/>
          <p:cNvGrpSpPr/>
          <p:nvPr/>
        </p:nvGrpSpPr>
        <p:grpSpPr>
          <a:xfrm>
            <a:off x="5436146" y="3750030"/>
            <a:ext cx="342882" cy="383835"/>
            <a:chOff x="6643075" y="4309650"/>
            <a:chExt cx="407950" cy="456675"/>
          </a:xfrm>
        </p:grpSpPr>
        <p:sp>
          <p:nvSpPr>
            <p:cNvPr id="987" name="Google Shape;987;p54"/>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4"/>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4"/>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4"/>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4"/>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4"/>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4"/>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4"/>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4"/>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54"/>
          <p:cNvGrpSpPr/>
          <p:nvPr/>
        </p:nvGrpSpPr>
        <p:grpSpPr>
          <a:xfrm>
            <a:off x="4251419" y="4291985"/>
            <a:ext cx="452420" cy="433992"/>
            <a:chOff x="5233525" y="4954450"/>
            <a:chExt cx="538275" cy="516350"/>
          </a:xfrm>
        </p:grpSpPr>
        <p:sp>
          <p:nvSpPr>
            <p:cNvPr id="997" name="Google Shape;997;p54"/>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4"/>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4"/>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4"/>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4"/>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4"/>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4"/>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4"/>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4"/>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4"/>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4"/>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54"/>
          <p:cNvGrpSpPr/>
          <p:nvPr/>
        </p:nvGrpSpPr>
        <p:grpSpPr>
          <a:xfrm>
            <a:off x="3682338" y="4299654"/>
            <a:ext cx="460615" cy="418653"/>
            <a:chOff x="4556450" y="4963575"/>
            <a:chExt cx="548025" cy="498100"/>
          </a:xfrm>
        </p:grpSpPr>
        <p:sp>
          <p:nvSpPr>
            <p:cNvPr id="1009" name="Google Shape;1009;p54"/>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4"/>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4"/>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4"/>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4"/>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54"/>
          <p:cNvGrpSpPr/>
          <p:nvPr/>
        </p:nvGrpSpPr>
        <p:grpSpPr>
          <a:xfrm>
            <a:off x="299620" y="4390239"/>
            <a:ext cx="445255" cy="246182"/>
            <a:chOff x="531800" y="5071350"/>
            <a:chExt cx="529750" cy="292900"/>
          </a:xfrm>
        </p:grpSpPr>
        <p:sp>
          <p:nvSpPr>
            <p:cNvPr id="1015" name="Google Shape;1015;p54"/>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4"/>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4"/>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4"/>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4"/>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4"/>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4"/>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54"/>
          <p:cNvGrpSpPr/>
          <p:nvPr/>
        </p:nvGrpSpPr>
        <p:grpSpPr>
          <a:xfrm>
            <a:off x="7243894" y="1803400"/>
            <a:ext cx="433992" cy="422729"/>
            <a:chOff x="5916675" y="927975"/>
            <a:chExt cx="516350" cy="502950"/>
          </a:xfrm>
        </p:grpSpPr>
        <p:sp>
          <p:nvSpPr>
            <p:cNvPr id="1023" name="Google Shape;1023;p54"/>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4"/>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54"/>
          <p:cNvGrpSpPr/>
          <p:nvPr/>
        </p:nvGrpSpPr>
        <p:grpSpPr>
          <a:xfrm>
            <a:off x="6359914" y="2509302"/>
            <a:ext cx="1079481" cy="1051467"/>
            <a:chOff x="5916675" y="927975"/>
            <a:chExt cx="516350" cy="502950"/>
          </a:xfrm>
        </p:grpSpPr>
        <p:sp>
          <p:nvSpPr>
            <p:cNvPr id="1026" name="Google Shape;1026;p54"/>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4"/>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8" name="Google Shape;1028;p54"/>
          <p:cNvGrpSpPr/>
          <p:nvPr/>
        </p:nvGrpSpPr>
        <p:grpSpPr>
          <a:xfrm>
            <a:off x="6360057" y="1803400"/>
            <a:ext cx="433992" cy="422729"/>
            <a:chOff x="5916675" y="927975"/>
            <a:chExt cx="516350" cy="502950"/>
          </a:xfrm>
        </p:grpSpPr>
        <p:sp>
          <p:nvSpPr>
            <p:cNvPr id="1029" name="Google Shape;1029;p54"/>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4"/>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1" name="Google Shape;1031;p54"/>
          <p:cNvSpPr/>
          <p:nvPr/>
        </p:nvSpPr>
        <p:spPr>
          <a:xfrm>
            <a:off x="7436055" y="20397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4"/>
          <p:cNvSpPr/>
          <p:nvPr/>
        </p:nvSpPr>
        <p:spPr>
          <a:xfrm>
            <a:off x="6552218" y="20397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4"/>
          <p:cNvSpPr/>
          <p:nvPr/>
        </p:nvSpPr>
        <p:spPr>
          <a:xfrm>
            <a:off x="6837753" y="3097315"/>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1038" name="Shape 1038"/>
        <p:cNvGrpSpPr/>
        <p:nvPr/>
      </p:nvGrpSpPr>
      <p:grpSpPr>
        <a:xfrm>
          <a:off x="0" y="0"/>
          <a:ext cx="0" cy="0"/>
          <a:chOff x="0" y="0"/>
          <a:chExt cx="0" cy="0"/>
        </a:xfrm>
      </p:grpSpPr>
      <p:sp>
        <p:nvSpPr>
          <p:cNvPr id="1039" name="Google Shape;1039;p55"/>
          <p:cNvSpPr txBox="1"/>
          <p:nvPr/>
        </p:nvSpPr>
        <p:spPr>
          <a:xfrm>
            <a:off x="2087650" y="914275"/>
            <a:ext cx="66768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FFFF"/>
                </a:solidFill>
                <a:latin typeface="Nunito Sans"/>
                <a:ea typeface="Nunito Sans"/>
                <a:cs typeface="Nunito Sans"/>
                <a:sym typeface="Nunito Sans"/>
              </a:rPr>
              <a:t>Now you can use any emoji as an icon!</a:t>
            </a:r>
            <a:endParaRPr>
              <a:solidFill>
                <a:srgbClr val="FFFFFF"/>
              </a:solidFill>
              <a:latin typeface="Nunito Sans"/>
              <a:ea typeface="Nunito Sans"/>
              <a:cs typeface="Nunito Sans"/>
              <a:sym typeface="Nunito Sans"/>
            </a:endParaRPr>
          </a:p>
          <a:p>
            <a:pPr indent="0" lvl="0" marL="0" rtl="0" algn="l">
              <a:spcBef>
                <a:spcPts val="0"/>
              </a:spcBef>
              <a:spcAft>
                <a:spcPts val="0"/>
              </a:spcAft>
              <a:buClr>
                <a:schemeClr val="dk1"/>
              </a:buClr>
              <a:buSzPts val="1100"/>
              <a:buFont typeface="Arial"/>
              <a:buNone/>
            </a:pPr>
            <a:r>
              <a:rPr lang="en">
                <a:solidFill>
                  <a:srgbClr val="FFFFFF"/>
                </a:solidFill>
                <a:latin typeface="Nunito Sans"/>
                <a:ea typeface="Nunito Sans"/>
                <a:cs typeface="Nunito Sans"/>
                <a:sym typeface="Nunito Sans"/>
              </a:rPr>
              <a:t>And of course it resizes without losing quality and you can change the color.</a:t>
            </a:r>
            <a:endParaRPr>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a:solidFill>
                <a:srgbClr val="FFFFFF"/>
              </a:solidFill>
              <a:latin typeface="Nunito Sans"/>
              <a:ea typeface="Nunito Sans"/>
              <a:cs typeface="Nunito Sans"/>
              <a:sym typeface="Nunito Sans"/>
            </a:endParaRPr>
          </a:p>
          <a:p>
            <a:pPr indent="0" lvl="0" marL="0" rtl="0" algn="l">
              <a:spcBef>
                <a:spcPts val="0"/>
              </a:spcBef>
              <a:spcAft>
                <a:spcPts val="0"/>
              </a:spcAft>
              <a:buNone/>
            </a:pPr>
            <a:r>
              <a:rPr lang="en">
                <a:solidFill>
                  <a:srgbClr val="FFFFFF"/>
                </a:solidFill>
                <a:latin typeface="Nunito Sans"/>
                <a:ea typeface="Nunito Sans"/>
                <a:cs typeface="Nunito Sans"/>
                <a:sym typeface="Nunito Sans"/>
              </a:rPr>
              <a:t>How? Follow Google instructions </a:t>
            </a:r>
            <a:r>
              <a:rPr lang="en" u="sng">
                <a:solidFill>
                  <a:srgbClr val="FFFFFF"/>
                </a:solidFill>
                <a:latin typeface="Nunito Sans"/>
                <a:ea typeface="Nunito Sans"/>
                <a:cs typeface="Nunito Sans"/>
                <a:sym typeface="Nunito Sans"/>
                <a:hlinkClick r:id="rId3"/>
              </a:rPr>
              <a:t>https://twitter.com/googledocs/status/730087240156643328</a:t>
            </a:r>
            <a:endParaRPr>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a:solidFill>
                <a:srgbClr val="FFFFFF"/>
              </a:solidFill>
              <a:latin typeface="Nunito Sans"/>
              <a:ea typeface="Nunito Sans"/>
              <a:cs typeface="Nunito Sans"/>
              <a:sym typeface="Nunito Sans"/>
            </a:endParaRPr>
          </a:p>
          <a:p>
            <a:pPr indent="0" lvl="0" marL="0" rtl="0" algn="l">
              <a:spcBef>
                <a:spcPts val="0"/>
              </a:spcBef>
              <a:spcAft>
                <a:spcPts val="0"/>
              </a:spcAft>
              <a:buClr>
                <a:schemeClr val="dk1"/>
              </a:buClr>
              <a:buSzPts val="1100"/>
              <a:buFont typeface="Arial"/>
              <a:buNone/>
            </a:pPr>
            <a:r>
              <a:t/>
            </a:r>
            <a:endParaRPr>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a:solidFill>
                <a:srgbClr val="FFFFFF"/>
              </a:solidFill>
              <a:latin typeface="Nunito Sans"/>
              <a:ea typeface="Nunito Sans"/>
              <a:cs typeface="Nunito Sans"/>
              <a:sym typeface="Nunito Sans"/>
            </a:endParaRPr>
          </a:p>
        </p:txBody>
      </p:sp>
      <p:sp>
        <p:nvSpPr>
          <p:cNvPr id="1040" name="Google Shape;1040;p55"/>
          <p:cNvSpPr txBox="1"/>
          <p:nvPr/>
        </p:nvSpPr>
        <p:spPr>
          <a:xfrm>
            <a:off x="731900" y="23742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FFFFFF"/>
                </a:solidFill>
                <a:latin typeface="Nunito Sans"/>
                <a:ea typeface="Nunito Sans"/>
                <a:cs typeface="Nunito Sans"/>
                <a:sym typeface="Nunito Sans"/>
              </a:rPr>
              <a:t>✋👆👉👍👤👦👧👨👩👪💃🏃💑❤😂😉😋😒😭👶😸🐟🍒🍔💣📌📖🔨🎃🎈🎨🏈🏰🌏🔌🔑</a:t>
            </a:r>
            <a:r>
              <a:rPr lang="en" sz="2400">
                <a:solidFill>
                  <a:srgbClr val="FFFFFF"/>
                </a:solidFill>
                <a:highlight>
                  <a:srgbClr val="ED0036"/>
                </a:highlight>
                <a:latin typeface="Nunito Sans"/>
                <a:ea typeface="Nunito Sans"/>
                <a:cs typeface="Nunito Sans"/>
                <a:sym typeface="Nunito Sans"/>
              </a:rPr>
              <a:t> and many more...</a:t>
            </a:r>
            <a:endParaRPr sz="2400">
              <a:solidFill>
                <a:srgbClr val="FFFFFF"/>
              </a:solidFill>
              <a:highlight>
                <a:srgbClr val="ED0036"/>
              </a:highlight>
              <a:latin typeface="Nunito Sans"/>
              <a:ea typeface="Nunito Sans"/>
              <a:cs typeface="Nunito Sans"/>
              <a:sym typeface="Nunito Sans"/>
            </a:endParaRPr>
          </a:p>
        </p:txBody>
      </p:sp>
      <p:sp>
        <p:nvSpPr>
          <p:cNvPr id="1041" name="Google Shape;1041;p55"/>
          <p:cNvSpPr txBox="1"/>
          <p:nvPr/>
        </p:nvSpPr>
        <p:spPr>
          <a:xfrm>
            <a:off x="572775" y="8564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042" name="Google Shape;1042;p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74EA7"/>
            </a:gs>
            <a:gs pos="100000">
              <a:srgbClr val="B4A7D6"/>
            </a:gs>
          </a:gsLst>
          <a:lin ang="13500032" scaled="0"/>
        </a:gradFill>
      </p:bgPr>
    </p:bg>
    <p:spTree>
      <p:nvGrpSpPr>
        <p:cNvPr id="123" name="Shape 123"/>
        <p:cNvGrpSpPr/>
        <p:nvPr/>
      </p:nvGrpSpPr>
      <p:grpSpPr>
        <a:xfrm>
          <a:off x="0" y="0"/>
          <a:ext cx="0" cy="0"/>
          <a:chOff x="0" y="0"/>
          <a:chExt cx="0" cy="0"/>
        </a:xfrm>
      </p:grpSpPr>
      <p:sp>
        <p:nvSpPr>
          <p:cNvPr id="124" name="Google Shape;124;p19"/>
          <p:cNvSpPr txBox="1"/>
          <p:nvPr>
            <p:ph idx="1" type="body"/>
          </p:nvPr>
        </p:nvSpPr>
        <p:spPr>
          <a:xfrm>
            <a:off x="511425" y="1598600"/>
            <a:ext cx="3517200" cy="332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highlight>
                  <a:srgbClr val="FFFFFF"/>
                </a:highlight>
                <a:latin typeface="Nunito Sans SemiBold"/>
                <a:ea typeface="Nunito Sans SemiBold"/>
                <a:cs typeface="Nunito Sans SemiBold"/>
                <a:sym typeface="Nunito Sans SemiBold"/>
              </a:rPr>
              <a:t>Bootstrap is an open source toolkit for front-end development. It is used to create responsive &amp; mobile websites.</a:t>
            </a:r>
            <a:endParaRPr sz="1400">
              <a:latin typeface="Nunito Sans SemiBold"/>
              <a:ea typeface="Nunito Sans SemiBold"/>
              <a:cs typeface="Nunito Sans SemiBold"/>
              <a:sym typeface="Nunito Sans SemiBold"/>
            </a:endParaRPr>
          </a:p>
          <a:p>
            <a:pPr indent="0" lvl="0" marL="0" rtl="0" algn="l">
              <a:spcBef>
                <a:spcPts val="600"/>
              </a:spcBef>
              <a:spcAft>
                <a:spcPts val="0"/>
              </a:spcAft>
              <a:buNone/>
            </a:pPr>
            <a:r>
              <a:t/>
            </a:r>
            <a:endParaRPr>
              <a:latin typeface="Nunito Sans SemiBold"/>
              <a:ea typeface="Nunito Sans SemiBold"/>
              <a:cs typeface="Nunito Sans SemiBold"/>
              <a:sym typeface="Nunito Sans SemiBold"/>
            </a:endParaRPr>
          </a:p>
          <a:p>
            <a:pPr indent="0" lvl="0" marL="0" rtl="0" algn="l">
              <a:spcBef>
                <a:spcPts val="600"/>
              </a:spcBef>
              <a:spcAft>
                <a:spcPts val="0"/>
              </a:spcAft>
              <a:buNone/>
            </a:pPr>
            <a:r>
              <a:rPr lang="en"/>
              <a:t>There are several ways to start using Bootstrap:</a:t>
            </a:r>
            <a:endParaRPr/>
          </a:p>
          <a:p>
            <a:pPr indent="-304800" lvl="0" marL="457200" rtl="0" algn="l">
              <a:spcBef>
                <a:spcPts val="600"/>
              </a:spcBef>
              <a:spcAft>
                <a:spcPts val="0"/>
              </a:spcAft>
              <a:buSzPts val="1200"/>
              <a:buAutoNum type="arabicPeriod"/>
            </a:pPr>
            <a:r>
              <a:rPr lang="en"/>
              <a:t>Download the compiled CSS &amp; JS files.</a:t>
            </a:r>
            <a:endParaRPr/>
          </a:p>
          <a:p>
            <a:pPr indent="-304800" lvl="0" marL="457200" rtl="0" algn="l">
              <a:spcBef>
                <a:spcPts val="0"/>
              </a:spcBef>
              <a:spcAft>
                <a:spcPts val="0"/>
              </a:spcAft>
              <a:buSzPts val="1200"/>
              <a:buAutoNum type="arabicPeriod"/>
            </a:pPr>
            <a:r>
              <a:rPr lang="en"/>
              <a:t>Download the source files.</a:t>
            </a:r>
            <a:endParaRPr/>
          </a:p>
          <a:p>
            <a:pPr indent="-304800" lvl="0" marL="457200" rtl="0" algn="l">
              <a:spcBef>
                <a:spcPts val="0"/>
              </a:spcBef>
              <a:spcAft>
                <a:spcPts val="0"/>
              </a:spcAft>
              <a:buSzPts val="1200"/>
              <a:buAutoNum type="arabicPeriod"/>
            </a:pPr>
            <a:r>
              <a:rPr lang="en"/>
              <a:t>Use the CDN option.</a:t>
            </a:r>
            <a:endParaRPr/>
          </a:p>
          <a:p>
            <a:pPr indent="-304800" lvl="0" marL="457200" rtl="0" algn="l">
              <a:spcBef>
                <a:spcPts val="0"/>
              </a:spcBef>
              <a:spcAft>
                <a:spcPts val="0"/>
              </a:spcAft>
              <a:buSzPts val="1200"/>
              <a:buAutoNum type="arabicPeriod"/>
            </a:pPr>
            <a:r>
              <a:rPr lang="en"/>
              <a:t>Install through a Package Manager.</a:t>
            </a:r>
            <a:endParaRPr/>
          </a:p>
          <a:p>
            <a:pPr indent="0" lvl="0" marL="0" rtl="0" algn="l">
              <a:spcBef>
                <a:spcPts val="600"/>
              </a:spcBef>
              <a:spcAft>
                <a:spcPts val="0"/>
              </a:spcAft>
              <a:buNone/>
            </a:pPr>
            <a:r>
              <a:t/>
            </a:r>
            <a:endParaRPr/>
          </a:p>
          <a:p>
            <a:pPr indent="0" lvl="0" marL="0" marR="152400" rtl="0" algn="l">
              <a:lnSpc>
                <a:spcPct val="145000"/>
              </a:lnSpc>
              <a:spcBef>
                <a:spcPts val="0"/>
              </a:spcBef>
              <a:spcAft>
                <a:spcPts val="0"/>
              </a:spcAft>
              <a:buClr>
                <a:srgbClr val="000000"/>
              </a:buClr>
              <a:buSzPts val="1100"/>
              <a:buFont typeface="Arial"/>
              <a:buNone/>
            </a:pPr>
            <a:r>
              <a:rPr lang="en">
                <a:solidFill>
                  <a:srgbClr val="24292E"/>
                </a:solidFill>
                <a:highlight>
                  <a:srgbClr val="F6F8FA"/>
                </a:highlight>
                <a:latin typeface="Courier New"/>
                <a:ea typeface="Courier New"/>
                <a:cs typeface="Courier New"/>
                <a:sym typeface="Courier New"/>
              </a:rPr>
              <a:t>&lt;</a:t>
            </a:r>
            <a:r>
              <a:rPr lang="en">
                <a:solidFill>
                  <a:srgbClr val="22863A"/>
                </a:solidFill>
                <a:highlight>
                  <a:srgbClr val="F6F8FA"/>
                </a:highlight>
                <a:latin typeface="Courier New"/>
                <a:ea typeface="Courier New"/>
                <a:cs typeface="Courier New"/>
                <a:sym typeface="Courier New"/>
              </a:rPr>
              <a:t>div</a:t>
            </a:r>
            <a:r>
              <a:rPr lang="en">
                <a:solidFill>
                  <a:srgbClr val="24292E"/>
                </a:solidFill>
                <a:highlight>
                  <a:srgbClr val="F6F8FA"/>
                </a:highlight>
                <a:latin typeface="Courier New"/>
                <a:ea typeface="Courier New"/>
                <a:cs typeface="Courier New"/>
                <a:sym typeface="Courier New"/>
              </a:rPr>
              <a:t> </a:t>
            </a:r>
            <a:r>
              <a:rPr lang="en">
                <a:solidFill>
                  <a:srgbClr val="6F42C1"/>
                </a:solidFill>
                <a:highlight>
                  <a:srgbClr val="F6F8FA"/>
                </a:highlight>
                <a:latin typeface="Courier New"/>
                <a:ea typeface="Courier New"/>
                <a:cs typeface="Courier New"/>
                <a:sym typeface="Courier New"/>
              </a:rPr>
              <a:t>class</a:t>
            </a:r>
            <a:r>
              <a:rPr lang="en">
                <a:solidFill>
                  <a:srgbClr val="24292E"/>
                </a:solidFill>
                <a:highlight>
                  <a:srgbClr val="F6F8FA"/>
                </a:highlight>
                <a:latin typeface="Courier New"/>
                <a:ea typeface="Courier New"/>
                <a:cs typeface="Courier New"/>
                <a:sym typeface="Courier New"/>
              </a:rPr>
              <a:t>=</a:t>
            </a:r>
            <a:r>
              <a:rPr lang="en">
                <a:solidFill>
                  <a:srgbClr val="032F62"/>
                </a:solidFill>
                <a:highlight>
                  <a:srgbClr val="F6F8FA"/>
                </a:highlight>
                <a:latin typeface="Courier New"/>
                <a:ea typeface="Courier New"/>
                <a:cs typeface="Courier New"/>
                <a:sym typeface="Courier New"/>
              </a:rPr>
              <a:t>"jumbotron"</a:t>
            </a:r>
            <a:r>
              <a:rPr lang="en">
                <a:solidFill>
                  <a:srgbClr val="24292E"/>
                </a:solidFill>
                <a:highlight>
                  <a:srgbClr val="F6F8FA"/>
                </a:highlight>
                <a:latin typeface="Courier New"/>
                <a:ea typeface="Courier New"/>
                <a:cs typeface="Courier New"/>
                <a:sym typeface="Courier New"/>
              </a:rPr>
              <a:t>&gt;Hello&lt;/</a:t>
            </a:r>
            <a:r>
              <a:rPr lang="en">
                <a:solidFill>
                  <a:srgbClr val="22863A"/>
                </a:solidFill>
                <a:highlight>
                  <a:srgbClr val="F6F8FA"/>
                </a:highlight>
                <a:latin typeface="Courier New"/>
                <a:ea typeface="Courier New"/>
                <a:cs typeface="Courier New"/>
                <a:sym typeface="Courier New"/>
              </a:rPr>
              <a:t>div</a:t>
            </a:r>
            <a:r>
              <a:rPr lang="en">
                <a:solidFill>
                  <a:srgbClr val="24292E"/>
                </a:solidFill>
                <a:highlight>
                  <a:srgbClr val="F6F8FA"/>
                </a:highlight>
                <a:latin typeface="Courier New"/>
                <a:ea typeface="Courier New"/>
                <a:cs typeface="Courier New"/>
                <a:sym typeface="Courier New"/>
              </a:rPr>
              <a:t>&gt;</a:t>
            </a:r>
            <a:endParaRPr>
              <a:solidFill>
                <a:srgbClr val="24292E"/>
              </a:solidFill>
              <a:highlight>
                <a:srgbClr val="F6F8FA"/>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125" name="Google Shape;125;p19"/>
          <p:cNvSpPr txBox="1"/>
          <p:nvPr>
            <p:ph type="title"/>
          </p:nvPr>
        </p:nvSpPr>
        <p:spPr>
          <a:xfrm>
            <a:off x="511425" y="575500"/>
            <a:ext cx="3517200" cy="97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952B3"/>
                </a:solidFill>
                <a:latin typeface="Nunito Sans ExtraBold"/>
                <a:ea typeface="Nunito Sans ExtraBold"/>
                <a:cs typeface="Nunito Sans ExtraBold"/>
                <a:sym typeface="Nunito Sans ExtraBold"/>
              </a:rPr>
              <a:t>Bootstrap</a:t>
            </a:r>
            <a:endParaRPr>
              <a:solidFill>
                <a:srgbClr val="7952B3"/>
              </a:solidFill>
              <a:latin typeface="Nunito Sans ExtraBold"/>
              <a:ea typeface="Nunito Sans ExtraBold"/>
              <a:cs typeface="Nunito Sans ExtraBold"/>
              <a:sym typeface="Nunito Sans ExtraBold"/>
            </a:endParaRPr>
          </a:p>
        </p:txBody>
      </p:sp>
      <p:sp>
        <p:nvSpPr>
          <p:cNvPr id="126" name="Google Shape;126;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Noah</a:t>
            </a:r>
            <a:endParaRPr/>
          </a:p>
        </p:txBody>
      </p:sp>
      <p:pic>
        <p:nvPicPr>
          <p:cNvPr id="127" name="Google Shape;127;p19"/>
          <p:cNvPicPr preferRelativeResize="0"/>
          <p:nvPr/>
        </p:nvPicPr>
        <p:blipFill>
          <a:blip r:embed="rId3">
            <a:alphaModFix/>
          </a:blip>
          <a:stretch>
            <a:fillRect/>
          </a:stretch>
        </p:blipFill>
        <p:spPr>
          <a:xfrm>
            <a:off x="5256525" y="1272775"/>
            <a:ext cx="3300250" cy="2771649"/>
          </a:xfrm>
          <a:prstGeom prst="rect">
            <a:avLst/>
          </a:prstGeom>
          <a:noFill/>
          <a:ln>
            <a:noFill/>
          </a:ln>
          <a:effectLst>
            <a:outerShdw blurRad="285750" rotWithShape="0" algn="bl" dir="21540001" dist="104775">
              <a:srgbClr val="000000">
                <a:alpha val="1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6EC4"/>
            </a:gs>
            <a:gs pos="100000">
              <a:srgbClr val="EAD1DC"/>
            </a:gs>
          </a:gsLst>
          <a:lin ang="13500032" scaled="0"/>
        </a:gradFill>
      </p:bgPr>
    </p:bg>
    <p:spTree>
      <p:nvGrpSpPr>
        <p:cNvPr id="131" name="Shape 131"/>
        <p:cNvGrpSpPr/>
        <p:nvPr/>
      </p:nvGrpSpPr>
      <p:grpSpPr>
        <a:xfrm>
          <a:off x="0" y="0"/>
          <a:ext cx="0" cy="0"/>
          <a:chOff x="0" y="0"/>
          <a:chExt cx="0" cy="0"/>
        </a:xfrm>
      </p:grpSpPr>
      <p:sp>
        <p:nvSpPr>
          <p:cNvPr id="132" name="Google Shape;132;p20"/>
          <p:cNvSpPr txBox="1"/>
          <p:nvPr>
            <p:ph idx="1" type="body"/>
          </p:nvPr>
        </p:nvSpPr>
        <p:spPr>
          <a:xfrm>
            <a:off x="511425" y="1598600"/>
            <a:ext cx="3517200" cy="295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highlight>
                  <a:srgbClr val="FFFFFF"/>
                </a:highlight>
                <a:latin typeface="Nunito Sans SemiBold"/>
                <a:ea typeface="Nunito Sans SemiBold"/>
                <a:cs typeface="Nunito Sans SemiBold"/>
                <a:sym typeface="Nunito Sans SemiBold"/>
              </a:rPr>
              <a:t>Sass enhances CSS programming. It provides variables, operators, imports, and more to assist developers. Sass must be compiled to CSS.</a:t>
            </a:r>
            <a:endParaRPr/>
          </a:p>
          <a:p>
            <a:pPr indent="0" lvl="0" marL="0" rtl="0" algn="l">
              <a:spcBef>
                <a:spcPts val="600"/>
              </a:spcBef>
              <a:spcAft>
                <a:spcPts val="0"/>
              </a:spcAft>
              <a:buNone/>
            </a:pPr>
            <a:r>
              <a:t/>
            </a:r>
            <a:endParaRPr/>
          </a:p>
          <a:p>
            <a:pPr indent="0" lvl="0" marL="0" marR="152400" rtl="0" algn="l">
              <a:lnSpc>
                <a:spcPct val="145000"/>
              </a:lnSpc>
              <a:spcBef>
                <a:spcPts val="0"/>
              </a:spcBef>
              <a:spcAft>
                <a:spcPts val="0"/>
              </a:spcAft>
              <a:buClr>
                <a:schemeClr val="dk1"/>
              </a:buClr>
              <a:buSzPts val="1100"/>
              <a:buFont typeface="Arial"/>
              <a:buNone/>
            </a:pPr>
            <a:r>
              <a:rPr lang="en">
                <a:solidFill>
                  <a:srgbClr val="24292E"/>
                </a:solidFill>
                <a:highlight>
                  <a:srgbClr val="F6F8FA"/>
                </a:highlight>
                <a:latin typeface="Courier New"/>
                <a:ea typeface="Courier New"/>
                <a:cs typeface="Courier New"/>
                <a:sym typeface="Courier New"/>
              </a:rPr>
              <a:t>$color: </a:t>
            </a:r>
            <a:r>
              <a:rPr lang="en">
                <a:solidFill>
                  <a:srgbClr val="005CC5"/>
                </a:solidFill>
                <a:highlight>
                  <a:srgbClr val="F6F8FA"/>
                </a:highlight>
                <a:latin typeface="Courier New"/>
                <a:ea typeface="Courier New"/>
                <a:cs typeface="Courier New"/>
                <a:sym typeface="Courier New"/>
              </a:rPr>
              <a:t>#eee</a:t>
            </a:r>
            <a:r>
              <a:rPr lang="en">
                <a:solidFill>
                  <a:srgbClr val="24292E"/>
                </a:solidFill>
                <a:highlight>
                  <a:srgbClr val="F6F8FA"/>
                </a:highlight>
                <a:latin typeface="Courier New"/>
                <a:ea typeface="Courier New"/>
                <a:cs typeface="Courier New"/>
                <a:sym typeface="Courier New"/>
              </a:rPr>
              <a:t>;</a:t>
            </a:r>
            <a:br>
              <a:rPr lang="en">
                <a:solidFill>
                  <a:srgbClr val="24292E"/>
                </a:solidFill>
                <a:highlight>
                  <a:srgbClr val="F6F8FA"/>
                </a:highlight>
                <a:latin typeface="Courier New"/>
                <a:ea typeface="Courier New"/>
                <a:cs typeface="Courier New"/>
                <a:sym typeface="Courier New"/>
              </a:rPr>
            </a:br>
            <a:r>
              <a:rPr lang="en">
                <a:solidFill>
                  <a:srgbClr val="24292E"/>
                </a:solidFill>
                <a:highlight>
                  <a:srgbClr val="F6F8FA"/>
                </a:highlight>
                <a:latin typeface="Courier New"/>
                <a:ea typeface="Courier New"/>
                <a:cs typeface="Courier New"/>
                <a:sym typeface="Courier New"/>
              </a:rPr>
              <a:t>$margin: </a:t>
            </a:r>
            <a:r>
              <a:rPr lang="en">
                <a:solidFill>
                  <a:srgbClr val="005CC5"/>
                </a:solidFill>
                <a:highlight>
                  <a:srgbClr val="F6F8FA"/>
                </a:highlight>
                <a:latin typeface="Courier New"/>
                <a:ea typeface="Courier New"/>
                <a:cs typeface="Courier New"/>
                <a:sym typeface="Courier New"/>
              </a:rPr>
              <a:t>1024/2</a:t>
            </a:r>
            <a:r>
              <a:rPr lang="en">
                <a:solidFill>
                  <a:srgbClr val="24292E"/>
                </a:solidFill>
                <a:highlight>
                  <a:srgbClr val="F6F8FA"/>
                </a:highlight>
                <a:latin typeface="Courier New"/>
                <a:ea typeface="Courier New"/>
                <a:cs typeface="Courier New"/>
                <a:sym typeface="Courier New"/>
              </a:rPr>
              <a:t>;</a:t>
            </a:r>
            <a:br>
              <a:rPr lang="en">
                <a:solidFill>
                  <a:srgbClr val="24292E"/>
                </a:solidFill>
                <a:highlight>
                  <a:srgbClr val="F6F8FA"/>
                </a:highlight>
                <a:latin typeface="Courier New"/>
                <a:ea typeface="Courier New"/>
                <a:cs typeface="Courier New"/>
                <a:sym typeface="Courier New"/>
              </a:rPr>
            </a:br>
            <a:r>
              <a:rPr lang="en">
                <a:solidFill>
                  <a:srgbClr val="22863A"/>
                </a:solidFill>
                <a:highlight>
                  <a:srgbClr val="F6F8FA"/>
                </a:highlight>
                <a:latin typeface="Courier New"/>
                <a:ea typeface="Courier New"/>
                <a:cs typeface="Courier New"/>
                <a:sym typeface="Courier New"/>
              </a:rPr>
              <a:t>body</a:t>
            </a:r>
            <a:r>
              <a:rPr lang="en">
                <a:solidFill>
                  <a:srgbClr val="24292E"/>
                </a:solidFill>
                <a:highlight>
                  <a:srgbClr val="F6F8FA"/>
                </a:highlight>
                <a:latin typeface="Courier New"/>
                <a:ea typeface="Courier New"/>
                <a:cs typeface="Courier New"/>
                <a:sym typeface="Courier New"/>
              </a:rPr>
              <a:t>{</a:t>
            </a:r>
            <a:br>
              <a:rPr lang="en">
                <a:solidFill>
                  <a:srgbClr val="24292E"/>
                </a:solidFill>
                <a:highlight>
                  <a:srgbClr val="F6F8FA"/>
                </a:highlight>
                <a:latin typeface="Courier New"/>
                <a:ea typeface="Courier New"/>
                <a:cs typeface="Courier New"/>
                <a:sym typeface="Courier New"/>
              </a:rPr>
            </a:br>
            <a:r>
              <a:rPr lang="en">
                <a:solidFill>
                  <a:srgbClr val="24292E"/>
                </a:solidFill>
                <a:highlight>
                  <a:srgbClr val="F6F8FA"/>
                </a:highlight>
                <a:latin typeface="Courier New"/>
                <a:ea typeface="Courier New"/>
                <a:cs typeface="Courier New"/>
                <a:sym typeface="Courier New"/>
              </a:rPr>
              <a:t>    </a:t>
            </a:r>
            <a:r>
              <a:rPr lang="en">
                <a:solidFill>
                  <a:srgbClr val="005CC5"/>
                </a:solidFill>
                <a:highlight>
                  <a:srgbClr val="F6F8FA"/>
                </a:highlight>
                <a:latin typeface="Courier New"/>
                <a:ea typeface="Courier New"/>
                <a:cs typeface="Courier New"/>
                <a:sym typeface="Courier New"/>
              </a:rPr>
              <a:t>color</a:t>
            </a:r>
            <a:r>
              <a:rPr lang="en">
                <a:solidFill>
                  <a:srgbClr val="24292E"/>
                </a:solidFill>
                <a:highlight>
                  <a:srgbClr val="F6F8FA"/>
                </a:highlight>
                <a:latin typeface="Courier New"/>
                <a:ea typeface="Courier New"/>
                <a:cs typeface="Courier New"/>
                <a:sym typeface="Courier New"/>
              </a:rPr>
              <a:t>: $color;</a:t>
            </a:r>
            <a:br>
              <a:rPr lang="en">
                <a:solidFill>
                  <a:srgbClr val="24292E"/>
                </a:solidFill>
                <a:highlight>
                  <a:srgbClr val="F6F8FA"/>
                </a:highlight>
                <a:latin typeface="Courier New"/>
                <a:ea typeface="Courier New"/>
                <a:cs typeface="Courier New"/>
                <a:sym typeface="Courier New"/>
              </a:rPr>
            </a:br>
            <a:r>
              <a:rPr lang="en">
                <a:solidFill>
                  <a:srgbClr val="24292E"/>
                </a:solidFill>
                <a:highlight>
                  <a:srgbClr val="F6F8FA"/>
                </a:highlight>
                <a:latin typeface="Courier New"/>
                <a:ea typeface="Courier New"/>
                <a:cs typeface="Courier New"/>
                <a:sym typeface="Courier New"/>
              </a:rPr>
              <a:t>    </a:t>
            </a:r>
            <a:r>
              <a:rPr lang="en">
                <a:solidFill>
                  <a:srgbClr val="005CC5"/>
                </a:solidFill>
                <a:highlight>
                  <a:srgbClr val="F6F8FA"/>
                </a:highlight>
                <a:latin typeface="Courier New"/>
                <a:ea typeface="Courier New"/>
                <a:cs typeface="Courier New"/>
                <a:sym typeface="Courier New"/>
              </a:rPr>
              <a:t>margin</a:t>
            </a:r>
            <a:r>
              <a:rPr lang="en">
                <a:solidFill>
                  <a:srgbClr val="24292E"/>
                </a:solidFill>
                <a:highlight>
                  <a:srgbClr val="F6F8FA"/>
                </a:highlight>
                <a:latin typeface="Courier New"/>
                <a:ea typeface="Courier New"/>
                <a:cs typeface="Courier New"/>
                <a:sym typeface="Courier New"/>
              </a:rPr>
              <a:t>: $margin;</a:t>
            </a:r>
            <a:br>
              <a:rPr lang="en">
                <a:solidFill>
                  <a:srgbClr val="24292E"/>
                </a:solidFill>
                <a:highlight>
                  <a:srgbClr val="F6F8FA"/>
                </a:highlight>
                <a:latin typeface="Courier New"/>
                <a:ea typeface="Courier New"/>
                <a:cs typeface="Courier New"/>
                <a:sym typeface="Courier New"/>
              </a:rPr>
            </a:br>
            <a:r>
              <a:rPr lang="en">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133" name="Google Shape;133;p20"/>
          <p:cNvSpPr txBox="1"/>
          <p:nvPr>
            <p:ph type="title"/>
          </p:nvPr>
        </p:nvSpPr>
        <p:spPr>
          <a:xfrm>
            <a:off x="511425" y="575500"/>
            <a:ext cx="3517200" cy="97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6895"/>
                </a:solidFill>
                <a:latin typeface="Nunito Sans ExtraBold"/>
                <a:ea typeface="Nunito Sans ExtraBold"/>
                <a:cs typeface="Nunito Sans ExtraBold"/>
                <a:sym typeface="Nunito Sans ExtraBold"/>
              </a:rPr>
              <a:t>SASS (SCSS)</a:t>
            </a:r>
            <a:endParaRPr>
              <a:solidFill>
                <a:srgbClr val="FF6895"/>
              </a:solidFill>
              <a:latin typeface="Nunito Sans ExtraBold"/>
              <a:ea typeface="Nunito Sans ExtraBold"/>
              <a:cs typeface="Nunito Sans ExtraBold"/>
              <a:sym typeface="Nunito Sans ExtraBold"/>
            </a:endParaRPr>
          </a:p>
        </p:txBody>
      </p:sp>
      <p:sp>
        <p:nvSpPr>
          <p:cNvPr id="134" name="Google Shape;134;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Noah</a:t>
            </a:r>
            <a:endParaRPr/>
          </a:p>
        </p:txBody>
      </p:sp>
      <p:pic>
        <p:nvPicPr>
          <p:cNvPr id="135" name="Google Shape;135;p20"/>
          <p:cNvPicPr preferRelativeResize="0"/>
          <p:nvPr/>
        </p:nvPicPr>
        <p:blipFill>
          <a:blip r:embed="rId3">
            <a:alphaModFix/>
          </a:blip>
          <a:stretch>
            <a:fillRect/>
          </a:stretch>
        </p:blipFill>
        <p:spPr>
          <a:xfrm>
            <a:off x="5256525" y="744125"/>
            <a:ext cx="3300250" cy="3300301"/>
          </a:xfrm>
          <a:prstGeom prst="rect">
            <a:avLst/>
          </a:prstGeom>
          <a:noFill/>
          <a:ln>
            <a:noFill/>
          </a:ln>
          <a:effectLst>
            <a:outerShdw blurRad="57150" rotWithShape="0" algn="bl" dir="5400000" dist="57150">
              <a:srgbClr val="A64D79">
                <a:alpha val="2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69138"/>
            </a:gs>
            <a:gs pos="100000">
              <a:srgbClr val="FFE599"/>
            </a:gs>
          </a:gsLst>
          <a:lin ang="13500032" scaled="0"/>
        </a:gradFill>
      </p:bgPr>
    </p:bg>
    <p:spTree>
      <p:nvGrpSpPr>
        <p:cNvPr id="139" name="Shape 139"/>
        <p:cNvGrpSpPr/>
        <p:nvPr/>
      </p:nvGrpSpPr>
      <p:grpSpPr>
        <a:xfrm>
          <a:off x="0" y="0"/>
          <a:ext cx="0" cy="0"/>
          <a:chOff x="0" y="0"/>
          <a:chExt cx="0" cy="0"/>
        </a:xfrm>
      </p:grpSpPr>
      <p:sp>
        <p:nvSpPr>
          <p:cNvPr id="140" name="Google Shape;140;p21"/>
          <p:cNvSpPr txBox="1"/>
          <p:nvPr>
            <p:ph idx="1" type="body"/>
          </p:nvPr>
        </p:nvSpPr>
        <p:spPr>
          <a:xfrm>
            <a:off x="511425" y="2683375"/>
            <a:ext cx="3517200" cy="206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highlight>
                  <a:srgbClr val="FFFFFF"/>
                </a:highlight>
                <a:latin typeface="Nunito Sans SemiBold"/>
                <a:ea typeface="Nunito Sans SemiBold"/>
                <a:cs typeface="Nunito Sans SemiBold"/>
                <a:sym typeface="Nunito Sans SemiBold"/>
              </a:rPr>
              <a:t>Firebase is a platform for web application development on the cloud. </a:t>
            </a:r>
            <a:endParaRPr sz="1400">
              <a:highlight>
                <a:srgbClr val="FFFFFF"/>
              </a:highlight>
              <a:latin typeface="Nunito Sans SemiBold"/>
              <a:ea typeface="Nunito Sans SemiBold"/>
              <a:cs typeface="Nunito Sans SemiBold"/>
              <a:sym typeface="Nunito Sans SemiBold"/>
            </a:endParaRPr>
          </a:p>
          <a:p>
            <a:pPr indent="0" lvl="0" marL="0" rtl="0" algn="l">
              <a:spcBef>
                <a:spcPts val="600"/>
              </a:spcBef>
              <a:spcAft>
                <a:spcPts val="0"/>
              </a:spcAft>
              <a:buClr>
                <a:schemeClr val="dk1"/>
              </a:buClr>
              <a:buSzPts val="1100"/>
              <a:buFont typeface="Arial"/>
              <a:buNone/>
            </a:pPr>
            <a:r>
              <a:rPr lang="en">
                <a:solidFill>
                  <a:schemeClr val="dk2"/>
                </a:solidFill>
              </a:rPr>
              <a:t>Several of its features include:</a:t>
            </a:r>
            <a:endParaRPr>
              <a:solidFill>
                <a:schemeClr val="dk2"/>
              </a:solidFill>
            </a:endParaRPr>
          </a:p>
          <a:p>
            <a:pPr indent="-304800" lvl="0" marL="457200" rtl="0" algn="l">
              <a:spcBef>
                <a:spcPts val="600"/>
              </a:spcBef>
              <a:spcAft>
                <a:spcPts val="0"/>
              </a:spcAft>
              <a:buClr>
                <a:schemeClr val="lt2"/>
              </a:buClr>
              <a:buSzPts val="1200"/>
              <a:buAutoNum type="arabicPeriod"/>
            </a:pPr>
            <a:r>
              <a:rPr lang="en">
                <a:solidFill>
                  <a:schemeClr val="dk2"/>
                </a:solidFill>
              </a:rPr>
              <a:t>A NoSQL Database</a:t>
            </a:r>
            <a:endParaRPr>
              <a:solidFill>
                <a:schemeClr val="dk2"/>
              </a:solidFill>
            </a:endParaRPr>
          </a:p>
          <a:p>
            <a:pPr indent="-304800" lvl="0" marL="457200" rtl="0" algn="l">
              <a:spcBef>
                <a:spcPts val="0"/>
              </a:spcBef>
              <a:spcAft>
                <a:spcPts val="0"/>
              </a:spcAft>
              <a:buClr>
                <a:schemeClr val="lt2"/>
              </a:buClr>
              <a:buSzPts val="1200"/>
              <a:buAutoNum type="arabicPeriod"/>
            </a:pPr>
            <a:r>
              <a:rPr lang="en">
                <a:solidFill>
                  <a:schemeClr val="dk2"/>
                </a:solidFill>
              </a:rPr>
              <a:t>Web Hosting</a:t>
            </a:r>
            <a:endParaRPr>
              <a:solidFill>
                <a:schemeClr val="dk2"/>
              </a:solidFill>
            </a:endParaRPr>
          </a:p>
          <a:p>
            <a:pPr indent="-304800" lvl="0" marL="457200" rtl="0" algn="l">
              <a:spcBef>
                <a:spcPts val="0"/>
              </a:spcBef>
              <a:spcAft>
                <a:spcPts val="0"/>
              </a:spcAft>
              <a:buClr>
                <a:schemeClr val="lt2"/>
              </a:buClr>
              <a:buSzPts val="1200"/>
              <a:buAutoNum type="arabicPeriod"/>
            </a:pPr>
            <a:r>
              <a:rPr lang="en">
                <a:solidFill>
                  <a:schemeClr val="dk2"/>
                </a:solidFill>
              </a:rPr>
              <a:t>User Authentication</a:t>
            </a:r>
            <a:endParaRPr>
              <a:solidFill>
                <a:schemeClr val="dk2"/>
              </a:solidFill>
            </a:endParaRPr>
          </a:p>
          <a:p>
            <a:pPr indent="-304800" lvl="0" marL="457200" rtl="0" algn="l">
              <a:spcBef>
                <a:spcPts val="0"/>
              </a:spcBef>
              <a:spcAft>
                <a:spcPts val="0"/>
              </a:spcAft>
              <a:buClr>
                <a:schemeClr val="lt2"/>
              </a:buClr>
              <a:buSzPts val="1200"/>
              <a:buAutoNum type="arabicPeriod"/>
            </a:pPr>
            <a:r>
              <a:rPr lang="en">
                <a:solidFill>
                  <a:schemeClr val="dk2"/>
                </a:solidFill>
              </a:rPr>
              <a:t>File Storage</a:t>
            </a:r>
            <a:endParaRPr>
              <a:highlight>
                <a:srgbClr val="FFFFFF"/>
              </a:highlight>
              <a:latin typeface="Nunito Sans SemiBold"/>
              <a:ea typeface="Nunito Sans SemiBold"/>
              <a:cs typeface="Nunito Sans SemiBold"/>
              <a:sym typeface="Nunito Sans SemiBold"/>
            </a:endParaRPr>
          </a:p>
        </p:txBody>
      </p:sp>
      <p:sp>
        <p:nvSpPr>
          <p:cNvPr id="141" name="Google Shape;141;p21"/>
          <p:cNvSpPr txBox="1"/>
          <p:nvPr>
            <p:ph type="title"/>
          </p:nvPr>
        </p:nvSpPr>
        <p:spPr>
          <a:xfrm>
            <a:off x="511425" y="1869425"/>
            <a:ext cx="3517200" cy="7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6B26B"/>
                </a:solidFill>
                <a:latin typeface="Nunito Sans ExtraBold"/>
                <a:ea typeface="Nunito Sans ExtraBold"/>
                <a:cs typeface="Nunito Sans ExtraBold"/>
                <a:sym typeface="Nunito Sans ExtraBold"/>
              </a:rPr>
              <a:t>Google Firebase</a:t>
            </a:r>
            <a:endParaRPr>
              <a:solidFill>
                <a:srgbClr val="F6B26B"/>
              </a:solidFill>
              <a:latin typeface="Nunito Sans ExtraBold"/>
              <a:ea typeface="Nunito Sans ExtraBold"/>
              <a:cs typeface="Nunito Sans ExtraBold"/>
              <a:sym typeface="Nunito Sans ExtraBold"/>
            </a:endParaRPr>
          </a:p>
        </p:txBody>
      </p:sp>
      <p:sp>
        <p:nvSpPr>
          <p:cNvPr id="142" name="Google Shape;142;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Noah</a:t>
            </a:r>
            <a:endParaRPr/>
          </a:p>
        </p:txBody>
      </p:sp>
      <p:pic>
        <p:nvPicPr>
          <p:cNvPr id="143" name="Google Shape;143;p21"/>
          <p:cNvPicPr preferRelativeResize="0"/>
          <p:nvPr/>
        </p:nvPicPr>
        <p:blipFill>
          <a:blip r:embed="rId3">
            <a:alphaModFix/>
          </a:blip>
          <a:stretch>
            <a:fillRect/>
          </a:stretch>
        </p:blipFill>
        <p:spPr>
          <a:xfrm>
            <a:off x="5256525" y="1008475"/>
            <a:ext cx="3300250" cy="3300250"/>
          </a:xfrm>
          <a:prstGeom prst="rect">
            <a:avLst/>
          </a:prstGeom>
          <a:noFill/>
          <a:ln>
            <a:noFill/>
          </a:ln>
          <a:effectLst>
            <a:outerShdw blurRad="285750" rotWithShape="0" algn="bl" dir="21540000" dist="104775">
              <a:srgbClr val="000000">
                <a:alpha val="10000"/>
              </a:srgbClr>
            </a:outerShdw>
          </a:effectLst>
        </p:spPr>
      </p:pic>
      <p:pic>
        <p:nvPicPr>
          <p:cNvPr id="144" name="Google Shape;144;p21"/>
          <p:cNvPicPr preferRelativeResize="0"/>
          <p:nvPr/>
        </p:nvPicPr>
        <p:blipFill>
          <a:blip r:embed="rId4">
            <a:alphaModFix/>
          </a:blip>
          <a:stretch>
            <a:fillRect/>
          </a:stretch>
        </p:blipFill>
        <p:spPr>
          <a:xfrm>
            <a:off x="511425" y="565475"/>
            <a:ext cx="1955900" cy="1303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6B26B"/>
            </a:gs>
            <a:gs pos="100000">
              <a:srgbClr val="FF72A6"/>
            </a:gs>
          </a:gsLst>
          <a:lin ang="2700006" scaled="0"/>
        </a:gradFill>
      </p:bgPr>
    </p:bg>
    <p:spTree>
      <p:nvGrpSpPr>
        <p:cNvPr id="148" name="Shape 148"/>
        <p:cNvGrpSpPr/>
        <p:nvPr/>
      </p:nvGrpSpPr>
      <p:grpSpPr>
        <a:xfrm>
          <a:off x="0" y="0"/>
          <a:ext cx="0" cy="0"/>
          <a:chOff x="0" y="0"/>
          <a:chExt cx="0" cy="0"/>
        </a:xfrm>
      </p:grpSpPr>
      <p:sp>
        <p:nvSpPr>
          <p:cNvPr id="149" name="Google Shape;149;p2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Review The Tools</a:t>
            </a:r>
            <a:endParaRPr/>
          </a:p>
        </p:txBody>
      </p:sp>
      <p:sp>
        <p:nvSpPr>
          <p:cNvPr id="150" name="Google Shape;150;p22"/>
          <p:cNvSpPr txBox="1"/>
          <p:nvPr>
            <p:ph idx="1" type="body"/>
          </p:nvPr>
        </p:nvSpPr>
        <p:spPr>
          <a:xfrm>
            <a:off x="4373275" y="536100"/>
            <a:ext cx="4183500" cy="111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Nunito Sans ExtraBold"/>
                <a:ea typeface="Nunito Sans ExtraBold"/>
                <a:cs typeface="Nunito Sans ExtraBold"/>
                <a:sym typeface="Nunito Sans ExtraBold"/>
              </a:rPr>
              <a:t>Twitter Bootstrap</a:t>
            </a:r>
            <a:endParaRPr sz="1400">
              <a:latin typeface="Nunito Sans ExtraBold"/>
              <a:ea typeface="Nunito Sans ExtraBold"/>
              <a:cs typeface="Nunito Sans ExtraBold"/>
              <a:sym typeface="Nunito Sans ExtraBold"/>
            </a:endParaRPr>
          </a:p>
          <a:p>
            <a:pPr indent="0" lvl="0" marL="0" rtl="0" algn="l">
              <a:spcBef>
                <a:spcPts val="600"/>
              </a:spcBef>
              <a:spcAft>
                <a:spcPts val="0"/>
              </a:spcAft>
              <a:buNone/>
            </a:pPr>
            <a:r>
              <a:rPr lang="en" sz="1200">
                <a:highlight>
                  <a:srgbClr val="FFFFFF"/>
                </a:highlight>
              </a:rPr>
              <a:t>Bootstrap is a front-end framework for building responsive and mobile websites. </a:t>
            </a:r>
            <a:endParaRPr/>
          </a:p>
        </p:txBody>
      </p:sp>
      <p:sp>
        <p:nvSpPr>
          <p:cNvPr id="151" name="Google Shape;151;p22"/>
          <p:cNvSpPr txBox="1"/>
          <p:nvPr>
            <p:ph idx="2" type="body"/>
          </p:nvPr>
        </p:nvSpPr>
        <p:spPr>
          <a:xfrm>
            <a:off x="4373275" y="2043388"/>
            <a:ext cx="4183500" cy="119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Nunito Sans ExtraBold"/>
                <a:ea typeface="Nunito Sans ExtraBold"/>
                <a:cs typeface="Nunito Sans ExtraBold"/>
                <a:sym typeface="Nunito Sans ExtraBold"/>
              </a:rPr>
              <a:t>SASS</a:t>
            </a:r>
            <a:endParaRPr sz="1400">
              <a:latin typeface="Nunito Sans ExtraBold"/>
              <a:ea typeface="Nunito Sans ExtraBold"/>
              <a:cs typeface="Nunito Sans ExtraBold"/>
              <a:sym typeface="Nunito Sans ExtraBold"/>
            </a:endParaRPr>
          </a:p>
          <a:p>
            <a:pPr indent="0" lvl="0" marL="0" rtl="0" algn="l">
              <a:spcBef>
                <a:spcPts val="600"/>
              </a:spcBef>
              <a:spcAft>
                <a:spcPts val="0"/>
              </a:spcAft>
              <a:buNone/>
            </a:pPr>
            <a:r>
              <a:rPr lang="en" sz="1200">
                <a:highlight>
                  <a:srgbClr val="FFFFFF"/>
                </a:highlight>
              </a:rPr>
              <a:t>SASS (Syntactically Awesome Stylesheets) is a CSS Preprocessor that enhances traditional CSS programming.</a:t>
            </a:r>
            <a:endParaRPr/>
          </a:p>
        </p:txBody>
      </p:sp>
      <p:sp>
        <p:nvSpPr>
          <p:cNvPr id="152" name="Google Shape;152;p22"/>
          <p:cNvSpPr txBox="1"/>
          <p:nvPr>
            <p:ph idx="3" type="body"/>
          </p:nvPr>
        </p:nvSpPr>
        <p:spPr>
          <a:xfrm>
            <a:off x="4373275" y="3525725"/>
            <a:ext cx="4183500" cy="119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Nunito Sans ExtraBold"/>
                <a:ea typeface="Nunito Sans ExtraBold"/>
                <a:cs typeface="Nunito Sans ExtraBold"/>
                <a:sym typeface="Nunito Sans ExtraBold"/>
              </a:rPr>
              <a:t>Google Firebase</a:t>
            </a:r>
            <a:endParaRPr sz="1400">
              <a:latin typeface="Nunito Sans ExtraBold"/>
              <a:ea typeface="Nunito Sans ExtraBold"/>
              <a:cs typeface="Nunito Sans ExtraBold"/>
              <a:sym typeface="Nunito Sans ExtraBold"/>
            </a:endParaRPr>
          </a:p>
          <a:p>
            <a:pPr indent="0" lvl="0" marL="0" rtl="0" algn="l">
              <a:spcBef>
                <a:spcPts val="600"/>
              </a:spcBef>
              <a:spcAft>
                <a:spcPts val="0"/>
              </a:spcAft>
              <a:buNone/>
            </a:pPr>
            <a:r>
              <a:rPr lang="en" sz="1200">
                <a:highlight>
                  <a:srgbClr val="FFFFFF"/>
                </a:highlight>
              </a:rPr>
              <a:t>Google Firebase is a platform for web application development on the cloud.</a:t>
            </a:r>
            <a:endParaRPr sz="1200"/>
          </a:p>
          <a:p>
            <a:pPr indent="0" lvl="0" marL="0" rtl="0" algn="l">
              <a:spcBef>
                <a:spcPts val="600"/>
              </a:spcBef>
              <a:spcAft>
                <a:spcPts val="0"/>
              </a:spcAft>
              <a:buNone/>
            </a:pPr>
            <a:r>
              <a:t/>
            </a:r>
            <a:endParaRPr/>
          </a:p>
        </p:txBody>
      </p:sp>
      <p:sp>
        <p:nvSpPr>
          <p:cNvPr id="153" name="Google Shape;153;p22"/>
          <p:cNvSpPr txBox="1"/>
          <p:nvPr>
            <p:ph idx="12" type="sldNum"/>
          </p:nvPr>
        </p:nvSpPr>
        <p:spPr>
          <a:xfrm>
            <a:off x="8457748" y="4749850"/>
            <a:ext cx="647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Connor</a:t>
            </a:r>
            <a:endParaRPr/>
          </a:p>
        </p:txBody>
      </p:sp>
      <p:pic>
        <p:nvPicPr>
          <p:cNvPr id="154" name="Google Shape;154;p22"/>
          <p:cNvPicPr preferRelativeResize="0"/>
          <p:nvPr/>
        </p:nvPicPr>
        <p:blipFill>
          <a:blip r:embed="rId3">
            <a:alphaModFix/>
          </a:blip>
          <a:stretch>
            <a:fillRect/>
          </a:stretch>
        </p:blipFill>
        <p:spPr>
          <a:xfrm>
            <a:off x="3069326" y="3596563"/>
            <a:ext cx="1055900" cy="1055900"/>
          </a:xfrm>
          <a:prstGeom prst="rect">
            <a:avLst/>
          </a:prstGeom>
          <a:noFill/>
          <a:ln>
            <a:noFill/>
          </a:ln>
          <a:effectLst>
            <a:outerShdw blurRad="285750" rotWithShape="0" algn="bl" dir="21540000" dist="104775">
              <a:srgbClr val="000000">
                <a:alpha val="10000"/>
              </a:srgbClr>
            </a:outerShdw>
          </a:effectLst>
        </p:spPr>
      </p:pic>
      <p:pic>
        <p:nvPicPr>
          <p:cNvPr id="155" name="Google Shape;155;p22"/>
          <p:cNvPicPr preferRelativeResize="0"/>
          <p:nvPr/>
        </p:nvPicPr>
        <p:blipFill>
          <a:blip r:embed="rId4">
            <a:alphaModFix/>
          </a:blip>
          <a:stretch>
            <a:fillRect/>
          </a:stretch>
        </p:blipFill>
        <p:spPr>
          <a:xfrm>
            <a:off x="3069325" y="651763"/>
            <a:ext cx="1055900" cy="886774"/>
          </a:xfrm>
          <a:prstGeom prst="rect">
            <a:avLst/>
          </a:prstGeom>
          <a:noFill/>
          <a:ln>
            <a:noFill/>
          </a:ln>
          <a:effectLst>
            <a:outerShdw blurRad="285750" rotWithShape="0" algn="bl" dir="21540001" dist="104775">
              <a:srgbClr val="000000">
                <a:alpha val="10000"/>
              </a:srgbClr>
            </a:outerShdw>
          </a:effectLst>
        </p:spPr>
      </p:pic>
      <p:pic>
        <p:nvPicPr>
          <p:cNvPr id="156" name="Google Shape;156;p22"/>
          <p:cNvPicPr preferRelativeResize="0"/>
          <p:nvPr/>
        </p:nvPicPr>
        <p:blipFill>
          <a:blip r:embed="rId5">
            <a:alphaModFix/>
          </a:blip>
          <a:stretch>
            <a:fillRect/>
          </a:stretch>
        </p:blipFill>
        <p:spPr>
          <a:xfrm>
            <a:off x="3069322" y="2077705"/>
            <a:ext cx="1055901" cy="1055901"/>
          </a:xfrm>
          <a:prstGeom prst="rect">
            <a:avLst/>
          </a:prstGeom>
          <a:noFill/>
          <a:ln>
            <a:noFill/>
          </a:ln>
          <a:effectLst>
            <a:outerShdw blurRad="285750" rotWithShape="0" algn="bl" dir="21540001" dist="104775">
              <a:srgbClr val="000000">
                <a:alpha val="1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Google Shape;161;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2" name="Google Shape;162;p23"/>
          <p:cNvSpPr txBox="1"/>
          <p:nvPr>
            <p:ph idx="4294967295" type="ctrTitle"/>
          </p:nvPr>
        </p:nvSpPr>
        <p:spPr>
          <a:xfrm>
            <a:off x="0" y="0"/>
            <a:ext cx="3045000" cy="5143500"/>
          </a:xfrm>
          <a:prstGeom prst="rect">
            <a:avLst/>
          </a:prstGeom>
          <a:solidFill>
            <a:srgbClr val="AC74FF"/>
          </a:solidFill>
        </p:spPr>
        <p:txBody>
          <a:bodyPr anchorCtr="0" anchor="ctr" bIns="91425" lIns="457200" spcFirstLastPara="1" rIns="91425" wrap="square" tIns="91425">
            <a:noAutofit/>
          </a:bodyPr>
          <a:lstStyle/>
          <a:p>
            <a:pPr indent="0" lvl="0" marL="0" rtl="0" algn="l">
              <a:lnSpc>
                <a:spcPct val="100000"/>
              </a:lnSpc>
              <a:spcBef>
                <a:spcPts val="0"/>
              </a:spcBef>
              <a:spcAft>
                <a:spcPts val="0"/>
              </a:spcAft>
              <a:buNone/>
            </a:pPr>
            <a:r>
              <a:rPr lang="en" sz="3600">
                <a:latin typeface="Nunito Sans ExtraBold"/>
                <a:ea typeface="Nunito Sans ExtraBold"/>
                <a:cs typeface="Nunito Sans ExtraBold"/>
                <a:sym typeface="Nunito Sans ExtraBold"/>
              </a:rPr>
              <a:t>Build</a:t>
            </a:r>
            <a:endParaRPr sz="3600">
              <a:latin typeface="Nunito Sans ExtraBold"/>
              <a:ea typeface="Nunito Sans ExtraBold"/>
              <a:cs typeface="Nunito Sans ExtraBold"/>
              <a:sym typeface="Nunito Sans ExtraBold"/>
            </a:endParaRPr>
          </a:p>
          <a:p>
            <a:pPr indent="0" lvl="0" marL="0" rtl="0" algn="l">
              <a:lnSpc>
                <a:spcPct val="100000"/>
              </a:lnSpc>
              <a:spcBef>
                <a:spcPts val="600"/>
              </a:spcBef>
              <a:spcAft>
                <a:spcPts val="0"/>
              </a:spcAft>
              <a:buClr>
                <a:schemeClr val="dk1"/>
              </a:buClr>
              <a:buSzPts val="1100"/>
              <a:buFont typeface="Arial"/>
              <a:buNone/>
            </a:pPr>
            <a:r>
              <a:rPr lang="en" sz="1400"/>
              <a:t>Responsive web pages</a:t>
            </a:r>
            <a:endParaRPr b="1" sz="3600"/>
          </a:p>
        </p:txBody>
      </p:sp>
      <p:sp>
        <p:nvSpPr>
          <p:cNvPr id="163" name="Google Shape;163;p23"/>
          <p:cNvSpPr txBox="1"/>
          <p:nvPr>
            <p:ph idx="4294967295" type="ctrTitle"/>
          </p:nvPr>
        </p:nvSpPr>
        <p:spPr>
          <a:xfrm>
            <a:off x="3002975" y="0"/>
            <a:ext cx="3091500" cy="5143500"/>
          </a:xfrm>
          <a:prstGeom prst="rect">
            <a:avLst/>
          </a:prstGeom>
          <a:solidFill>
            <a:srgbClr val="FFA3C7"/>
          </a:solidFill>
        </p:spPr>
        <p:txBody>
          <a:bodyPr anchorCtr="0" anchor="ctr" bIns="91425" lIns="457200" spcFirstLastPara="1" rIns="91425" wrap="square" tIns="91425">
            <a:noAutofit/>
          </a:bodyPr>
          <a:lstStyle/>
          <a:p>
            <a:pPr indent="0" lvl="0" marL="0" rtl="0" algn="l">
              <a:spcBef>
                <a:spcPts val="0"/>
              </a:spcBef>
              <a:spcAft>
                <a:spcPts val="0"/>
              </a:spcAft>
              <a:buNone/>
            </a:pPr>
            <a:r>
              <a:rPr lang="en" sz="3600">
                <a:latin typeface="Nunito Sans ExtraBold"/>
                <a:ea typeface="Nunito Sans ExtraBold"/>
                <a:cs typeface="Nunito Sans ExtraBold"/>
                <a:sym typeface="Nunito Sans ExtraBold"/>
              </a:rPr>
              <a:t>Style</a:t>
            </a:r>
            <a:endParaRPr sz="3600">
              <a:latin typeface="Nunito Sans ExtraBold"/>
              <a:ea typeface="Nunito Sans ExtraBold"/>
              <a:cs typeface="Nunito Sans ExtraBold"/>
              <a:sym typeface="Nunito Sans ExtraBold"/>
            </a:endParaRPr>
          </a:p>
          <a:p>
            <a:pPr indent="0" lvl="0" marL="0" rtl="0" algn="l">
              <a:spcBef>
                <a:spcPts val="600"/>
              </a:spcBef>
              <a:spcAft>
                <a:spcPts val="0"/>
              </a:spcAft>
              <a:buClr>
                <a:schemeClr val="dk1"/>
              </a:buClr>
              <a:buSzPts val="1100"/>
              <a:buFont typeface="Arial"/>
              <a:buNone/>
            </a:pPr>
            <a:r>
              <a:rPr lang="en" sz="1400"/>
              <a:t>A</a:t>
            </a:r>
            <a:r>
              <a:rPr lang="en" sz="1400"/>
              <a:t>nd </a:t>
            </a:r>
            <a:r>
              <a:rPr lang="en" sz="1400"/>
              <a:t>customize your website</a:t>
            </a:r>
            <a:endParaRPr b="1" sz="3600"/>
          </a:p>
        </p:txBody>
      </p:sp>
      <p:sp>
        <p:nvSpPr>
          <p:cNvPr id="164" name="Google Shape;164;p23"/>
          <p:cNvSpPr txBox="1"/>
          <p:nvPr>
            <p:ph idx="4294967295" type="ctrTitle"/>
          </p:nvPr>
        </p:nvSpPr>
        <p:spPr>
          <a:xfrm>
            <a:off x="6094452" y="2"/>
            <a:ext cx="3045000" cy="5143500"/>
          </a:xfrm>
          <a:prstGeom prst="rect">
            <a:avLst/>
          </a:prstGeom>
          <a:solidFill>
            <a:srgbClr val="FF8512"/>
          </a:solidFill>
        </p:spPr>
        <p:txBody>
          <a:bodyPr anchorCtr="0" anchor="ctr" bIns="91425" lIns="457200"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latin typeface="Nunito Sans ExtraBold"/>
                <a:ea typeface="Nunito Sans ExtraBold"/>
                <a:cs typeface="Nunito Sans ExtraBold"/>
                <a:sym typeface="Nunito Sans ExtraBold"/>
              </a:rPr>
              <a:t>Deploy</a:t>
            </a:r>
            <a:endParaRPr sz="3600">
              <a:latin typeface="Nunito Sans ExtraBold"/>
              <a:ea typeface="Nunito Sans ExtraBold"/>
              <a:cs typeface="Nunito Sans ExtraBold"/>
              <a:sym typeface="Nunito Sans ExtraBold"/>
            </a:endParaRPr>
          </a:p>
          <a:p>
            <a:pPr indent="0" lvl="0" marL="0" rtl="0" algn="l">
              <a:spcBef>
                <a:spcPts val="600"/>
              </a:spcBef>
              <a:spcAft>
                <a:spcPts val="0"/>
              </a:spcAft>
              <a:buClr>
                <a:schemeClr val="dk1"/>
              </a:buClr>
              <a:buSzPts val="1100"/>
              <a:buFont typeface="Arial"/>
              <a:buNone/>
            </a:pPr>
            <a:r>
              <a:rPr lang="en" sz="1400"/>
              <a:t>To a live environment</a:t>
            </a:r>
            <a:endParaRPr b="1" sz="3600"/>
          </a:p>
        </p:txBody>
      </p:sp>
      <p:pic>
        <p:nvPicPr>
          <p:cNvPr id="165" name="Google Shape;165;p23"/>
          <p:cNvPicPr preferRelativeResize="0"/>
          <p:nvPr/>
        </p:nvPicPr>
        <p:blipFill>
          <a:blip r:embed="rId3">
            <a:alphaModFix/>
          </a:blip>
          <a:stretch>
            <a:fillRect/>
          </a:stretch>
        </p:blipFill>
        <p:spPr>
          <a:xfrm>
            <a:off x="7243521" y="1091350"/>
            <a:ext cx="746849" cy="746849"/>
          </a:xfrm>
          <a:prstGeom prst="rect">
            <a:avLst/>
          </a:prstGeom>
          <a:noFill/>
          <a:ln>
            <a:noFill/>
          </a:ln>
          <a:effectLst>
            <a:outerShdw blurRad="285750" rotWithShape="0" algn="bl" dir="21540000" dist="104775">
              <a:srgbClr val="000000">
                <a:alpha val="10000"/>
              </a:srgbClr>
            </a:outerShdw>
          </a:effectLst>
        </p:spPr>
      </p:pic>
      <p:pic>
        <p:nvPicPr>
          <p:cNvPr id="166" name="Google Shape;166;p23"/>
          <p:cNvPicPr preferRelativeResize="0"/>
          <p:nvPr/>
        </p:nvPicPr>
        <p:blipFill>
          <a:blip r:embed="rId4">
            <a:alphaModFix/>
          </a:blip>
          <a:stretch>
            <a:fillRect/>
          </a:stretch>
        </p:blipFill>
        <p:spPr>
          <a:xfrm>
            <a:off x="1077860" y="1091345"/>
            <a:ext cx="889283" cy="746850"/>
          </a:xfrm>
          <a:prstGeom prst="rect">
            <a:avLst/>
          </a:prstGeom>
          <a:noFill/>
          <a:ln>
            <a:noFill/>
          </a:ln>
          <a:effectLst>
            <a:outerShdw blurRad="285750" rotWithShape="0" algn="bl" dir="21540001" dist="104775">
              <a:srgbClr val="000000">
                <a:alpha val="10000"/>
              </a:srgbClr>
            </a:outerShdw>
          </a:effectLst>
        </p:spPr>
      </p:pic>
      <p:pic>
        <p:nvPicPr>
          <p:cNvPr id="167" name="Google Shape;167;p23"/>
          <p:cNvPicPr preferRelativeResize="0"/>
          <p:nvPr/>
        </p:nvPicPr>
        <p:blipFill>
          <a:blip r:embed="rId5">
            <a:alphaModFix/>
          </a:blip>
          <a:stretch>
            <a:fillRect/>
          </a:stretch>
        </p:blipFill>
        <p:spPr>
          <a:xfrm>
            <a:off x="4196309" y="1091338"/>
            <a:ext cx="746851" cy="746851"/>
          </a:xfrm>
          <a:prstGeom prst="rect">
            <a:avLst/>
          </a:prstGeom>
          <a:noFill/>
          <a:ln>
            <a:noFill/>
          </a:ln>
          <a:effectLst>
            <a:outerShdw blurRad="285750" rotWithShape="0" algn="bl" dir="21540001" dist="104775">
              <a:srgbClr val="000000">
                <a:alpha val="1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