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78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4B6A-B653-514F-2141-0CD6BC40D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DE862-4E29-29A2-0E3E-D2AD340C9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D0CA-DC83-57FC-DCA5-72AA6D98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504A-606F-C468-BA0F-CD7A260B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2B03-C73E-C0F8-D38D-957897E6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4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19A4-9DF3-02BA-628C-F244720D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5E4C1-B941-D0CF-7E3E-B449CA0E0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7E3CB-391C-C871-A902-B4AF9DCA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0051-82F9-2190-7BDE-DD5292DA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E645-DD31-161E-5337-7E0B8645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8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F14A5-3B26-D972-E28E-8C22799B1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FEC2-4EA3-727C-2EA8-0225F00F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4EA4-FD43-5CA0-0DE1-76E20978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DF810-4BFF-D7ED-6577-734D8D7F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D63A-9A12-4EA2-FFB7-2935DF2E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0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17E2-D34B-D835-E8A8-E9D14922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38FA-29F9-897D-6EAE-89D77AA7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C72A-D8C7-A838-D93E-506D12FE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AD9D-947E-3409-0021-1D2D3121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9B63-5465-042E-D21F-02CD430B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2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4AD4-09FA-4B2D-9BFB-9C257F80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1313-84D5-8AA5-AFE9-D92BAC3F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40D4-653D-848A-CB98-9F33EE47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97C63-99EB-6728-7799-D6905D8D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7B91-F50D-BD96-F827-28170FC4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2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EC33-FE5A-FC7A-0777-59063B5F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B4ED-B1D0-CEB2-3F06-03734D5C9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8F024-C913-8ECA-9B13-2329BB3AE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88D7D-6BAD-8B0C-A185-07352C53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130BC-BEC1-25B8-C200-6A685BA4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6317B-56BA-0632-CFF7-21E869CC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7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3162-52F8-3AA4-F7F5-48051420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49A16-1B16-DE7D-83BD-B9117F139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6E968-5EEF-CAF5-BB82-6A7BED777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D3CAE-1A3F-1BF8-9E99-DB28EAD87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E7704-6448-FCAA-466A-D4EAC8CFC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CA407-4C4A-7B1A-69FC-D9250212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C32AE-56FF-5A67-BFEF-552D6195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75283-5F4F-8FDC-4AB8-BA886C34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4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A7B9-F4DF-32D6-B2AF-F70BBF4B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5BBCA-D0E5-E0D1-686D-82C076CB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C7DC3-F7A7-25EF-4491-8BDB2ABD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0F1BC-2234-D2C1-45D0-D265794A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1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FEF01-18ED-9BBC-3CE3-FD12175B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4FA5A-493E-B3CD-08D9-07C8C7DC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B4F3C-6CF6-AFC4-524A-25870292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9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CAA3-F818-FE7A-CE79-9F98CF26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8B6B-73E3-7753-2BB9-A1C5D3068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7F088-5492-5519-CD42-47ED99D13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C0A63-800D-7653-9DAE-678DF722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472D9-6265-98C0-C160-4E001E90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7AA4-ED58-31C4-56B9-319734DE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1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52E-828C-6014-220E-F3B61DD4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09850-D178-4746-47FD-18C555A97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4F0CF-E4CC-44F8-AEAA-13F63998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74168-E553-9847-B9CF-480D2111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305B1-3DB5-AB7C-9B09-F3F359FE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C5745-F4B5-F3C6-30B4-C7BA798B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53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9F38B-A702-1012-C526-027D374D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F5323-82D3-55DE-4354-1DFC009D0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D63F-9B06-CA9C-96F8-878EF4480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C6D07-7021-441E-9779-C24CBBD0B20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2A19-0D8A-B94A-2FA5-E82D156C3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A1CA-464C-BA78-F054-66C8A1E8B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5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D8F284-F428-3EE1-B256-E3A40BFE7450}"/>
              </a:ext>
            </a:extLst>
          </p:cNvPr>
          <p:cNvSpPr/>
          <p:nvPr/>
        </p:nvSpPr>
        <p:spPr>
          <a:xfrm>
            <a:off x="3893976" y="2550368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4DF221-0648-D3B5-C942-185DA2A7989E}"/>
              </a:ext>
            </a:extLst>
          </p:cNvPr>
          <p:cNvSpPr/>
          <p:nvPr/>
        </p:nvSpPr>
        <p:spPr>
          <a:xfrm>
            <a:off x="3893976" y="3004458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D172C2-6590-A6D8-3E85-A7A98F956643}"/>
              </a:ext>
            </a:extLst>
          </p:cNvPr>
          <p:cNvSpPr/>
          <p:nvPr/>
        </p:nvSpPr>
        <p:spPr>
          <a:xfrm>
            <a:off x="3893976" y="3427446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1E6176-2C15-CD3C-70DF-AF29D2BA5A11}"/>
              </a:ext>
            </a:extLst>
          </p:cNvPr>
          <p:cNvSpPr/>
          <p:nvPr/>
        </p:nvSpPr>
        <p:spPr>
          <a:xfrm>
            <a:off x="3893976" y="3850434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01800A-4101-712F-4DDB-B45254480BDB}"/>
              </a:ext>
            </a:extLst>
          </p:cNvPr>
          <p:cNvSpPr/>
          <p:nvPr/>
        </p:nvSpPr>
        <p:spPr>
          <a:xfrm>
            <a:off x="3893976" y="4304524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35FC9F-A517-5B9B-F0C4-3EDD0C52EEB1}"/>
              </a:ext>
            </a:extLst>
          </p:cNvPr>
          <p:cNvSpPr/>
          <p:nvPr/>
        </p:nvSpPr>
        <p:spPr>
          <a:xfrm>
            <a:off x="4823927" y="2550368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6898D6-3E94-CBCC-6819-B950BC63DD98}"/>
              </a:ext>
            </a:extLst>
          </p:cNvPr>
          <p:cNvSpPr/>
          <p:nvPr/>
        </p:nvSpPr>
        <p:spPr>
          <a:xfrm>
            <a:off x="4823927" y="3004458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F0AFC6-9B47-39B4-F953-77EE0499F6AD}"/>
              </a:ext>
            </a:extLst>
          </p:cNvPr>
          <p:cNvSpPr/>
          <p:nvPr/>
        </p:nvSpPr>
        <p:spPr>
          <a:xfrm>
            <a:off x="4823927" y="3427446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B46B9E-BCC1-FA83-043F-5CD03F1DFED4}"/>
              </a:ext>
            </a:extLst>
          </p:cNvPr>
          <p:cNvSpPr/>
          <p:nvPr/>
        </p:nvSpPr>
        <p:spPr>
          <a:xfrm>
            <a:off x="4823927" y="3850434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8C43672-E997-5DB2-7794-826A9D982018}"/>
              </a:ext>
            </a:extLst>
          </p:cNvPr>
          <p:cNvSpPr/>
          <p:nvPr/>
        </p:nvSpPr>
        <p:spPr>
          <a:xfrm>
            <a:off x="4823927" y="4304524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EBBAB0-03B6-D747-EA09-A3E330C9C71A}"/>
              </a:ext>
            </a:extLst>
          </p:cNvPr>
          <p:cNvSpPr/>
          <p:nvPr/>
        </p:nvSpPr>
        <p:spPr>
          <a:xfrm>
            <a:off x="5725886" y="2550368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134BFE-4594-5AAC-CC75-E42F63105AF0}"/>
              </a:ext>
            </a:extLst>
          </p:cNvPr>
          <p:cNvSpPr/>
          <p:nvPr/>
        </p:nvSpPr>
        <p:spPr>
          <a:xfrm>
            <a:off x="5725886" y="3004458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EC521E-CBC7-B5EC-3E3F-6B422EF898A7}"/>
              </a:ext>
            </a:extLst>
          </p:cNvPr>
          <p:cNvSpPr/>
          <p:nvPr/>
        </p:nvSpPr>
        <p:spPr>
          <a:xfrm>
            <a:off x="5725886" y="3427446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16806F-04CA-88FF-3B02-7E0886ED1872}"/>
              </a:ext>
            </a:extLst>
          </p:cNvPr>
          <p:cNvSpPr/>
          <p:nvPr/>
        </p:nvSpPr>
        <p:spPr>
          <a:xfrm>
            <a:off x="5725886" y="3850434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D3D152-0CEA-C5FA-7514-8F8616637888}"/>
              </a:ext>
            </a:extLst>
          </p:cNvPr>
          <p:cNvSpPr/>
          <p:nvPr/>
        </p:nvSpPr>
        <p:spPr>
          <a:xfrm>
            <a:off x="5725886" y="4304524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1EB0E0-2619-DCAD-76C7-1ADE9B93C001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4173894" y="2690327"/>
            <a:ext cx="650033" cy="17541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6C33D7-2933-8F7F-8101-B9977332A0BF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173894" y="2690327"/>
            <a:ext cx="650033" cy="17541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7F9CBE-3590-C716-3AD1-7398A5D417E5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4173894" y="3144417"/>
            <a:ext cx="650033" cy="1300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5AD153-5A79-29B4-B9BE-035B6A48096A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4173894" y="3567405"/>
            <a:ext cx="650033" cy="877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8E3E-CD48-6357-0F39-3674DC7A8449}"/>
              </a:ext>
            </a:extLst>
          </p:cNvPr>
          <p:cNvCxnSpPr>
            <a:stCxn id="8" idx="6"/>
            <a:endCxn id="13" idx="2"/>
          </p:cNvCxnSpPr>
          <p:nvPr/>
        </p:nvCxnSpPr>
        <p:spPr>
          <a:xfrm flipV="1">
            <a:off x="4173894" y="4005944"/>
            <a:ext cx="650033" cy="4385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94F592-28B1-5DE1-C13A-28D68E661F37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4173894" y="4444483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EA3A59-C220-8F09-46B0-3625A03D900A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4173894" y="2690327"/>
            <a:ext cx="650033" cy="4540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6B3FD5-ABF3-373D-194D-99CCE959A86A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4173894" y="3144417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F86F71-9172-6740-D1CA-E346C9AB7D6B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4173894" y="3144417"/>
            <a:ext cx="650033" cy="422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6687B4-44A1-EB61-1418-E192ACA5F1BA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4173894" y="3144417"/>
            <a:ext cx="650033" cy="8459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9BA2EC-40C6-8702-C6BE-9063C7E46CC5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4173894" y="3144417"/>
            <a:ext cx="650033" cy="1300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046288-AD9F-5C0F-2F07-D9BB6A14FE5C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4173894" y="2690327"/>
            <a:ext cx="650033" cy="877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5E3657-A938-8583-8C71-75724A9B9177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4173894" y="3144417"/>
            <a:ext cx="650033" cy="422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7D9EA7-BE64-1F73-0569-A44231509D7E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4173894" y="3567405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9B66AE-EE96-6A9A-9145-58F0E45E301B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4173894" y="3567405"/>
            <a:ext cx="650033" cy="422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CC3F54-4370-FEF3-F2EF-74400890523D}"/>
              </a:ext>
            </a:extLst>
          </p:cNvPr>
          <p:cNvCxnSpPr>
            <a:stCxn id="6" idx="6"/>
            <a:endCxn id="14" idx="2"/>
          </p:cNvCxnSpPr>
          <p:nvPr/>
        </p:nvCxnSpPr>
        <p:spPr>
          <a:xfrm>
            <a:off x="4173894" y="3567405"/>
            <a:ext cx="650033" cy="877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015D550-A19E-0E73-88C1-3D79397A7D02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4173894" y="2690327"/>
            <a:ext cx="650033" cy="1300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84A713-4580-B4B7-220D-E533F49AB684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4173894" y="3144417"/>
            <a:ext cx="650033" cy="8459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5DD0A9-54C3-5732-4ED6-C2FD9AE11E6B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4173894" y="3567405"/>
            <a:ext cx="650033" cy="422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27DDF2-D416-999A-4A5F-36B29DE91999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4173894" y="3990393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A50A9B-7620-5226-1D28-4094CEBE9604}"/>
              </a:ext>
            </a:extLst>
          </p:cNvPr>
          <p:cNvCxnSpPr>
            <a:stCxn id="7" idx="6"/>
            <a:endCxn id="14" idx="2"/>
          </p:cNvCxnSpPr>
          <p:nvPr/>
        </p:nvCxnSpPr>
        <p:spPr>
          <a:xfrm>
            <a:off x="4173894" y="3990393"/>
            <a:ext cx="650033" cy="4540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13C7B5-2BBE-5F0C-4574-AF4C4123856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4173894" y="2690327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224D84E-918D-93B7-F579-41E0C551FA8C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4173894" y="2690327"/>
            <a:ext cx="650033" cy="4540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ADA062-400C-98AB-8B6D-274D241764B2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4173894" y="2690327"/>
            <a:ext cx="650033" cy="877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48A24EB-4415-342A-8B49-7F1155D5D1D3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4173894" y="2690327"/>
            <a:ext cx="650033" cy="1300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6C69FF0-AD47-CBF6-4D1A-8DC65AE64014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4173894" y="2690327"/>
            <a:ext cx="650033" cy="17541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BF0033-6E04-3336-9826-9182FE49CD82}"/>
              </a:ext>
            </a:extLst>
          </p:cNvPr>
          <p:cNvCxnSpPr/>
          <p:nvPr/>
        </p:nvCxnSpPr>
        <p:spPr>
          <a:xfrm>
            <a:off x="5089849" y="2690327"/>
            <a:ext cx="650033" cy="17541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611795A-2887-36A8-3A69-7005DCFEBA39}"/>
              </a:ext>
            </a:extLst>
          </p:cNvPr>
          <p:cNvCxnSpPr/>
          <p:nvPr/>
        </p:nvCxnSpPr>
        <p:spPr>
          <a:xfrm flipV="1">
            <a:off x="5089849" y="2690327"/>
            <a:ext cx="650033" cy="17541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F6942B-9EE9-1B02-18E5-87D54FA53B85}"/>
              </a:ext>
            </a:extLst>
          </p:cNvPr>
          <p:cNvCxnSpPr/>
          <p:nvPr/>
        </p:nvCxnSpPr>
        <p:spPr>
          <a:xfrm flipV="1">
            <a:off x="5089849" y="3144417"/>
            <a:ext cx="650033" cy="1300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774B275-1DBA-8E1D-0F9D-F6ACC0706FC2}"/>
              </a:ext>
            </a:extLst>
          </p:cNvPr>
          <p:cNvCxnSpPr/>
          <p:nvPr/>
        </p:nvCxnSpPr>
        <p:spPr>
          <a:xfrm flipV="1">
            <a:off x="5089849" y="3567405"/>
            <a:ext cx="650033" cy="877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13C312-5D9A-EE98-5933-696B216A22BE}"/>
              </a:ext>
            </a:extLst>
          </p:cNvPr>
          <p:cNvCxnSpPr/>
          <p:nvPr/>
        </p:nvCxnSpPr>
        <p:spPr>
          <a:xfrm flipV="1">
            <a:off x="5089849" y="4005944"/>
            <a:ext cx="650033" cy="4385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933522F-E267-E6D6-251B-EA71D300012A}"/>
              </a:ext>
            </a:extLst>
          </p:cNvPr>
          <p:cNvCxnSpPr/>
          <p:nvPr/>
        </p:nvCxnSpPr>
        <p:spPr>
          <a:xfrm>
            <a:off x="5089849" y="4444483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3C33B63-A085-4292-62D3-32811880799C}"/>
              </a:ext>
            </a:extLst>
          </p:cNvPr>
          <p:cNvCxnSpPr/>
          <p:nvPr/>
        </p:nvCxnSpPr>
        <p:spPr>
          <a:xfrm flipV="1">
            <a:off x="5089849" y="2690327"/>
            <a:ext cx="650033" cy="4540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E7F94D9-95A8-9E21-6FBB-9280C2930780}"/>
              </a:ext>
            </a:extLst>
          </p:cNvPr>
          <p:cNvCxnSpPr/>
          <p:nvPr/>
        </p:nvCxnSpPr>
        <p:spPr>
          <a:xfrm>
            <a:off x="5089849" y="3144417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F7D823-7DD8-5F95-46A1-E64B51C48D8A}"/>
              </a:ext>
            </a:extLst>
          </p:cNvPr>
          <p:cNvCxnSpPr/>
          <p:nvPr/>
        </p:nvCxnSpPr>
        <p:spPr>
          <a:xfrm>
            <a:off x="5089849" y="3144417"/>
            <a:ext cx="650033" cy="422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62FB933-A84B-E3CA-11B8-BCF2143BD573}"/>
              </a:ext>
            </a:extLst>
          </p:cNvPr>
          <p:cNvCxnSpPr/>
          <p:nvPr/>
        </p:nvCxnSpPr>
        <p:spPr>
          <a:xfrm>
            <a:off x="5089849" y="3144417"/>
            <a:ext cx="650033" cy="8459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9D22E85-EFA2-2E18-DEB4-92269BE5B9FF}"/>
              </a:ext>
            </a:extLst>
          </p:cNvPr>
          <p:cNvCxnSpPr/>
          <p:nvPr/>
        </p:nvCxnSpPr>
        <p:spPr>
          <a:xfrm>
            <a:off x="5089849" y="3144417"/>
            <a:ext cx="650033" cy="1300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16514C-B839-863C-A9FE-751CF4F99C43}"/>
              </a:ext>
            </a:extLst>
          </p:cNvPr>
          <p:cNvCxnSpPr/>
          <p:nvPr/>
        </p:nvCxnSpPr>
        <p:spPr>
          <a:xfrm flipV="1">
            <a:off x="5089849" y="2690327"/>
            <a:ext cx="650033" cy="877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A4F7F4B-2B8D-8F68-1A8D-9E6AEE626407}"/>
              </a:ext>
            </a:extLst>
          </p:cNvPr>
          <p:cNvCxnSpPr/>
          <p:nvPr/>
        </p:nvCxnSpPr>
        <p:spPr>
          <a:xfrm flipV="1">
            <a:off x="5089849" y="3144417"/>
            <a:ext cx="650033" cy="422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2D5CF9A-8518-2B7F-DE3C-AAB8960E4D2D}"/>
              </a:ext>
            </a:extLst>
          </p:cNvPr>
          <p:cNvCxnSpPr/>
          <p:nvPr/>
        </p:nvCxnSpPr>
        <p:spPr>
          <a:xfrm>
            <a:off x="5089849" y="3567405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E600E5E-052F-0021-E399-5AC28D25405D}"/>
              </a:ext>
            </a:extLst>
          </p:cNvPr>
          <p:cNvCxnSpPr/>
          <p:nvPr/>
        </p:nvCxnSpPr>
        <p:spPr>
          <a:xfrm>
            <a:off x="5089849" y="3567405"/>
            <a:ext cx="650033" cy="422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2F15AB3-3859-D48D-A61B-4015D2A31275}"/>
              </a:ext>
            </a:extLst>
          </p:cNvPr>
          <p:cNvCxnSpPr/>
          <p:nvPr/>
        </p:nvCxnSpPr>
        <p:spPr>
          <a:xfrm>
            <a:off x="5089849" y="3567405"/>
            <a:ext cx="650033" cy="877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C8F1F5-ED93-61F0-C7E0-4ED6B5EE2BA6}"/>
              </a:ext>
            </a:extLst>
          </p:cNvPr>
          <p:cNvCxnSpPr/>
          <p:nvPr/>
        </p:nvCxnSpPr>
        <p:spPr>
          <a:xfrm flipV="1">
            <a:off x="5089849" y="2690327"/>
            <a:ext cx="650033" cy="1300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5DC12A7-46B6-4ACB-EC07-588BEAB664D4}"/>
              </a:ext>
            </a:extLst>
          </p:cNvPr>
          <p:cNvCxnSpPr/>
          <p:nvPr/>
        </p:nvCxnSpPr>
        <p:spPr>
          <a:xfrm flipV="1">
            <a:off x="5089849" y="3144417"/>
            <a:ext cx="650033" cy="8459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93220DC-3BAD-EEF3-66C0-B869D379DD97}"/>
              </a:ext>
            </a:extLst>
          </p:cNvPr>
          <p:cNvCxnSpPr/>
          <p:nvPr/>
        </p:nvCxnSpPr>
        <p:spPr>
          <a:xfrm flipV="1">
            <a:off x="5089849" y="3567405"/>
            <a:ext cx="650033" cy="422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429260B-E8C9-43BC-E282-58C9CB0FF685}"/>
              </a:ext>
            </a:extLst>
          </p:cNvPr>
          <p:cNvCxnSpPr/>
          <p:nvPr/>
        </p:nvCxnSpPr>
        <p:spPr>
          <a:xfrm>
            <a:off x="5089849" y="3990393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E15F287-B2AF-26B2-A8C7-9B6AC3689824}"/>
              </a:ext>
            </a:extLst>
          </p:cNvPr>
          <p:cNvCxnSpPr/>
          <p:nvPr/>
        </p:nvCxnSpPr>
        <p:spPr>
          <a:xfrm>
            <a:off x="5089849" y="3990393"/>
            <a:ext cx="650033" cy="4540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6B14FA0-8F81-A1CC-B82D-9844949329CA}"/>
              </a:ext>
            </a:extLst>
          </p:cNvPr>
          <p:cNvCxnSpPr/>
          <p:nvPr/>
        </p:nvCxnSpPr>
        <p:spPr>
          <a:xfrm>
            <a:off x="5089849" y="2690327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D57A614-6244-1E0E-F570-2A9214B22F7B}"/>
              </a:ext>
            </a:extLst>
          </p:cNvPr>
          <p:cNvCxnSpPr/>
          <p:nvPr/>
        </p:nvCxnSpPr>
        <p:spPr>
          <a:xfrm>
            <a:off x="5089849" y="2690327"/>
            <a:ext cx="650033" cy="4540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A8B312-92D3-094D-9AB5-D4226D9CA1E8}"/>
              </a:ext>
            </a:extLst>
          </p:cNvPr>
          <p:cNvCxnSpPr/>
          <p:nvPr/>
        </p:nvCxnSpPr>
        <p:spPr>
          <a:xfrm>
            <a:off x="5089849" y="2690327"/>
            <a:ext cx="650033" cy="877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60ADD89-70B0-0C49-3B4A-3B0BD92704D3}"/>
              </a:ext>
            </a:extLst>
          </p:cNvPr>
          <p:cNvCxnSpPr/>
          <p:nvPr/>
        </p:nvCxnSpPr>
        <p:spPr>
          <a:xfrm>
            <a:off x="5089849" y="2690327"/>
            <a:ext cx="650033" cy="1300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3E158D2-969B-68B9-69F4-95B3CBF91003}"/>
              </a:ext>
            </a:extLst>
          </p:cNvPr>
          <p:cNvCxnSpPr/>
          <p:nvPr/>
        </p:nvCxnSpPr>
        <p:spPr>
          <a:xfrm>
            <a:off x="5089849" y="2690327"/>
            <a:ext cx="650033" cy="17541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77101112-1E58-875A-F8FF-81D44F9BF86A}"/>
              </a:ext>
            </a:extLst>
          </p:cNvPr>
          <p:cNvSpPr/>
          <p:nvPr/>
        </p:nvSpPr>
        <p:spPr>
          <a:xfrm rot="16200000">
            <a:off x="5306349" y="1938337"/>
            <a:ext cx="229474" cy="93928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8861B42-388B-EA84-2334-E66B09809469}"/>
              </a:ext>
            </a:extLst>
          </p:cNvPr>
          <p:cNvSpPr txBox="1"/>
          <p:nvPr/>
        </p:nvSpPr>
        <p:spPr>
          <a:xfrm>
            <a:off x="4892176" y="2046809"/>
            <a:ext cx="113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7CA4C563-BEB4-11CA-D89B-14163BD68BC4}"/>
              </a:ext>
            </a:extLst>
          </p:cNvPr>
          <p:cNvSpPr/>
          <p:nvPr/>
        </p:nvSpPr>
        <p:spPr>
          <a:xfrm>
            <a:off x="3274427" y="3441444"/>
            <a:ext cx="444759" cy="2208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8CD9E09-70BC-901A-3039-71E6B1E89DC0}"/>
              </a:ext>
            </a:extLst>
          </p:cNvPr>
          <p:cNvSpPr/>
          <p:nvPr/>
        </p:nvSpPr>
        <p:spPr>
          <a:xfrm>
            <a:off x="2753468" y="2547259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D0501BC-F60E-99FE-F5C2-340965F87002}"/>
              </a:ext>
            </a:extLst>
          </p:cNvPr>
          <p:cNvSpPr/>
          <p:nvPr/>
        </p:nvSpPr>
        <p:spPr>
          <a:xfrm>
            <a:off x="2753468" y="3001349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E6C571C-30F8-D37C-2DE1-BE1CE4A8C5DE}"/>
              </a:ext>
            </a:extLst>
          </p:cNvPr>
          <p:cNvSpPr/>
          <p:nvPr/>
        </p:nvSpPr>
        <p:spPr>
          <a:xfrm>
            <a:off x="2753468" y="4301415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8ECF62C-4241-E05B-B8BB-F79E4A7BFF03}"/>
              </a:ext>
            </a:extLst>
          </p:cNvPr>
          <p:cNvSpPr txBox="1"/>
          <p:nvPr/>
        </p:nvSpPr>
        <p:spPr>
          <a:xfrm>
            <a:off x="2334192" y="3337251"/>
            <a:ext cx="923330" cy="10263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/>
              <a:t>. . . . . . </a:t>
            </a:r>
            <a:endParaRPr lang="zh-CN" altLang="en-US" sz="2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B8C98CC-703F-89F6-8B23-21ECF120C6FF}"/>
              </a:ext>
            </a:extLst>
          </p:cNvPr>
          <p:cNvSpPr txBox="1"/>
          <p:nvPr/>
        </p:nvSpPr>
        <p:spPr>
          <a:xfrm>
            <a:off x="2467330" y="2048470"/>
            <a:ext cx="113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35A12AA-54BC-D86A-0367-A6A6FA7DD85D}"/>
                  </a:ext>
                </a:extLst>
              </p:cNvPr>
              <p:cNvSpPr txBox="1"/>
              <p:nvPr/>
            </p:nvSpPr>
            <p:spPr>
              <a:xfrm>
                <a:off x="4250460" y="4460033"/>
                <a:ext cx="5102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35A12AA-54BC-D86A-0367-A6A6FA7DD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460" y="4460033"/>
                <a:ext cx="510268" cy="215444"/>
              </a:xfrm>
              <a:prstGeom prst="rect">
                <a:avLst/>
              </a:prstGeom>
              <a:blipFill>
                <a:blip r:embed="rId2"/>
                <a:stretch>
                  <a:fillRect l="-7143" r="-119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C85A3A0-1D05-F247-5504-A62FDF3B9070}"/>
                  </a:ext>
                </a:extLst>
              </p:cNvPr>
              <p:cNvSpPr txBox="1"/>
              <p:nvPr/>
            </p:nvSpPr>
            <p:spPr>
              <a:xfrm>
                <a:off x="5176243" y="4468946"/>
                <a:ext cx="5186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C85A3A0-1D05-F247-5504-A62FDF3B9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243" y="4468946"/>
                <a:ext cx="518604" cy="215444"/>
              </a:xfrm>
              <a:prstGeom prst="rect">
                <a:avLst/>
              </a:prstGeom>
              <a:blipFill>
                <a:blip r:embed="rId3"/>
                <a:stretch>
                  <a:fillRect l="-7059" r="-1176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6413F1A-0C7A-EB38-E7C1-B67BE067EACD}"/>
                  </a:ext>
                </a:extLst>
              </p:cNvPr>
              <p:cNvSpPr txBox="1"/>
              <p:nvPr/>
            </p:nvSpPr>
            <p:spPr>
              <a:xfrm>
                <a:off x="3778673" y="4654423"/>
                <a:ext cx="5105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6413F1A-0C7A-EB38-E7C1-B67BE067E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673" y="4654423"/>
                <a:ext cx="51052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0742E4E-CC52-F9A9-C361-C2C815AB6B7D}"/>
                  </a:ext>
                </a:extLst>
              </p:cNvPr>
              <p:cNvSpPr txBox="1"/>
              <p:nvPr/>
            </p:nvSpPr>
            <p:spPr>
              <a:xfrm>
                <a:off x="4714844" y="4654423"/>
                <a:ext cx="5105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0742E4E-CC52-F9A9-C361-C2C815AB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44" y="4654423"/>
                <a:ext cx="51052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5C671AA-727A-383C-3667-7186D011303D}"/>
                  </a:ext>
                </a:extLst>
              </p:cNvPr>
              <p:cNvSpPr txBox="1"/>
              <p:nvPr/>
            </p:nvSpPr>
            <p:spPr>
              <a:xfrm>
                <a:off x="5610408" y="4654423"/>
                <a:ext cx="5105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5C671AA-727A-383C-3667-7186D0113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408" y="4654423"/>
                <a:ext cx="510524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>
            <a:extLst>
              <a:ext uri="{FF2B5EF4-FFF2-40B4-BE49-F238E27FC236}">
                <a16:creationId xmlns:a16="http://schemas.microsoft.com/office/drawing/2014/main" id="{AE72FBC5-53C4-D37E-0FB2-55B3C2DE838F}"/>
              </a:ext>
            </a:extLst>
          </p:cNvPr>
          <p:cNvSpPr txBox="1"/>
          <p:nvPr/>
        </p:nvSpPr>
        <p:spPr>
          <a:xfrm>
            <a:off x="3599444" y="2042435"/>
            <a:ext cx="1006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5B3BB45-F0C6-598B-5F06-FAFFDFFC4858}"/>
              </a:ext>
            </a:extLst>
          </p:cNvPr>
          <p:cNvSpPr txBox="1"/>
          <p:nvPr/>
        </p:nvSpPr>
        <p:spPr>
          <a:xfrm>
            <a:off x="6274274" y="3648094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772A67-1801-3285-48E0-FFDFE40310CB}"/>
              </a:ext>
            </a:extLst>
          </p:cNvPr>
          <p:cNvSpPr txBox="1"/>
          <p:nvPr/>
        </p:nvSpPr>
        <p:spPr>
          <a:xfrm>
            <a:off x="6096000" y="2042434"/>
            <a:ext cx="113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BCCB902F-E88B-761C-08FC-F881E73D7FF1}"/>
              </a:ext>
            </a:extLst>
          </p:cNvPr>
          <p:cNvSpPr/>
          <p:nvPr/>
        </p:nvSpPr>
        <p:spPr>
          <a:xfrm>
            <a:off x="6910256" y="3442223"/>
            <a:ext cx="444759" cy="2208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591D9A6-A744-6444-96A2-AE388FC8459B}"/>
                  </a:ext>
                </a:extLst>
              </p:cNvPr>
              <p:cNvSpPr txBox="1"/>
              <p:nvPr/>
            </p:nvSpPr>
            <p:spPr>
              <a:xfrm>
                <a:off x="7429043" y="3367190"/>
                <a:ext cx="275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591D9A6-A744-6444-96A2-AE388FC8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43" y="3367190"/>
                <a:ext cx="275845" cy="369332"/>
              </a:xfrm>
              <a:prstGeom prst="rect">
                <a:avLst/>
              </a:prstGeom>
              <a:blipFill>
                <a:blip r:embed="rId7"/>
                <a:stretch>
                  <a:fillRect l="-24444" r="-2000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3E5F2AED-D70D-28B7-BA9C-1A058EBB106C}"/>
              </a:ext>
            </a:extLst>
          </p:cNvPr>
          <p:cNvSpPr/>
          <p:nvPr/>
        </p:nvSpPr>
        <p:spPr>
          <a:xfrm>
            <a:off x="6452120" y="3413293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629E62-9CC8-CF6F-5C3D-F861A1DA1220}"/>
              </a:ext>
            </a:extLst>
          </p:cNvPr>
          <p:cNvCxnSpPr>
            <a:stCxn id="15" idx="6"/>
            <a:endCxn id="24" idx="2"/>
          </p:cNvCxnSpPr>
          <p:nvPr/>
        </p:nvCxnSpPr>
        <p:spPr>
          <a:xfrm>
            <a:off x="6005804" y="2690327"/>
            <a:ext cx="446316" cy="86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BF349F-365E-F90D-75BE-5978665F4A5C}"/>
              </a:ext>
            </a:extLst>
          </p:cNvPr>
          <p:cNvCxnSpPr>
            <a:stCxn id="16" idx="6"/>
            <a:endCxn id="24" idx="2"/>
          </p:cNvCxnSpPr>
          <p:nvPr/>
        </p:nvCxnSpPr>
        <p:spPr>
          <a:xfrm>
            <a:off x="6005804" y="3144417"/>
            <a:ext cx="446316" cy="408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8A7D5F-7341-D215-25D8-29382E6D1500}"/>
              </a:ext>
            </a:extLst>
          </p:cNvPr>
          <p:cNvCxnSpPr>
            <a:stCxn id="17" idx="6"/>
            <a:endCxn id="24" idx="2"/>
          </p:cNvCxnSpPr>
          <p:nvPr/>
        </p:nvCxnSpPr>
        <p:spPr>
          <a:xfrm flipV="1">
            <a:off x="6005804" y="3553252"/>
            <a:ext cx="446316" cy="1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EC0B22-FF24-EB7B-F8B4-D11F971C7887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6005804" y="3553252"/>
            <a:ext cx="446316" cy="437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1B3C7E-B15E-1F83-35AD-D1D12078CB27}"/>
              </a:ext>
            </a:extLst>
          </p:cNvPr>
          <p:cNvCxnSpPr>
            <a:stCxn id="19" idx="6"/>
            <a:endCxn id="24" idx="2"/>
          </p:cNvCxnSpPr>
          <p:nvPr/>
        </p:nvCxnSpPr>
        <p:spPr>
          <a:xfrm flipV="1">
            <a:off x="6005804" y="3553252"/>
            <a:ext cx="446316" cy="891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56FFE0B-4577-8C7A-FEC8-3EBF5A9906B7}"/>
              </a:ext>
            </a:extLst>
          </p:cNvPr>
          <p:cNvCxnSpPr>
            <a:cxnSpLocks/>
            <a:stCxn id="135" idx="2"/>
            <a:endCxn id="124" idx="2"/>
          </p:cNvCxnSpPr>
          <p:nvPr/>
        </p:nvCxnSpPr>
        <p:spPr>
          <a:xfrm rot="5400000">
            <a:off x="6027322" y="3144746"/>
            <a:ext cx="947868" cy="2131421"/>
          </a:xfrm>
          <a:prstGeom prst="bentConnector3">
            <a:avLst>
              <a:gd name="adj1" fmla="val 1331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EECB2BB-9F59-D590-6AFD-FC27E3BED2E0}"/>
              </a:ext>
            </a:extLst>
          </p:cNvPr>
          <p:cNvCxnSpPr>
            <a:stCxn id="135" idx="2"/>
            <a:endCxn id="123" idx="2"/>
          </p:cNvCxnSpPr>
          <p:nvPr/>
        </p:nvCxnSpPr>
        <p:spPr>
          <a:xfrm rot="5400000">
            <a:off x="5566803" y="2675313"/>
            <a:ext cx="938955" cy="3061372"/>
          </a:xfrm>
          <a:prstGeom prst="bentConnector3">
            <a:avLst>
              <a:gd name="adj1" fmla="val 16035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54AE2F-AFCA-0F54-FB07-EC67A870948D}"/>
              </a:ext>
            </a:extLst>
          </p:cNvPr>
          <p:cNvSpPr txBox="1"/>
          <p:nvPr/>
        </p:nvSpPr>
        <p:spPr>
          <a:xfrm>
            <a:off x="5997508" y="4973449"/>
            <a:ext cx="1329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4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curve and a curve of a loss&#10;&#10;Description automatically generated">
            <a:extLst>
              <a:ext uri="{FF2B5EF4-FFF2-40B4-BE49-F238E27FC236}">
                <a16:creationId xmlns:a16="http://schemas.microsoft.com/office/drawing/2014/main" id="{DE556CD2-9779-C204-3637-3BDD43D62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33" y="142416"/>
            <a:ext cx="5620534" cy="657316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7C3B555-12F1-04E4-386C-E5AAB82F9903}"/>
              </a:ext>
            </a:extLst>
          </p:cNvPr>
          <p:cNvSpPr/>
          <p:nvPr/>
        </p:nvSpPr>
        <p:spPr>
          <a:xfrm rot="2245520">
            <a:off x="4853315" y="1629409"/>
            <a:ext cx="121028" cy="454250"/>
          </a:xfrm>
          <a:prstGeom prst="downArrow">
            <a:avLst>
              <a:gd name="adj1" fmla="val 50000"/>
              <a:gd name="adj2" fmla="val 209051"/>
            </a:avLst>
          </a:prstGeom>
          <a:solidFill>
            <a:srgbClr val="FF89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95E73-CF98-F802-0795-F63C5B222315}"/>
              </a:ext>
            </a:extLst>
          </p:cNvPr>
          <p:cNvSpPr txBox="1"/>
          <p:nvPr/>
        </p:nvSpPr>
        <p:spPr>
          <a:xfrm>
            <a:off x="4521439" y="1177723"/>
            <a:ext cx="213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penalty to those sample with low confidence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C3C3C3A-F5DD-CE0A-E531-C881076F8910}"/>
              </a:ext>
            </a:extLst>
          </p:cNvPr>
          <p:cNvSpPr/>
          <p:nvPr/>
        </p:nvSpPr>
        <p:spPr>
          <a:xfrm rot="19510574">
            <a:off x="7524035" y="2308219"/>
            <a:ext cx="121028" cy="454250"/>
          </a:xfrm>
          <a:prstGeom prst="downArrow">
            <a:avLst>
              <a:gd name="adj1" fmla="val 50000"/>
              <a:gd name="adj2" fmla="val 209051"/>
            </a:avLst>
          </a:prstGeom>
          <a:solidFill>
            <a:srgbClr val="FF89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B13FF-5804-0527-B016-1394AB9A70F9}"/>
              </a:ext>
            </a:extLst>
          </p:cNvPr>
          <p:cNvSpPr txBox="1"/>
          <p:nvPr/>
        </p:nvSpPr>
        <p:spPr>
          <a:xfrm>
            <a:off x="6242496" y="1856534"/>
            <a:ext cx="213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penalty to those sample with high confidence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194965-D7FE-14EB-9407-C78D4871C8DC}"/>
              </a:ext>
            </a:extLst>
          </p:cNvPr>
          <p:cNvSpPr/>
          <p:nvPr/>
        </p:nvSpPr>
        <p:spPr>
          <a:xfrm rot="9088937">
            <a:off x="4481141" y="4834322"/>
            <a:ext cx="121028" cy="454250"/>
          </a:xfrm>
          <a:prstGeom prst="downArrow">
            <a:avLst>
              <a:gd name="adj1" fmla="val 50000"/>
              <a:gd name="adj2" fmla="val 209051"/>
            </a:avLst>
          </a:prstGeom>
          <a:solidFill>
            <a:srgbClr val="FF89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ABE17-00F7-07CF-3C8D-3DBFE0DA3BBC}"/>
              </a:ext>
            </a:extLst>
          </p:cNvPr>
          <p:cNvSpPr txBox="1"/>
          <p:nvPr/>
        </p:nvSpPr>
        <p:spPr>
          <a:xfrm>
            <a:off x="4258973" y="5289907"/>
            <a:ext cx="226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gradient contribution from low confident samples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5846AA1-044A-5A5D-B181-83AADAE41C6F}"/>
              </a:ext>
            </a:extLst>
          </p:cNvPr>
          <p:cNvSpPr/>
          <p:nvPr/>
        </p:nvSpPr>
        <p:spPr>
          <a:xfrm rot="9146333">
            <a:off x="7239881" y="3851299"/>
            <a:ext cx="121028" cy="454250"/>
          </a:xfrm>
          <a:prstGeom prst="downArrow">
            <a:avLst>
              <a:gd name="adj1" fmla="val 50000"/>
              <a:gd name="adj2" fmla="val 209051"/>
            </a:avLst>
          </a:prstGeom>
          <a:solidFill>
            <a:srgbClr val="FF89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BA0CE-406F-040E-B3CD-00C6C1035C2E}"/>
              </a:ext>
            </a:extLst>
          </p:cNvPr>
          <p:cNvSpPr txBox="1"/>
          <p:nvPr/>
        </p:nvSpPr>
        <p:spPr>
          <a:xfrm>
            <a:off x="6389590" y="4274301"/>
            <a:ext cx="213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gradient contribution from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hight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confident samples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3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Liangwei Zheng</dc:creator>
  <cp:lastModifiedBy>Liangwei Zheng</cp:lastModifiedBy>
  <cp:revision>6</cp:revision>
  <dcterms:created xsi:type="dcterms:W3CDTF">2023-09-03T02:05:22Z</dcterms:created>
  <dcterms:modified xsi:type="dcterms:W3CDTF">2023-09-22T06:05:42Z</dcterms:modified>
</cp:coreProperties>
</file>