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C7F4-8B28-72E8-F2BB-E683F9449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BB2A20-7416-52C9-0FF8-8935555E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3A232-516F-266E-D30C-E83C5D7C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D060F-E4D2-9055-B661-6B9C576C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88FA7-B150-B038-B45C-90F0402D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4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62BA0-F789-8349-D5A2-16AB424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B1633E-23BB-FD34-5D1A-DB3E9CEC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71AC7-8EA5-536B-C4FB-5A2ABF0B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9922E-DE3B-60FB-C2A4-43ABF54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4A4C2-5277-00C5-A9CF-CB2949C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6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D516DE-4273-BBD9-C694-4075D810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39DC3E-D7C1-A0B7-3D05-D54FCA095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FD6DC-7CF2-F67D-13B7-BB2D043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86F3E-F772-3172-619D-12141BF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E7B62-AC3C-E661-6974-B6DC830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1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458CA-1381-C199-F1F2-5914D26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7CA46-73FB-47E1-088A-72995FB7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EF238-DCA9-7B8C-0E4D-FA96F6F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D8299-460D-BC3E-53D8-DB194F01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8C2CA-C608-51DE-76AD-4F55C10A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0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282B-ECE9-E4B1-EFC9-CB21BB64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0F6B3-1ABE-CC7B-CC37-69BC6A04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C01F8-471A-193C-08A9-19DDED7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E7ADD-79EA-FF25-BB7B-C5EBE85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7800E-B1F5-0093-EFB8-0CB4058D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47CE-A190-A547-AA78-9215A90E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14BBA-12AE-6237-C80F-513F1A9A9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B168B-5E84-02F0-E7C9-656604C6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315242-4182-AEDE-C385-158160C0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06BEA5-86DE-8CBA-2D14-F50253F0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5EE378-F9F5-2163-59C1-1CBFA84A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9AC8F-BA95-B334-BBFC-00E0821B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9937D-9916-597E-D7C9-5109BCEA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B68CD-05B9-3649-D9C3-18F3C7B8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1FC3A4-0672-F0DD-18DB-AA32ADAA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38126-4D35-7314-0D03-066EA14CC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10DEE-5D03-6FC9-FEA2-6D07AFF5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D06755-48A4-3BAB-E1DD-5CE3F3BD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C087DE-5A86-44C0-0AD0-45BB0C2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1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4730-268D-99E3-DFE8-B2B6F11A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407723-DC09-AD9A-7DCB-93724F6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E306ED-F671-7926-3A49-737D9AF0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E4424-55F9-D801-7095-2A78633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42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78878-7121-2A7E-8A93-A1D7ABDA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AE5B07-3D4E-6C43-D818-9A75194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0F23FC-00B6-FFEB-474D-0C4877D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A39C9-655C-EFC6-94FA-6409D380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8429D-8E68-1B3A-B751-71FCF2CF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16399-FDA6-10BB-522D-13D46DE1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D90CB-8037-A154-D6CF-8B266857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45E2-1628-BF36-4622-2BC92A09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40250-DEFE-6151-212A-2C574F25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77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9DF4-544C-58FA-79C2-2F71FF76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9DCFDE-3AF7-A603-6A3F-961DB4CB2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6B3C26-88B5-30DA-5908-4E55AB6D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AB712-C6DF-ACF6-125C-7FB39185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704C7-99BF-FBC8-2AB5-BA84DC2E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A4211-32D7-284C-CD21-C2FA48A2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B10683-82F1-F482-963B-77FEA72B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0F1A00-092B-6CF4-A6EE-978F4168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B6D97-37B3-5CC8-5D5C-B965688B4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00F4A-3F8F-455E-B499-7555A3D11A7A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A65B2-9B91-32DD-4EB7-98D57F6F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DAD7-38F0-7B67-230E-35604B2E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3E34E-4D7A-4CAC-8D1F-8380BC3B5C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5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uruya/analizador-csv-flas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5430C-0610-D3C2-9E23-1A9EFD7C8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INICIO DE PROYECTO</a:t>
            </a:r>
            <a:br>
              <a:rPr lang="es-MX" dirty="0"/>
            </a:br>
            <a:r>
              <a:rPr lang="es-MX" dirty="0"/>
              <a:t>FASE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89B43-E315-9310-154A-5F626075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134"/>
            <a:ext cx="9144000" cy="1655762"/>
          </a:xfrm>
        </p:spPr>
        <p:txBody>
          <a:bodyPr/>
          <a:lstStyle/>
          <a:p>
            <a:r>
              <a:rPr lang="es-MX" dirty="0" err="1">
                <a:hlinkClick r:id="rId2"/>
              </a:rPr>
              <a:t>Icuruya</a:t>
            </a:r>
            <a:r>
              <a:rPr lang="es-MX" dirty="0">
                <a:hlinkClick r:id="rId2"/>
              </a:rPr>
              <a:t>/analizador-</a:t>
            </a:r>
            <a:r>
              <a:rPr lang="es-MX" dirty="0" err="1">
                <a:hlinkClick r:id="rId2"/>
              </a:rPr>
              <a:t>csv</a:t>
            </a:r>
            <a:r>
              <a:rPr lang="es-MX" dirty="0">
                <a:hlinkClick r:id="rId2"/>
              </a:rPr>
              <a:t>-</a:t>
            </a:r>
            <a:r>
              <a:rPr lang="es-MX" dirty="0" err="1">
                <a:hlinkClick r:id="rId2"/>
              </a:rPr>
              <a:t>flask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8FE433-A98A-052E-438F-D41FD8C75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INICIO DE PROYECTO FASE III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Garza</dc:creator>
  <cp:lastModifiedBy>Eduardo Garza</cp:lastModifiedBy>
  <cp:revision>1</cp:revision>
  <dcterms:created xsi:type="dcterms:W3CDTF">2025-04-03T03:17:45Z</dcterms:created>
  <dcterms:modified xsi:type="dcterms:W3CDTF">2025-04-03T03:22:12Z</dcterms:modified>
</cp:coreProperties>
</file>