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0" r:id="rId2"/>
    <p:sldId id="413" r:id="rId3"/>
    <p:sldId id="415" r:id="rId4"/>
    <p:sldId id="416" r:id="rId5"/>
    <p:sldId id="414" r:id="rId6"/>
  </p:sldIdLst>
  <p:sldSz cx="12192000" cy="6858000"/>
  <p:notesSz cx="7302500" cy="9586913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8EDAB4"/>
    <a:srgbClr val="FF9393"/>
    <a:srgbClr val="0C161F"/>
    <a:srgbClr val="FFCCFF"/>
    <a:srgbClr val="CCCCFF"/>
    <a:srgbClr val="CCECFF"/>
    <a:srgbClr val="ABDDC8"/>
    <a:srgbClr val="C6E0D3"/>
    <a:srgbClr val="85C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34" autoAdjust="0"/>
  </p:normalViewPr>
  <p:slideViewPr>
    <p:cSldViewPr snapToObjects="1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313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0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zh-CN" dirty="0" err="1"/>
              <a:t>jj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2" y="228601"/>
            <a:ext cx="2914649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167" y="228601"/>
            <a:ext cx="8544984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362076"/>
            <a:ext cx="5162549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924301"/>
            <a:ext cx="5162549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>
            <a:lvl1pPr>
              <a:defRPr baseline="0"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黑体" pitchFamily="49" charset="-122"/>
              </a:defRPr>
            </a:lvl1pPr>
            <a:lvl2pPr>
              <a:defRPr sz="2400"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69727" y="-26988"/>
            <a:ext cx="6256869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Quant Group 9,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itchFamily="18" charset="0"/>
              </a:rPr>
              <a:t>UCAS</a:t>
            </a:r>
            <a:endParaRPr lang="en-US" altLang="zh-CN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99" y="1178841"/>
            <a:ext cx="9230281" cy="1219200"/>
          </a:xfrm>
        </p:spPr>
        <p:txBody>
          <a:bodyPr/>
          <a:lstStyle/>
          <a:p>
            <a:r>
              <a:rPr lang="zh-CN" altLang="en-US" dirty="0">
                <a:ea typeface="黑体" pitchFamily="49" charset="-122"/>
              </a:rPr>
              <a:t>量化 第</a:t>
            </a:r>
            <a:r>
              <a:rPr lang="en-US" altLang="zh-CN" dirty="0">
                <a:ea typeface="黑体" pitchFamily="49" charset="-122"/>
              </a:rPr>
              <a:t>9</a:t>
            </a:r>
            <a:r>
              <a:rPr lang="zh-CN" altLang="en-US" dirty="0">
                <a:ea typeface="黑体" pitchFamily="49" charset="-122"/>
              </a:rPr>
              <a:t>组</a:t>
            </a:r>
            <a:endParaRPr lang="en-US" dirty="0">
              <a:ea typeface="黑体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8551993-E541-4F6E-8AFA-05DAE9FA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319" y="2743200"/>
            <a:ext cx="4509655" cy="609600"/>
          </a:xfrm>
        </p:spPr>
        <p:txBody>
          <a:bodyPr/>
          <a:lstStyle/>
          <a:p>
            <a:r>
              <a:rPr lang="en-US" altLang="zh-CN" dirty="0"/>
              <a:t>Xxx,</a:t>
            </a:r>
            <a:r>
              <a:rPr lang="zh-CN" altLang="en-US" dirty="0"/>
              <a:t> 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630A3172-D8F7-4E0E-8789-CCE839FBF416}"/>
              </a:ext>
            </a:extLst>
          </p:cNvPr>
          <p:cNvSpPr txBox="1">
            <a:spLocks/>
          </p:cNvSpPr>
          <p:nvPr/>
        </p:nvSpPr>
        <p:spPr bwMode="auto">
          <a:xfrm>
            <a:off x="7620000" y="3487025"/>
            <a:ext cx="45096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[</a:t>
            </a:r>
            <a:r>
              <a:rPr lang="zh-CN" altLang="en-US" kern="0" dirty="0"/>
              <a:t>一张图片</a:t>
            </a:r>
            <a:r>
              <a:rPr lang="en-US" altLang="zh-CN" kern="0" dirty="0"/>
              <a:t>]</a:t>
            </a:r>
            <a:r>
              <a:rPr lang="zh-CN" altLang="en-US" kern="0" dirty="0"/>
              <a:t>（</a:t>
            </a:r>
            <a:r>
              <a:rPr lang="en-US" altLang="zh-CN" kern="0" dirty="0"/>
              <a:t>k</a:t>
            </a:r>
            <a:r>
              <a:rPr lang="zh-CN" altLang="en-US" kern="0" dirty="0"/>
              <a:t>线图或回测图）</a:t>
            </a:r>
          </a:p>
        </p:txBody>
      </p:sp>
    </p:spTree>
    <p:extLst>
      <p:ext uri="{BB962C8B-B14F-4D97-AF65-F5344CB8AC3E}">
        <p14:creationId xmlns:p14="http://schemas.microsoft.com/office/powerpoint/2010/main" val="22374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23E5B-70D8-401F-AB54-3E85FBF7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5861A-8275-4F4E-A907-743BE9F8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MACD,TRIX,balabala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注：要调</a:t>
            </a:r>
            <a:r>
              <a:rPr lang="en-US" altLang="zh-CN" dirty="0"/>
              <a:t>ppt</a:t>
            </a:r>
            <a:r>
              <a:rPr lang="zh-CN" altLang="en-US" dirty="0"/>
              <a:t>模板请到 “视图</a:t>
            </a:r>
            <a:r>
              <a:rPr lang="en-US" altLang="zh-CN" dirty="0"/>
              <a:t>-</a:t>
            </a:r>
            <a:r>
              <a:rPr lang="zh-CN" altLang="en-US" dirty="0"/>
              <a:t>幻灯片母版”进行编辑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6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9015-04D5-47C8-B777-4E05F26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58DB3-600E-4003-AF41-CA53FE33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夏普比，年化收益</a:t>
            </a:r>
          </a:p>
        </p:txBody>
      </p:sp>
    </p:spTree>
    <p:extLst>
      <p:ext uri="{BB962C8B-B14F-4D97-AF65-F5344CB8AC3E}">
        <p14:creationId xmlns:p14="http://schemas.microsoft.com/office/powerpoint/2010/main" val="120391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9015-04D5-47C8-B777-4E05F26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58DB3-600E-4003-AF41-CA53FE33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回测效果图片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3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5CB-75B3-493D-A7F6-B1401ED4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48000"/>
            <a:ext cx="2590800" cy="7620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8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13374</TotalTime>
  <Words>61</Words>
  <Application>Microsoft Office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量化 第9组</vt:lpstr>
      <vt:lpstr>Model</vt:lpstr>
      <vt:lpstr>Evaluation</vt:lpstr>
      <vt:lpstr>Evaluation</vt:lpstr>
      <vt:lpstr>Thank you!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Lee Colin</cp:lastModifiedBy>
  <cp:revision>1134</cp:revision>
  <cp:lastPrinted>2010-01-19T15:27:43Z</cp:lastPrinted>
  <dcterms:created xsi:type="dcterms:W3CDTF">2011-01-12T20:24:02Z</dcterms:created>
  <dcterms:modified xsi:type="dcterms:W3CDTF">2023-05-18T11:27:13Z</dcterms:modified>
</cp:coreProperties>
</file>