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Result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Project Report</a:t>
            </a:r>
          </a:p>
          <a:p/>
          <a:p>
            <a:r>
              <a:t>Presented By: [Your Name(s)]</a:t>
            </a:r>
          </a:p>
          <a:p>
            <a:r>
              <a:t>Roll Number: [Your Roll Number(s)]</a:t>
            </a:r>
          </a:p>
          <a:p>
            <a:r>
              <a:t>Under the Guidance of: [Your Mentor's Name]</a:t>
            </a:r>
          </a:p>
          <a:p>
            <a:r>
              <a:t>[Institution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the project.</a:t>
            </a:r>
          </a:p>
          <a:p>
            <a:r>
              <a:t>• Purpose: Simplify the process of managing student results.</a:t>
            </a:r>
          </a:p>
          <a:p>
            <a:r>
              <a:t>• Key users: Teachers and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an easy-to-use interface for managing student data.</a:t>
            </a:r>
          </a:p>
          <a:p>
            <a:r>
              <a:t>• Enable secure access for teachers and students.</a:t>
            </a:r>
          </a:p>
          <a:p>
            <a:r>
              <a:t>• Automate grade calculation based on marks.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Teacher Features:</a:t>
            </a:r>
          </a:p>
          <a:p>
            <a:r>
              <a:t>  • Add, update, view, delete results.</a:t>
            </a:r>
          </a:p>
          <a:p>
            <a:r>
              <a:t>  • Search student records.</a:t>
            </a:r>
          </a:p>
          <a:p/>
          <a:p>
            <a:r>
              <a:t>Student Features:</a:t>
            </a:r>
          </a:p>
          <a:p>
            <a:r>
              <a:t>  • Secure login.</a:t>
            </a:r>
          </a:p>
          <a:p>
            <a:r>
              <a:t>  • View results.</a:t>
            </a:r>
          </a:p>
          <a:p/>
          <a:p>
            <a:r>
              <a:t>Automatic grade calculation.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Programming Language: Python</a:t>
            </a:r>
          </a:p>
          <a:p>
            <a:r>
              <a:t>• Database: SQLite</a:t>
            </a:r>
          </a:p>
          <a:p>
            <a:r>
              <a:t>• GUI Library: Tkinter</a:t>
            </a:r>
          </a:p>
          <a:p>
            <a:r>
              <a:t>• IDE: IDLE/VS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Database Design: One table for storing student data.</a:t>
            </a:r>
          </a:p>
          <a:p>
            <a:r>
              <a:t>• User Interface:</a:t>
            </a:r>
          </a:p>
          <a:p>
            <a:r>
              <a:t>  - Login screens for teachers and students.</a:t>
            </a:r>
          </a:p>
          <a:p>
            <a:r>
              <a:t>  - Dashboards for managing and viewing data.</a:t>
            </a:r>
          </a:p>
          <a:p>
            <a:r>
              <a:t>• Key Features:</a:t>
            </a:r>
          </a:p>
          <a:p>
            <a:r>
              <a:t>  - Data validation.</a:t>
            </a:r>
          </a:p>
          <a:p>
            <a:r>
              <a:t>  - Error handling (e.g., duplicate roll numbers).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added and updated student records.</a:t>
            </a:r>
          </a:p>
          <a:p>
            <a:r>
              <a:t>• Secure access for teachers and students.</a:t>
            </a:r>
          </a:p>
          <a:p>
            <a:r>
              <a:t>• User-friendly interface with clear navigation.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Efficient tool for managing academic records.</a:t>
            </a:r>
          </a:p>
          <a:p>
            <a:r>
              <a:t>• Streamlines operations for teachers and students.</a:t>
            </a:r>
          </a:p>
          <a:p>
            <a:r>
              <a:t>• Future scope: Adding Excel export and role-based permissions.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