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 snapToGrid="0">
      <p:cViewPr varScale="1">
        <p:scale>
          <a:sx n="78" d="100"/>
          <a:sy n="78" d="100"/>
        </p:scale>
        <p:origin x="7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B7AE-0E32-449E-9A8B-FBEB80285DC7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8F15-0B5E-4A58-89A4-681AF4235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5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78F15-0B5E-4A58-89A4-681AF42359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D0D8-54D1-4D8B-880C-B78751FC0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26C66-13E7-4C60-A8A2-E2DBA4FA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A7EB4-3977-4C20-B5E1-695495A6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23FB8-9B30-4B8A-8049-F7E520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84907-AC83-4D60-AD88-0CB6FFB0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16E18-916A-4D70-A7E9-3E2EE752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27277-6DB4-4A53-8656-33C17F22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5E7E9-2D6B-487E-A932-807F520C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26418-33BF-446E-9079-880F79BE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36E7E-B925-4FB5-9816-35E8ABDB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35AD7D-F808-4026-9CE5-B963A2249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DBF59D-3B80-4E5B-8318-31220B7B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0127-161A-471D-A6F6-67DB851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02423-BD49-4C83-8D05-90222E35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39FC7-71F7-4B03-B812-D710397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ADD7E-5DC7-4A08-BDB0-6E6FD433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E64D-09F1-411E-A680-DE6285D3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BA12A-F48D-488C-8415-91F11CDC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77DCE-A12F-415F-980C-8C937FCE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E2F33-C79C-4DC2-A89D-BBE92B2A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1E9D-066B-4E8B-BF07-2C468FDA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3F94C-644F-46E0-BCFB-6BC075A4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4843E-D5A6-4FD8-8FF3-35DFFD2C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7CD09-661E-437E-A5A9-75967DA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DBCF7-921C-4D46-943F-17A04376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100C-3300-4AA8-B29B-87371027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C2C7C-1FFD-4E98-AA55-7CF0DF265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88F80-B22D-4ADA-A94A-EB517F02F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EA3FD-22C8-47EF-A79E-61C94A7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6D864-C7D5-44CB-918F-59C07000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6F008-7756-4DEE-9904-9DD32EF1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0E36-7037-4168-A374-9546544D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A1F8F-D16A-42FD-ADDC-E3C9A18A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114A6-FCDC-47DE-BA9F-34A49FEA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A4D550-3963-45BE-AF45-6025C61E6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09E95-5606-49E0-8742-8A63C0D31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20F6F1-6AD7-4400-B46E-EA16717B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487FE-A402-4636-A8CE-C6CF0BA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A0E32-2E18-409D-A3DE-F93E7285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B26E-3B31-4D13-896A-FB831B82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DA5E1-1129-4200-92B6-2925C7F6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DA06EC-537D-47D4-93D1-3A515E33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29FA4-E94F-461E-93B8-A9FF0E61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2425ED-AFD7-4E0E-A152-FCCF4237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DA8FB-E1CC-4E31-A1E4-D318E18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3CB24-5A74-4701-B0CE-85B245B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1DDA-3E60-4714-89F6-66AA978A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88907-B5DA-4274-AC4C-D0ED988C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2857F-F997-499B-B682-43667E8A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017EC-4E35-4FD3-8C49-C0CF636A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D2DF5-9048-4371-B163-4510F92D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C0CDF-D620-4EA3-AD5A-54A17B29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2F3C-00F0-488C-80C6-B1F862CB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69476-390D-469C-B3DC-2D6190C7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33897-BE62-4A09-8AA9-DB513AA7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E4BB9-E5B0-4102-A915-A6538327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78486-AF45-46C2-AA73-A323BA99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F061B-F7AC-4417-B0AB-9062E865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20FF8-3BBD-4CE3-8E56-E2E86B85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3F085-26A1-42A0-A7C9-179214ED6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D2331-7AFC-47C5-8F37-F922AE598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0801-A16D-46DE-A073-42D48B8D758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9095D-9508-428C-8D96-50D405C75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6DAE2-3572-4795-9893-DD73F220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ED64-DE10-4951-B575-D0BA5FBD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13</a:t>
            </a:r>
            <a:r>
              <a:rPr lang="zh-CN" altLang="en-US" dirty="0"/>
              <a:t>：堆和并查集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3E3E-6D2A-482B-8FB9-8A51D9AC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98450"/>
            <a:ext cx="11788588" cy="1325563"/>
          </a:xfrm>
        </p:spPr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堆的基本操作的实现</a:t>
            </a:r>
            <a:r>
              <a:rPr lang="en-US" altLang="zh-CN" dirty="0"/>
              <a:t>(heap.cpp)</a:t>
            </a:r>
            <a:endParaRPr 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600673DC-E957-4CDE-8634-BCD90BCE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zh-CN" altLang="en-US" dirty="0"/>
              <a:t>第一行有一个整数</a:t>
            </a:r>
            <a:r>
              <a:rPr lang="en-US" altLang="zh-CN" dirty="0"/>
              <a:t>m</a:t>
            </a:r>
            <a:r>
              <a:rPr lang="zh-CN" altLang="en-US" dirty="0"/>
              <a:t>  （</a:t>
            </a:r>
            <a:r>
              <a:rPr lang="en-US" altLang="zh-CN" dirty="0"/>
              <a:t>m&lt;=10000)</a:t>
            </a:r>
          </a:p>
          <a:p>
            <a:pPr lvl="1"/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行每行描述一个命令（</a:t>
            </a:r>
            <a:r>
              <a:rPr lang="en-US" altLang="zh-CN" dirty="0"/>
              <a:t>Insert/</a:t>
            </a:r>
            <a:r>
              <a:rPr lang="en-US" altLang="zh-CN" dirty="0" err="1"/>
              <a:t>Delete_Min</a:t>
            </a:r>
            <a:r>
              <a:rPr lang="en-US" altLang="zh-CN" dirty="0"/>
              <a:t>/ Delete(int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1 x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FFC000"/>
                </a:solidFill>
              </a:rPr>
              <a:t>Insert(int </a:t>
            </a:r>
            <a:r>
              <a:rPr lang="en-US" altLang="zh-CN" dirty="0" err="1">
                <a:solidFill>
                  <a:srgbClr val="FFC000"/>
                </a:solidFill>
              </a:rPr>
              <a:t>val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。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插入堆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范围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(0-10000))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2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Delete_Min</a:t>
            </a:r>
            <a:r>
              <a:rPr lang="zh-CN" altLang="en-US" dirty="0"/>
              <a:t>。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删除堆顶元素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3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FFC000"/>
                </a:solidFill>
              </a:rPr>
              <a:t>Delete(int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.           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删除堆中第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个元素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4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x   </a:t>
            </a:r>
            <a:r>
              <a:rPr lang="zh-CN" altLang="en-US" dirty="0"/>
              <a:t>表示</a:t>
            </a:r>
            <a:r>
              <a:rPr lang="en-US" altLang="zh-CN" dirty="0" err="1"/>
              <a:t>Decrease_Value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, int </a:t>
            </a:r>
            <a:r>
              <a:rPr lang="en-US" altLang="zh-CN" dirty="0" err="1"/>
              <a:t>val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减少堆中第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个元素的值，令其为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，并向上调整从而满足堆要求，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范围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0-10000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dirty="0"/>
              <a:t>输出格式：输出最后一步操作后的堆排序结果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21ACE-AEBE-4568-AF5D-C77ABA98BC98}"/>
              </a:ext>
            </a:extLst>
          </p:cNvPr>
          <p:cNvSpPr txBox="1"/>
          <p:nvPr/>
        </p:nvSpPr>
        <p:spPr>
          <a:xfrm>
            <a:off x="9829800" y="1825625"/>
            <a:ext cx="2137063" cy="471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zh-CN" altLang="en-US" sz="2800" dirty="0"/>
              <a:t>样例输入：</a:t>
            </a:r>
            <a:endParaRPr lang="en-US" altLang="zh-CN" sz="28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7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1 5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1 7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1 4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2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1 3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3 1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 dirty="0"/>
              <a:t>4 2 2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zh-CN" altLang="en-US" sz="2800" dirty="0"/>
              <a:t>样例输出：</a:t>
            </a:r>
            <a:endParaRPr lang="en-US" altLang="zh-CN" sz="28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pt-BR" altLang="zh-CN" sz="2800"/>
              <a:t>2 </a:t>
            </a:r>
            <a:r>
              <a:rPr lang="pt-BR" altLang="zh-CN" sz="2800" dirty="0"/>
              <a:t>5</a:t>
            </a:r>
            <a:endParaRPr lang="en-US" altLang="zh-CN" sz="28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58934D-7E12-44A8-B86D-4B9E7AE6FF05}"/>
              </a:ext>
            </a:extLst>
          </p:cNvPr>
          <p:cNvCxnSpPr>
            <a:cxnSpLocks/>
          </p:cNvCxnSpPr>
          <p:nvPr/>
        </p:nvCxnSpPr>
        <p:spPr>
          <a:xfrm>
            <a:off x="9648825" y="1825625"/>
            <a:ext cx="0" cy="491540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并查集</a:t>
            </a:r>
            <a:r>
              <a:rPr lang="en-US" altLang="zh-CN" dirty="0"/>
              <a:t>(</a:t>
            </a:r>
            <a:r>
              <a:rPr lang="en-US" altLang="zh-CN" dirty="0" err="1"/>
              <a:t>disjointset.cpp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8331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第一行为节点个数</a:t>
            </a:r>
            <a:r>
              <a:rPr lang="en-US" altLang="zh-CN" dirty="0"/>
              <a:t>(n&lt;= 2000000)</a:t>
            </a:r>
            <a:r>
              <a:rPr lang="zh-CN" altLang="en-US" dirty="0"/>
              <a:t>和边数</a:t>
            </a:r>
            <a:r>
              <a:rPr lang="en-US" altLang="zh-CN" dirty="0"/>
              <a:t>(m&lt;= 2030000) </a:t>
            </a:r>
            <a:r>
              <a:rPr lang="zh-CN" altLang="en-US" dirty="0"/>
              <a:t>，然后下面每一行为边的头尾节点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连通分量个数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dirty="0"/>
              <a:t>3 1    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dirty="0"/>
              <a:t>1 2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272</Words>
  <Application>Microsoft Office PowerPoint</Application>
  <PresentationFormat>宽屏</PresentationFormat>
  <Paragraphs>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实验课13：堆和并查集</vt:lpstr>
      <vt:lpstr>Task 1   堆的基本操作的实现(heap.cpp)</vt:lpstr>
      <vt:lpstr>Task 2 并查集(disjointset.cpp)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davion knight</cp:lastModifiedBy>
  <cp:revision>20</cp:revision>
  <dcterms:created xsi:type="dcterms:W3CDTF">2021-05-22T09:15:38Z</dcterms:created>
  <dcterms:modified xsi:type="dcterms:W3CDTF">2021-05-28T12:31:04Z</dcterms:modified>
</cp:coreProperties>
</file>