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0" r:id="rId9"/>
    <p:sldId id="261" r:id="rId10"/>
    <p:sldId id="263" r:id="rId11"/>
    <p:sldId id="262" r:id="rId12"/>
    <p:sldId id="274" r:id="rId13"/>
    <p:sldId id="267" r:id="rId14"/>
    <p:sldId id="268" r:id="rId15"/>
    <p:sldId id="270" r:id="rId16"/>
    <p:sldId id="272" r:id="rId17"/>
    <p:sldId id="271" r:id="rId18"/>
    <p:sldId id="273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>
      <p:cViewPr varScale="1">
        <p:scale>
          <a:sx n="55" d="100"/>
          <a:sy n="55" d="100"/>
        </p:scale>
        <p:origin x="10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%28programming_language%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Spielentwicklung</a:t>
            </a:r>
            <a:r>
              <a:rPr lang="en-US" dirty="0"/>
              <a:t> in Python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Finger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4802178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B4E3E-C65F-4A66-94C7-A1FA6573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84" y="1596189"/>
            <a:ext cx="4671632" cy="26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4956129"/>
            <a:ext cx="972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Klasse</a:t>
            </a:r>
            <a:r>
              <a:rPr lang="en-US" dirty="0"/>
              <a:t>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Klassenvariablen</a:t>
            </a:r>
            <a:r>
              <a:rPr lang="en-US" dirty="0"/>
              <a:t>: </a:t>
            </a:r>
            <a:r>
              <a:rPr lang="en-US" dirty="0" err="1"/>
              <a:t>self.var_name</a:t>
            </a:r>
            <a:r>
              <a:rPr lang="en-US" dirty="0"/>
              <a:t> = </a:t>
            </a:r>
            <a:r>
              <a:rPr lang="en-US" dirty="0" err="1"/>
              <a:t>etwas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Instanziierung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Klassenfunktionen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Kostruktor</a:t>
            </a:r>
            <a:r>
              <a:rPr lang="en-US" dirty="0"/>
              <a:t> =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EBD4A-9744-4969-B987-11121201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45" y="1600200"/>
            <a:ext cx="6924910" cy="33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4956129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Imports </a:t>
            </a:r>
            <a:r>
              <a:rPr lang="en-US" dirty="0" err="1"/>
              <a:t>mit</a:t>
            </a:r>
            <a:r>
              <a:rPr lang="en-US" dirty="0"/>
              <a:t> import, </a:t>
            </a:r>
            <a:r>
              <a:rPr lang="en-US" dirty="0" err="1"/>
              <a:t>Referenz</a:t>
            </a:r>
            <a:r>
              <a:rPr lang="en-US" dirty="0"/>
              <a:t> auf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Namen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Imports </a:t>
            </a:r>
            <a:r>
              <a:rPr lang="en-US" dirty="0" err="1"/>
              <a:t>mit</a:t>
            </a:r>
            <a:r>
              <a:rPr lang="en-US" dirty="0"/>
              <a:t> from … import *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, </a:t>
            </a:r>
            <a:r>
              <a:rPr lang="en-US" dirty="0" err="1"/>
              <a:t>Referenz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Präfix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Vererbung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E5B7A-5B8E-4B9C-94C3-2976DC37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0" y="1635514"/>
            <a:ext cx="5433380" cy="32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2E2C-1D3C-42FD-9FE8-A36EB3C8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TigerJython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1288-38C2-4683-B61D-BAF0D8F1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Lernumgebung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Python</a:t>
            </a:r>
          </a:p>
          <a:p>
            <a:r>
              <a:rPr lang="en-US" dirty="0" err="1"/>
              <a:t>Angelehnt</a:t>
            </a:r>
            <a:r>
              <a:rPr lang="en-US" dirty="0"/>
              <a:t> an Java (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java.awt.Color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Entwickelt</a:t>
            </a:r>
            <a:r>
              <a:rPr lang="en-US" dirty="0"/>
              <a:t> von Jake Arnold, Tobias Kohn und </a:t>
            </a:r>
            <a:r>
              <a:rPr lang="en-US" dirty="0" err="1"/>
              <a:t>Aegidius</a:t>
            </a:r>
            <a:r>
              <a:rPr lang="en-US" dirty="0"/>
              <a:t> </a:t>
            </a:r>
            <a:r>
              <a:rPr lang="en-US" dirty="0" err="1"/>
              <a:t>Plüss</a:t>
            </a:r>
            <a:endParaRPr lang="en-US" dirty="0"/>
          </a:p>
          <a:p>
            <a:r>
              <a:rPr lang="en-US" dirty="0" err="1"/>
              <a:t>Ziel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Einfaches</a:t>
            </a:r>
            <a:r>
              <a:rPr lang="en-US" dirty="0"/>
              <a:t> </a:t>
            </a:r>
            <a:r>
              <a:rPr lang="en-US" dirty="0" err="1"/>
              <a:t>verwenden</a:t>
            </a:r>
            <a:r>
              <a:rPr lang="en-US" dirty="0"/>
              <a:t> von Python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Lehrplan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27FB-23BF-4592-AAFB-F920951C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TigerJython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010-53F0-474C-964E-B9FF8F0F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Grundlage</a:t>
            </a:r>
            <a:r>
              <a:rPr lang="en-US" dirty="0"/>
              <a:t> (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): </a:t>
            </a:r>
            <a:r>
              <a:rPr lang="en-US" dirty="0" err="1"/>
              <a:t>GameGrid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Simulationsgrundlage</a:t>
            </a:r>
            <a:endParaRPr lang="en-US" dirty="0"/>
          </a:p>
          <a:p>
            <a:pPr lvl="1"/>
            <a:r>
              <a:rPr lang="en-US" dirty="0" err="1"/>
              <a:t>Repräsentiert</a:t>
            </a:r>
            <a:r>
              <a:rPr lang="en-US" dirty="0"/>
              <a:t> das </a:t>
            </a:r>
            <a:r>
              <a:rPr lang="en-US" dirty="0" err="1"/>
              <a:t>Spielgitter</a:t>
            </a:r>
            <a:endParaRPr lang="en-US" dirty="0"/>
          </a:p>
          <a:p>
            <a:r>
              <a:rPr lang="en-US" dirty="0" err="1"/>
              <a:t>Agierende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: Actor</a:t>
            </a:r>
          </a:p>
          <a:p>
            <a:pPr lvl="1"/>
            <a:r>
              <a:rPr lang="en-US" dirty="0" err="1"/>
              <a:t>Assoziiert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Sprite und Position</a:t>
            </a:r>
          </a:p>
          <a:p>
            <a:pPr lvl="1"/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Simulationsschritt</a:t>
            </a:r>
            <a:r>
              <a:rPr lang="en-US" dirty="0"/>
              <a:t>: </a:t>
            </a:r>
            <a:r>
              <a:rPr lang="en-US" dirty="0" err="1"/>
              <a:t>Actor.act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Gameobjekte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müssen</a:t>
            </a:r>
            <a:r>
              <a:rPr lang="en-US" dirty="0">
                <a:sym typeface="Wingdings" panose="05000000000000000000" pitchFamily="2" charset="2"/>
              </a:rPr>
              <a:t> von Actor </a:t>
            </a:r>
            <a:r>
              <a:rPr lang="en-US" dirty="0" err="1">
                <a:sym typeface="Wingdings" panose="05000000000000000000" pitchFamily="2" charset="2"/>
              </a:rPr>
              <a:t>erben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Position: Location: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X, Y auf dem </a:t>
            </a:r>
            <a:r>
              <a:rPr lang="en-US" dirty="0" err="1">
                <a:sym typeface="Wingdings" panose="05000000000000000000" pitchFamily="2" charset="2"/>
              </a:rPr>
              <a:t>Gamegrid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42A-1759-4742-A686-AA4470C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D8A41-76D3-44BA-AAFC-23663C39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936" y="457200"/>
            <a:ext cx="5634996" cy="583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BF3E6-B064-477A-8E6A-4421AD3E6263}"/>
              </a:ext>
            </a:extLst>
          </p:cNvPr>
          <p:cNvSpPr txBox="1"/>
          <p:nvPr/>
        </p:nvSpPr>
        <p:spPr>
          <a:xfrm>
            <a:off x="1271464" y="198884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Spielobjekte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GameGrid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Schlange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547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42A-1759-4742-A686-AA4470C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D8A41-76D3-44BA-AAFC-23663C39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936" y="457200"/>
            <a:ext cx="5634996" cy="583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BF3E6-B064-477A-8E6A-4421AD3E6263}"/>
              </a:ext>
            </a:extLst>
          </p:cNvPr>
          <p:cNvSpPr txBox="1"/>
          <p:nvPr/>
        </p:nvSpPr>
        <p:spPr>
          <a:xfrm>
            <a:off x="1271464" y="1988840"/>
            <a:ext cx="3240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Gamegrid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Größe</a:t>
            </a:r>
            <a:r>
              <a:rPr lang="en-US" dirty="0"/>
              <a:t>: 20*20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Zellengröße</a:t>
            </a:r>
            <a:r>
              <a:rPr lang="en-US" dirty="0"/>
              <a:t>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Braucht</a:t>
            </a:r>
            <a:r>
              <a:rPr lang="en-US" dirty="0"/>
              <a:t> show() und </a:t>
            </a:r>
            <a:r>
              <a:rPr lang="en-US" dirty="0" err="1"/>
              <a:t>doRun</a:t>
            </a:r>
            <a:r>
              <a:rPr lang="en-US" dirty="0"/>
              <a:t>() um Simulation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starten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keyListener</a:t>
            </a:r>
            <a:r>
              <a:rPr lang="en-US" dirty="0"/>
              <a:t> = function die auf </a:t>
            </a:r>
            <a:r>
              <a:rPr lang="en-US" dirty="0" err="1"/>
              <a:t>Tastendrücke</a:t>
            </a:r>
            <a:r>
              <a:rPr lang="en-US" dirty="0"/>
              <a:t> </a:t>
            </a:r>
            <a:r>
              <a:rPr lang="en-US" dirty="0" err="1"/>
              <a:t>reagiert</a:t>
            </a:r>
            <a:r>
              <a:rPr lang="en-US" dirty="0"/>
              <a:t>, </a:t>
            </a:r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 err="1"/>
              <a:t>Javadocs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Keylistener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861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42A-1759-4742-A686-AA4470C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D8A41-76D3-44BA-AAFC-23663C39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936" y="457200"/>
            <a:ext cx="5634996" cy="583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BF3E6-B064-477A-8E6A-4421AD3E6263}"/>
              </a:ext>
            </a:extLst>
          </p:cNvPr>
          <p:cNvSpPr txBox="1"/>
          <p:nvPr/>
        </p:nvSpPr>
        <p:spPr>
          <a:xfrm>
            <a:off x="1271464" y="1988840"/>
            <a:ext cx="324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Schlange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 (des </a:t>
            </a:r>
            <a:r>
              <a:rPr lang="en-US" dirty="0" err="1"/>
              <a:t>Kopfes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Richtung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Farbe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Länge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Schwanz</a:t>
            </a:r>
            <a:r>
              <a:rPr lang="en-US" dirty="0"/>
              <a:t> (Positions[])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Act() (</a:t>
            </a:r>
            <a:r>
              <a:rPr lang="en-US" dirty="0" err="1"/>
              <a:t>vorgegeben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Bewegen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Zeigen</a:t>
            </a:r>
            <a:r>
              <a:rPr lang="en-US" dirty="0"/>
              <a:t>() (da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Sprites </a:t>
            </a:r>
            <a:r>
              <a:rPr lang="en-US" dirty="0" err="1"/>
              <a:t>Verwenden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hatGegessen</a:t>
            </a:r>
            <a:r>
              <a:rPr lang="en-US" dirty="0"/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Kollidiert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719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42A-1759-4742-A686-AA4470C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D8A41-76D3-44BA-AAFC-23663C39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936" y="457200"/>
            <a:ext cx="5634996" cy="583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BF3E6-B064-477A-8E6A-4421AD3E6263}"/>
              </a:ext>
            </a:extLst>
          </p:cNvPr>
          <p:cNvSpPr txBox="1"/>
          <p:nvPr/>
        </p:nvSpPr>
        <p:spPr>
          <a:xfrm>
            <a:off x="1271464" y="198884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Farbe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wurdeGegessen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neuePosition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zeigen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769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256F-F263-4BC1-B05E-6D4191E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FFBF-FA86-4C87-984A-BBB1228E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Aufgabe: </a:t>
            </a:r>
            <a:r>
              <a:rPr lang="en-US" dirty="0" err="1"/>
              <a:t>Programmiert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simples Snake-Spiel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Lernumgebung</a:t>
            </a:r>
            <a:r>
              <a:rPr lang="en-US" dirty="0"/>
              <a:t> </a:t>
            </a:r>
            <a:r>
              <a:rPr lang="en-US" dirty="0" err="1"/>
              <a:t>TigerJython</a:t>
            </a:r>
            <a:endParaRPr lang="en-US" dirty="0"/>
          </a:p>
          <a:p>
            <a:r>
              <a:rPr lang="en-US" dirty="0"/>
              <a:t>Links:</a:t>
            </a:r>
          </a:p>
          <a:p>
            <a:pPr lvl="1"/>
            <a:r>
              <a:rPr lang="en-US" dirty="0"/>
              <a:t>link.icytv.de/gfs/</a:t>
            </a:r>
            <a:r>
              <a:rPr lang="en-US" dirty="0" err="1"/>
              <a:t>jython</a:t>
            </a:r>
            <a:r>
              <a:rPr lang="en-US" dirty="0"/>
              <a:t>             -- </a:t>
            </a:r>
            <a:r>
              <a:rPr lang="en-US" dirty="0" err="1"/>
              <a:t>Downloadlink</a:t>
            </a:r>
            <a:endParaRPr lang="en-US" dirty="0"/>
          </a:p>
          <a:p>
            <a:pPr lvl="1"/>
            <a:r>
              <a:rPr lang="en-US" dirty="0"/>
              <a:t>link.icytv.de/gfs/</a:t>
            </a:r>
            <a:r>
              <a:rPr lang="en-US" dirty="0" err="1"/>
              <a:t>jython</a:t>
            </a:r>
            <a:r>
              <a:rPr lang="en-US" dirty="0"/>
              <a:t>-docs   -- </a:t>
            </a:r>
            <a:r>
              <a:rPr lang="en-US" dirty="0" err="1"/>
              <a:t>Dokumentation</a:t>
            </a:r>
            <a:r>
              <a:rPr lang="en-US" dirty="0"/>
              <a:t> der </a:t>
            </a:r>
            <a:r>
              <a:rPr lang="en-US" dirty="0" err="1"/>
              <a:t>Funktionen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Klassen:</a:t>
            </a:r>
          </a:p>
          <a:p>
            <a:pPr lvl="1"/>
            <a:r>
              <a:rPr lang="en-US" dirty="0" err="1"/>
              <a:t>Schlange</a:t>
            </a:r>
            <a:endParaRPr lang="en-US" dirty="0"/>
          </a:p>
          <a:p>
            <a:pPr lvl="1"/>
            <a:r>
              <a:rPr lang="en-US" dirty="0"/>
              <a:t>Essen</a:t>
            </a:r>
          </a:p>
        </p:txBody>
      </p:sp>
    </p:spTree>
    <p:extLst>
      <p:ext uri="{BB962C8B-B14F-4D97-AF65-F5344CB8AC3E}">
        <p14:creationId xmlns:p14="http://schemas.microsoft.com/office/powerpoint/2010/main" val="20814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06D-1E5D-44B6-9C70-8ACCE23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3C8B-EF3F-4137-BFBA-F80C9ACD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Python</a:t>
            </a:r>
          </a:p>
          <a:p>
            <a:r>
              <a:rPr lang="en-US" dirty="0"/>
              <a:t>Syntax</a:t>
            </a:r>
          </a:p>
          <a:p>
            <a:r>
              <a:rPr lang="en-US" dirty="0" err="1"/>
              <a:t>TigerJython</a:t>
            </a:r>
            <a:endParaRPr lang="en-US" dirty="0"/>
          </a:p>
          <a:p>
            <a:r>
              <a:rPr lang="en-US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34148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B221-735E-4380-96A4-393C77D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7EEA-DC3C-4993-A629-F58F9DD8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Python.org</a:t>
            </a:r>
          </a:p>
          <a:p>
            <a:r>
              <a:rPr lang="en-US" dirty="0"/>
              <a:t>Tigerjython.ch</a:t>
            </a:r>
          </a:p>
          <a:p>
            <a:r>
              <a:rPr lang="de-DE" dirty="0">
                <a:hlinkClick r:id="rId2"/>
              </a:rPr>
              <a:t>https://en.wikipedia.org/wiki/Python_%28programming_language%29</a:t>
            </a:r>
            <a:endParaRPr lang="de-DE" dirty="0"/>
          </a:p>
          <a:p>
            <a:r>
              <a:rPr lang="de-DE" dirty="0"/>
              <a:t>Michael </a:t>
            </a:r>
            <a:r>
              <a:rPr lang="de-DE" dirty="0" err="1"/>
              <a:t>Weigend</a:t>
            </a:r>
            <a:r>
              <a:rPr lang="de-DE" dirty="0"/>
              <a:t>, </a:t>
            </a:r>
            <a:r>
              <a:rPr lang="de-DE" dirty="0" err="1"/>
              <a:t>Pyrhon</a:t>
            </a:r>
            <a:r>
              <a:rPr lang="de-DE" dirty="0"/>
              <a:t> </a:t>
            </a:r>
            <a:r>
              <a:rPr lang="de-DE" dirty="0" err="1"/>
              <a:t>ge</a:t>
            </a:r>
            <a:r>
              <a:rPr lang="de-DE" dirty="0"/>
              <a:t>-packt, </a:t>
            </a:r>
            <a:r>
              <a:rPr lang="de-DE" dirty="0" err="1"/>
              <a:t>mitp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017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D4-865F-499D-869E-3192B1F7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Python?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3122-D151-4AC8-89F9-FF203E39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Erstellt</a:t>
            </a:r>
            <a:r>
              <a:rPr lang="en-US" dirty="0"/>
              <a:t>  von Guido van Rossum in 1991</a:t>
            </a:r>
          </a:p>
          <a:p>
            <a:r>
              <a:rPr lang="en-US" dirty="0" err="1"/>
              <a:t>Nachfolger</a:t>
            </a:r>
            <a:r>
              <a:rPr lang="en-US" dirty="0"/>
              <a:t> der ABC </a:t>
            </a:r>
            <a:r>
              <a:rPr lang="en-US" dirty="0" err="1"/>
              <a:t>Programmiersprache</a:t>
            </a:r>
            <a:endParaRPr lang="en-US" dirty="0"/>
          </a:p>
          <a:p>
            <a:r>
              <a:rPr lang="en-US" dirty="0" err="1"/>
              <a:t>Momentan</a:t>
            </a:r>
            <a:r>
              <a:rPr lang="en-US" dirty="0"/>
              <a:t> auf version 2.7 und 3.8</a:t>
            </a:r>
          </a:p>
          <a:p>
            <a:r>
              <a:rPr lang="en-US" dirty="0" err="1"/>
              <a:t>Fokus</a:t>
            </a:r>
            <a:r>
              <a:rPr lang="en-US" dirty="0"/>
              <a:t> auf </a:t>
            </a:r>
            <a:r>
              <a:rPr lang="en-US" dirty="0" err="1"/>
              <a:t>Leserlichkeit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9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D4-865F-499D-869E-3192B1F7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Python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3122-D151-4AC8-89F9-FF203E39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Schnell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en-US" dirty="0"/>
          </a:p>
          <a:p>
            <a:r>
              <a:rPr lang="en-US" dirty="0" err="1"/>
              <a:t>Unkompliziert</a:t>
            </a:r>
            <a:endParaRPr lang="en-US" dirty="0"/>
          </a:p>
          <a:p>
            <a:r>
              <a:rPr lang="en-US" dirty="0" err="1"/>
              <a:t>Interpretierte</a:t>
            </a:r>
            <a:r>
              <a:rPr lang="en-US" dirty="0"/>
              <a:t> (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kompilierte</a:t>
            </a:r>
            <a:r>
              <a:rPr lang="en-US" dirty="0"/>
              <a:t> </a:t>
            </a:r>
            <a:r>
              <a:rPr lang="en-US" dirty="0" err="1"/>
              <a:t>Sprache</a:t>
            </a:r>
            <a:r>
              <a:rPr lang="en-US" dirty="0"/>
              <a:t>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781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D1353F-D362-4DF8-819C-90942FF7A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237" y="2060848"/>
            <a:ext cx="4653526" cy="83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71464" y="3429000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Semikolons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(print in 2.7)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6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3502722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auf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Typen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Länge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festgelegt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131B-8ECD-4949-A028-DE178C3D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3" y="2127110"/>
            <a:ext cx="5428334" cy="8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3502722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== json </a:t>
            </a:r>
            <a:r>
              <a:rPr lang="en-US" dirty="0" err="1"/>
              <a:t>datei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Key:Value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Aufruf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d.key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03DC5-E3B5-4550-97C5-4A971670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700808"/>
            <a:ext cx="5836597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343472" y="3933056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</a:t>
            </a:r>
            <a:r>
              <a:rPr lang="en-US" dirty="0" err="1"/>
              <a:t>wie</a:t>
            </a:r>
            <a:r>
              <a:rPr lang="en-US" dirty="0"/>
              <a:t> for(int i: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Doppelpunkt</a:t>
            </a:r>
            <a:r>
              <a:rPr lang="en-US" dirty="0"/>
              <a:t> und </a:t>
            </a:r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seperatoren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5A4F4-6BF2-45D5-9AAC-283DE7D1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56" y="1595990"/>
            <a:ext cx="4674688" cy="17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D372-20D3-43EA-AA02-73B45AF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EDA5-5CEF-44D8-86C0-9067675634C6}"/>
              </a:ext>
            </a:extLst>
          </p:cNvPr>
          <p:cNvSpPr txBox="1"/>
          <p:nvPr/>
        </p:nvSpPr>
        <p:spPr>
          <a:xfrm>
            <a:off x="1235460" y="4802178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Input()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Scanner.readLine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77DCD-A5F4-4C55-9FCD-6C021165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88" y="1594157"/>
            <a:ext cx="3907024" cy="27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113</TotalTime>
  <Words>401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Consolas</vt:lpstr>
      <vt:lpstr>Wingdings</vt:lpstr>
      <vt:lpstr>Tech Computer 16x9</vt:lpstr>
      <vt:lpstr>Spielentwicklung in Python</vt:lpstr>
      <vt:lpstr>Gliederung</vt:lpstr>
      <vt:lpstr>Was ist Python?</vt:lpstr>
      <vt:lpstr>Warum Python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TigerJython</vt:lpstr>
      <vt:lpstr>TigerJython</vt:lpstr>
      <vt:lpstr>Snake</vt:lpstr>
      <vt:lpstr>Snake</vt:lpstr>
      <vt:lpstr>Snake</vt:lpstr>
      <vt:lpstr>Snake</vt:lpstr>
      <vt:lpstr>Snake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Spielentwicklung in Python</dc:title>
  <dc:creator>Michael Finger</dc:creator>
  <cp:lastModifiedBy>Michael Finger</cp:lastModifiedBy>
  <cp:revision>28</cp:revision>
  <dcterms:created xsi:type="dcterms:W3CDTF">2019-11-28T19:21:03Z</dcterms:created>
  <dcterms:modified xsi:type="dcterms:W3CDTF">2019-11-29T05:02:05Z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