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1"/>
  </p:notesMasterIdLst>
  <p:sldIdLst>
    <p:sldId id="261" r:id="rId2"/>
    <p:sldId id="331" r:id="rId3"/>
    <p:sldId id="332" r:id="rId4"/>
    <p:sldId id="333" r:id="rId5"/>
    <p:sldId id="334" r:id="rId6"/>
    <p:sldId id="335" r:id="rId7"/>
    <p:sldId id="336" r:id="rId8"/>
    <p:sldId id="337" r:id="rId9"/>
    <p:sldId id="344" r:id="rId10"/>
    <p:sldId id="345" r:id="rId11"/>
    <p:sldId id="346" r:id="rId12"/>
    <p:sldId id="348" r:id="rId13"/>
    <p:sldId id="347" r:id="rId14"/>
    <p:sldId id="338" r:id="rId15"/>
    <p:sldId id="343" r:id="rId16"/>
    <p:sldId id="339" r:id="rId17"/>
    <p:sldId id="340" r:id="rId18"/>
    <p:sldId id="341" r:id="rId19"/>
    <p:sldId id="342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 Connie Rentschler" initials="CE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068B0"/>
    <a:srgbClr val="9D7123"/>
    <a:srgbClr val="27348B"/>
    <a:srgbClr val="DDB10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41D03B4-9FEE-4686-9D68-F454FFEC5D96}" v="317" dt="2024-10-13T05:45:11.3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2286" autoAdjust="0"/>
    <p:restoredTop sz="86467" autoAdjust="0"/>
  </p:normalViewPr>
  <p:slideViewPr>
    <p:cSldViewPr showGuides="1">
      <p:cViewPr varScale="1">
        <p:scale>
          <a:sx n="54" d="100"/>
          <a:sy n="54" d="100"/>
        </p:scale>
        <p:origin x="712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112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-13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cy Chen (23965953)" userId="2b430fa8-c257-4b99-b763-876c2f3b6551" providerId="ADAL" clId="{641D03B4-9FEE-4686-9D68-F454FFEC5D96}"/>
    <pc:docChg chg="undo addSld delSld modSld">
      <pc:chgData name="Icy Chen (23965953)" userId="2b430fa8-c257-4b99-b763-876c2f3b6551" providerId="ADAL" clId="{641D03B4-9FEE-4686-9D68-F454FFEC5D96}" dt="2024-10-13T16:11:20.144" v="282" actId="2696"/>
      <pc:docMkLst>
        <pc:docMk/>
      </pc:docMkLst>
      <pc:sldChg chg="modSp">
        <pc:chgData name="Icy Chen (23965953)" userId="2b430fa8-c257-4b99-b763-876c2f3b6551" providerId="ADAL" clId="{641D03B4-9FEE-4686-9D68-F454FFEC5D96}" dt="2024-10-13T05:08:51.563" v="111" actId="1076"/>
        <pc:sldMkLst>
          <pc:docMk/>
          <pc:sldMk cId="0" sldId="332"/>
        </pc:sldMkLst>
        <pc:spChg chg="mod">
          <ac:chgData name="Icy Chen (23965953)" userId="2b430fa8-c257-4b99-b763-876c2f3b6551" providerId="ADAL" clId="{641D03B4-9FEE-4686-9D68-F454FFEC5D96}" dt="2024-10-13T05:08:00.472" v="102" actId="20577"/>
          <ac:spMkLst>
            <pc:docMk/>
            <pc:sldMk cId="0" sldId="332"/>
            <ac:spMk id="2" creationId="{00000000-0000-0000-0000-000000000000}"/>
          </ac:spMkLst>
        </pc:spChg>
        <pc:spChg chg="mod">
          <ac:chgData name="Icy Chen (23965953)" userId="2b430fa8-c257-4b99-b763-876c2f3b6551" providerId="ADAL" clId="{641D03B4-9FEE-4686-9D68-F454FFEC5D96}" dt="2024-10-13T05:08:51.563" v="111" actId="1076"/>
          <ac:spMkLst>
            <pc:docMk/>
            <pc:sldMk cId="0" sldId="332"/>
            <ac:spMk id="3" creationId="{00000000-0000-0000-0000-000000000000}"/>
          </ac:spMkLst>
        </pc:spChg>
      </pc:sldChg>
      <pc:sldChg chg="modSp add del">
        <pc:chgData name="Icy Chen (23965953)" userId="2b430fa8-c257-4b99-b763-876c2f3b6551" providerId="ADAL" clId="{641D03B4-9FEE-4686-9D68-F454FFEC5D96}" dt="2024-10-13T05:18:36.115" v="172" actId="20577"/>
        <pc:sldMkLst>
          <pc:docMk/>
          <pc:sldMk cId="0" sldId="333"/>
        </pc:sldMkLst>
        <pc:spChg chg="mod">
          <ac:chgData name="Icy Chen (23965953)" userId="2b430fa8-c257-4b99-b763-876c2f3b6551" providerId="ADAL" clId="{641D03B4-9FEE-4686-9D68-F454FFEC5D96}" dt="2024-10-13T05:18:36.115" v="172" actId="20577"/>
          <ac:spMkLst>
            <pc:docMk/>
            <pc:sldMk cId="0" sldId="333"/>
            <ac:spMk id="2" creationId="{00000000-0000-0000-0000-000000000000}"/>
          </ac:spMkLst>
        </pc:spChg>
      </pc:sldChg>
      <pc:sldChg chg="modSp">
        <pc:chgData name="Icy Chen (23965953)" userId="2b430fa8-c257-4b99-b763-876c2f3b6551" providerId="ADAL" clId="{641D03B4-9FEE-4686-9D68-F454FFEC5D96}" dt="2024-10-13T05:13:50.992" v="142" actId="255"/>
        <pc:sldMkLst>
          <pc:docMk/>
          <pc:sldMk cId="0" sldId="335"/>
        </pc:sldMkLst>
        <pc:spChg chg="mod">
          <ac:chgData name="Icy Chen (23965953)" userId="2b430fa8-c257-4b99-b763-876c2f3b6551" providerId="ADAL" clId="{641D03B4-9FEE-4686-9D68-F454FFEC5D96}" dt="2024-10-13T05:13:50.992" v="142" actId="255"/>
          <ac:spMkLst>
            <pc:docMk/>
            <pc:sldMk cId="0" sldId="335"/>
            <ac:spMk id="2" creationId="{00000000-0000-0000-0000-000000000000}"/>
          </ac:spMkLst>
        </pc:spChg>
        <pc:spChg chg="mod">
          <ac:chgData name="Icy Chen (23965953)" userId="2b430fa8-c257-4b99-b763-876c2f3b6551" providerId="ADAL" clId="{641D03B4-9FEE-4686-9D68-F454FFEC5D96}" dt="2024-10-13T05:13:19.942" v="139" actId="20577"/>
          <ac:spMkLst>
            <pc:docMk/>
            <pc:sldMk cId="0" sldId="335"/>
            <ac:spMk id="3" creationId="{00000000-0000-0000-0000-000000000000}"/>
          </ac:spMkLst>
        </pc:spChg>
      </pc:sldChg>
      <pc:sldChg chg="modSp">
        <pc:chgData name="Icy Chen (23965953)" userId="2b430fa8-c257-4b99-b763-876c2f3b6551" providerId="ADAL" clId="{641D03B4-9FEE-4686-9D68-F454FFEC5D96}" dt="2024-10-13T05:18:26.708" v="170" actId="20577"/>
        <pc:sldMkLst>
          <pc:docMk/>
          <pc:sldMk cId="0" sldId="336"/>
        </pc:sldMkLst>
        <pc:spChg chg="mod">
          <ac:chgData name="Icy Chen (23965953)" userId="2b430fa8-c257-4b99-b763-876c2f3b6551" providerId="ADAL" clId="{641D03B4-9FEE-4686-9D68-F454FFEC5D96}" dt="2024-10-13T05:18:26.708" v="170" actId="20577"/>
          <ac:spMkLst>
            <pc:docMk/>
            <pc:sldMk cId="0" sldId="336"/>
            <ac:spMk id="2" creationId="{00000000-0000-0000-0000-000000000000}"/>
          </ac:spMkLst>
        </pc:spChg>
        <pc:spChg chg="mod">
          <ac:chgData name="Icy Chen (23965953)" userId="2b430fa8-c257-4b99-b763-876c2f3b6551" providerId="ADAL" clId="{641D03B4-9FEE-4686-9D68-F454FFEC5D96}" dt="2024-10-13T05:16:36.323" v="160" actId="20577"/>
          <ac:spMkLst>
            <pc:docMk/>
            <pc:sldMk cId="0" sldId="336"/>
            <ac:spMk id="3" creationId="{00000000-0000-0000-0000-000000000000}"/>
          </ac:spMkLst>
        </pc:spChg>
      </pc:sldChg>
      <pc:sldChg chg="modSp">
        <pc:chgData name="Icy Chen (23965953)" userId="2b430fa8-c257-4b99-b763-876c2f3b6551" providerId="ADAL" clId="{641D03B4-9FEE-4686-9D68-F454FFEC5D96}" dt="2024-10-13T05:19:04.916" v="173" actId="20577"/>
        <pc:sldMkLst>
          <pc:docMk/>
          <pc:sldMk cId="0" sldId="337"/>
        </pc:sldMkLst>
        <pc:spChg chg="mod">
          <ac:chgData name="Icy Chen (23965953)" userId="2b430fa8-c257-4b99-b763-876c2f3b6551" providerId="ADAL" clId="{641D03B4-9FEE-4686-9D68-F454FFEC5D96}" dt="2024-10-13T05:19:04.916" v="173" actId="20577"/>
          <ac:spMkLst>
            <pc:docMk/>
            <pc:sldMk cId="0" sldId="337"/>
            <ac:spMk id="2" creationId="{00000000-0000-0000-0000-000000000000}"/>
          </ac:spMkLst>
        </pc:spChg>
      </pc:sldChg>
      <pc:sldChg chg="modSp">
        <pc:chgData name="Icy Chen (23965953)" userId="2b430fa8-c257-4b99-b763-876c2f3b6551" providerId="ADAL" clId="{641D03B4-9FEE-4686-9D68-F454FFEC5D96}" dt="2024-10-13T05:21:49.807" v="185" actId="20577"/>
        <pc:sldMkLst>
          <pc:docMk/>
          <pc:sldMk cId="0" sldId="338"/>
        </pc:sldMkLst>
        <pc:spChg chg="mod">
          <ac:chgData name="Icy Chen (23965953)" userId="2b430fa8-c257-4b99-b763-876c2f3b6551" providerId="ADAL" clId="{641D03B4-9FEE-4686-9D68-F454FFEC5D96}" dt="2024-10-13T05:21:49.807" v="185" actId="20577"/>
          <ac:spMkLst>
            <pc:docMk/>
            <pc:sldMk cId="0" sldId="338"/>
            <ac:spMk id="2" creationId="{00000000-0000-0000-0000-000000000000}"/>
          </ac:spMkLst>
        </pc:spChg>
        <pc:spChg chg="mod">
          <ac:chgData name="Icy Chen (23965953)" userId="2b430fa8-c257-4b99-b763-876c2f3b6551" providerId="ADAL" clId="{641D03B4-9FEE-4686-9D68-F454FFEC5D96}" dt="2024-10-13T05:21:25.380" v="181"/>
          <ac:spMkLst>
            <pc:docMk/>
            <pc:sldMk cId="0" sldId="338"/>
            <ac:spMk id="3" creationId="{00000000-0000-0000-0000-000000000000}"/>
          </ac:spMkLst>
        </pc:spChg>
      </pc:sldChg>
      <pc:sldChg chg="modSp">
        <pc:chgData name="Icy Chen (23965953)" userId="2b430fa8-c257-4b99-b763-876c2f3b6551" providerId="ADAL" clId="{641D03B4-9FEE-4686-9D68-F454FFEC5D96}" dt="2024-10-13T05:23:53.407" v="198" actId="20577"/>
        <pc:sldMkLst>
          <pc:docMk/>
          <pc:sldMk cId="0" sldId="339"/>
        </pc:sldMkLst>
        <pc:spChg chg="mod">
          <ac:chgData name="Icy Chen (23965953)" userId="2b430fa8-c257-4b99-b763-876c2f3b6551" providerId="ADAL" clId="{641D03B4-9FEE-4686-9D68-F454FFEC5D96}" dt="2024-10-13T05:23:53.407" v="198" actId="20577"/>
          <ac:spMkLst>
            <pc:docMk/>
            <pc:sldMk cId="0" sldId="339"/>
            <ac:spMk id="2" creationId="{00000000-0000-0000-0000-000000000000}"/>
          </ac:spMkLst>
        </pc:spChg>
      </pc:sldChg>
      <pc:sldChg chg="modSp">
        <pc:chgData name="Icy Chen (23965953)" userId="2b430fa8-c257-4b99-b763-876c2f3b6551" providerId="ADAL" clId="{641D03B4-9FEE-4686-9D68-F454FFEC5D96}" dt="2024-10-13T05:24:56.797" v="201" actId="255"/>
        <pc:sldMkLst>
          <pc:docMk/>
          <pc:sldMk cId="0" sldId="340"/>
        </pc:sldMkLst>
        <pc:spChg chg="mod">
          <ac:chgData name="Icy Chen (23965953)" userId="2b430fa8-c257-4b99-b763-876c2f3b6551" providerId="ADAL" clId="{641D03B4-9FEE-4686-9D68-F454FFEC5D96}" dt="2024-10-13T05:24:56.797" v="201" actId="255"/>
          <ac:spMkLst>
            <pc:docMk/>
            <pc:sldMk cId="0" sldId="340"/>
            <ac:spMk id="2" creationId="{00000000-0000-0000-0000-000000000000}"/>
          </ac:spMkLst>
        </pc:spChg>
      </pc:sldChg>
      <pc:sldChg chg="modSp mod">
        <pc:chgData name="Icy Chen (23965953)" userId="2b430fa8-c257-4b99-b763-876c2f3b6551" providerId="ADAL" clId="{641D03B4-9FEE-4686-9D68-F454FFEC5D96}" dt="2024-10-13T08:50:08.312" v="281" actId="20577"/>
        <pc:sldMkLst>
          <pc:docMk/>
          <pc:sldMk cId="0" sldId="342"/>
        </pc:sldMkLst>
        <pc:spChg chg="mod">
          <ac:chgData name="Icy Chen (23965953)" userId="2b430fa8-c257-4b99-b763-876c2f3b6551" providerId="ADAL" clId="{641D03B4-9FEE-4686-9D68-F454FFEC5D96}" dt="2024-10-13T05:25:43.329" v="206" actId="1076"/>
          <ac:spMkLst>
            <pc:docMk/>
            <pc:sldMk cId="0" sldId="342"/>
            <ac:spMk id="2" creationId="{00000000-0000-0000-0000-000000000000}"/>
          </ac:spMkLst>
        </pc:spChg>
        <pc:spChg chg="mod">
          <ac:chgData name="Icy Chen (23965953)" userId="2b430fa8-c257-4b99-b763-876c2f3b6551" providerId="ADAL" clId="{641D03B4-9FEE-4686-9D68-F454FFEC5D96}" dt="2024-10-13T08:50:08.312" v="281" actId="20577"/>
          <ac:spMkLst>
            <pc:docMk/>
            <pc:sldMk cId="0" sldId="342"/>
            <ac:spMk id="3" creationId="{00000000-0000-0000-0000-000000000000}"/>
          </ac:spMkLst>
        </pc:spChg>
      </pc:sldChg>
      <pc:sldChg chg="addSp delSp modSp">
        <pc:chgData name="Icy Chen (23965953)" userId="2b430fa8-c257-4b99-b763-876c2f3b6551" providerId="ADAL" clId="{641D03B4-9FEE-4686-9D68-F454FFEC5D96}" dt="2024-10-13T05:23:03.026" v="192" actId="1076"/>
        <pc:sldMkLst>
          <pc:docMk/>
          <pc:sldMk cId="0" sldId="343"/>
        </pc:sldMkLst>
        <pc:spChg chg="del mod">
          <ac:chgData name="Icy Chen (23965953)" userId="2b430fa8-c257-4b99-b763-876c2f3b6551" providerId="ADAL" clId="{641D03B4-9FEE-4686-9D68-F454FFEC5D96}" dt="2024-10-13T05:22:57.202" v="191" actId="478"/>
          <ac:spMkLst>
            <pc:docMk/>
            <pc:sldMk cId="0" sldId="343"/>
            <ac:spMk id="2" creationId="{00000000-0000-0000-0000-000000000000}"/>
          </ac:spMkLst>
        </pc:spChg>
        <pc:spChg chg="add del mod">
          <ac:chgData name="Icy Chen (23965953)" userId="2b430fa8-c257-4b99-b763-876c2f3b6551" providerId="ADAL" clId="{641D03B4-9FEE-4686-9D68-F454FFEC5D96}" dt="2024-10-13T05:22:54.622" v="190" actId="478"/>
          <ac:spMkLst>
            <pc:docMk/>
            <pc:sldMk cId="0" sldId="343"/>
            <ac:spMk id="6" creationId="{1034FB48-9326-55C4-3AF8-FCCF00480277}"/>
          </ac:spMkLst>
        </pc:spChg>
        <pc:picChg chg="add mod">
          <ac:chgData name="Icy Chen (23965953)" userId="2b430fa8-c257-4b99-b763-876c2f3b6551" providerId="ADAL" clId="{641D03B4-9FEE-4686-9D68-F454FFEC5D96}" dt="2024-10-13T05:23:03.026" v="192" actId="1076"/>
          <ac:picMkLst>
            <pc:docMk/>
            <pc:sldMk cId="0" sldId="343"/>
            <ac:picMk id="1026" creationId="{76A0FB34-39ED-8915-2E20-B48FBF5FAAB7}"/>
          </ac:picMkLst>
        </pc:picChg>
      </pc:sldChg>
      <pc:sldChg chg="addSp modSp add">
        <pc:chgData name="Icy Chen (23965953)" userId="2b430fa8-c257-4b99-b763-876c2f3b6551" providerId="ADAL" clId="{641D03B4-9FEE-4686-9D68-F454FFEC5D96}" dt="2024-10-13T05:45:11.309" v="280"/>
        <pc:sldMkLst>
          <pc:docMk/>
          <pc:sldMk cId="2872035106" sldId="344"/>
        </pc:sldMkLst>
        <pc:spChg chg="mod">
          <ac:chgData name="Icy Chen (23965953)" userId="2b430fa8-c257-4b99-b763-876c2f3b6551" providerId="ADAL" clId="{641D03B4-9FEE-4686-9D68-F454FFEC5D96}" dt="2024-10-13T05:45:11.309" v="280"/>
          <ac:spMkLst>
            <pc:docMk/>
            <pc:sldMk cId="2872035106" sldId="344"/>
            <ac:spMk id="2" creationId="{A535A99A-AA23-7A99-2EEF-EFD19C225993}"/>
          </ac:spMkLst>
        </pc:spChg>
        <pc:spChg chg="mod">
          <ac:chgData name="Icy Chen (23965953)" userId="2b430fa8-c257-4b99-b763-876c2f3b6551" providerId="ADAL" clId="{641D03B4-9FEE-4686-9D68-F454FFEC5D96}" dt="2024-10-13T05:20:27.199" v="177"/>
          <ac:spMkLst>
            <pc:docMk/>
            <pc:sldMk cId="2872035106" sldId="344"/>
            <ac:spMk id="3" creationId="{02132C2B-15E0-3356-18A5-57B0D7122849}"/>
          </ac:spMkLst>
        </pc:spChg>
        <pc:spChg chg="add mod">
          <ac:chgData name="Icy Chen (23965953)" userId="2b430fa8-c257-4b99-b763-876c2f3b6551" providerId="ADAL" clId="{641D03B4-9FEE-4686-9D68-F454FFEC5D96}" dt="2024-10-13T05:35:35.076" v="211"/>
          <ac:spMkLst>
            <pc:docMk/>
            <pc:sldMk cId="2872035106" sldId="344"/>
            <ac:spMk id="6" creationId="{1B7044B1-FA97-4AC9-862C-6CE4EFC5B6C7}"/>
          </ac:spMkLst>
        </pc:spChg>
      </pc:sldChg>
      <pc:sldChg chg="add del">
        <pc:chgData name="Icy Chen (23965953)" userId="2b430fa8-c257-4b99-b763-876c2f3b6551" providerId="ADAL" clId="{641D03B4-9FEE-4686-9D68-F454FFEC5D96}" dt="2024-10-13T05:20:08.939" v="176" actId="2696"/>
        <pc:sldMkLst>
          <pc:docMk/>
          <pc:sldMk cId="1073723347" sldId="345"/>
        </pc:sldMkLst>
      </pc:sldChg>
      <pc:sldChg chg="modSp add">
        <pc:chgData name="Icy Chen (23965953)" userId="2b430fa8-c257-4b99-b763-876c2f3b6551" providerId="ADAL" clId="{641D03B4-9FEE-4686-9D68-F454FFEC5D96}" dt="2024-10-13T05:38:29.442" v="236" actId="255"/>
        <pc:sldMkLst>
          <pc:docMk/>
          <pc:sldMk cId="3719379356" sldId="345"/>
        </pc:sldMkLst>
        <pc:spChg chg="mod">
          <ac:chgData name="Icy Chen (23965953)" userId="2b430fa8-c257-4b99-b763-876c2f3b6551" providerId="ADAL" clId="{641D03B4-9FEE-4686-9D68-F454FFEC5D96}" dt="2024-10-13T05:38:29.442" v="236" actId="255"/>
          <ac:spMkLst>
            <pc:docMk/>
            <pc:sldMk cId="3719379356" sldId="345"/>
            <ac:spMk id="2" creationId="{3704DC35-24E8-57EA-C9D8-A7C7115DE4DE}"/>
          </ac:spMkLst>
        </pc:spChg>
        <pc:spChg chg="mod">
          <ac:chgData name="Icy Chen (23965953)" userId="2b430fa8-c257-4b99-b763-876c2f3b6551" providerId="ADAL" clId="{641D03B4-9FEE-4686-9D68-F454FFEC5D96}" dt="2024-10-13T05:36:41.083" v="217"/>
          <ac:spMkLst>
            <pc:docMk/>
            <pc:sldMk cId="3719379356" sldId="345"/>
            <ac:spMk id="3" creationId="{FBB75A83-19D8-D365-9297-BEF79A1913A9}"/>
          </ac:spMkLst>
        </pc:spChg>
      </pc:sldChg>
      <pc:sldChg chg="modSp add">
        <pc:chgData name="Icy Chen (23965953)" userId="2b430fa8-c257-4b99-b763-876c2f3b6551" providerId="ADAL" clId="{641D03B4-9FEE-4686-9D68-F454FFEC5D96}" dt="2024-10-13T05:39:49.519" v="247"/>
        <pc:sldMkLst>
          <pc:docMk/>
          <pc:sldMk cId="2547012895" sldId="346"/>
        </pc:sldMkLst>
        <pc:spChg chg="mod">
          <ac:chgData name="Icy Chen (23965953)" userId="2b430fa8-c257-4b99-b763-876c2f3b6551" providerId="ADAL" clId="{641D03B4-9FEE-4686-9D68-F454FFEC5D96}" dt="2024-10-13T05:39:49.519" v="247"/>
          <ac:spMkLst>
            <pc:docMk/>
            <pc:sldMk cId="2547012895" sldId="346"/>
            <ac:spMk id="2" creationId="{8A40B132-FB70-D02A-071F-FBC43A55FA0F}"/>
          </ac:spMkLst>
        </pc:spChg>
        <pc:spChg chg="mod">
          <ac:chgData name="Icy Chen (23965953)" userId="2b430fa8-c257-4b99-b763-876c2f3b6551" providerId="ADAL" clId="{641D03B4-9FEE-4686-9D68-F454FFEC5D96}" dt="2024-10-13T05:39:16.710" v="240"/>
          <ac:spMkLst>
            <pc:docMk/>
            <pc:sldMk cId="2547012895" sldId="346"/>
            <ac:spMk id="3" creationId="{180C140E-EF0E-BE19-AF3D-6841DB5D19E9}"/>
          </ac:spMkLst>
        </pc:spChg>
      </pc:sldChg>
      <pc:sldChg chg="modSp add">
        <pc:chgData name="Icy Chen (23965953)" userId="2b430fa8-c257-4b99-b763-876c2f3b6551" providerId="ADAL" clId="{641D03B4-9FEE-4686-9D68-F454FFEC5D96}" dt="2024-10-13T05:41:10.332" v="263" actId="20577"/>
        <pc:sldMkLst>
          <pc:docMk/>
          <pc:sldMk cId="1211546918" sldId="347"/>
        </pc:sldMkLst>
        <pc:spChg chg="mod">
          <ac:chgData name="Icy Chen (23965953)" userId="2b430fa8-c257-4b99-b763-876c2f3b6551" providerId="ADAL" clId="{641D03B4-9FEE-4686-9D68-F454FFEC5D96}" dt="2024-10-13T05:41:10.332" v="263" actId="20577"/>
          <ac:spMkLst>
            <pc:docMk/>
            <pc:sldMk cId="1211546918" sldId="347"/>
            <ac:spMk id="2" creationId="{87544B46-BA2C-F37B-329A-1F55F2777151}"/>
          </ac:spMkLst>
        </pc:spChg>
        <pc:spChg chg="mod">
          <ac:chgData name="Icy Chen (23965953)" userId="2b430fa8-c257-4b99-b763-876c2f3b6551" providerId="ADAL" clId="{641D03B4-9FEE-4686-9D68-F454FFEC5D96}" dt="2024-10-13T05:40:38.434" v="255"/>
          <ac:spMkLst>
            <pc:docMk/>
            <pc:sldMk cId="1211546918" sldId="347"/>
            <ac:spMk id="3" creationId="{AE60DB0B-1056-9CE9-A067-A8AEF7EF2279}"/>
          </ac:spMkLst>
        </pc:spChg>
      </pc:sldChg>
      <pc:sldChg chg="modSp add">
        <pc:chgData name="Icy Chen (23965953)" userId="2b430fa8-c257-4b99-b763-876c2f3b6551" providerId="ADAL" clId="{641D03B4-9FEE-4686-9D68-F454FFEC5D96}" dt="2024-10-13T05:40:26.768" v="254" actId="20577"/>
        <pc:sldMkLst>
          <pc:docMk/>
          <pc:sldMk cId="4226324499" sldId="348"/>
        </pc:sldMkLst>
        <pc:spChg chg="mod">
          <ac:chgData name="Icy Chen (23965953)" userId="2b430fa8-c257-4b99-b763-876c2f3b6551" providerId="ADAL" clId="{641D03B4-9FEE-4686-9D68-F454FFEC5D96}" dt="2024-10-13T05:40:26.768" v="254" actId="20577"/>
          <ac:spMkLst>
            <pc:docMk/>
            <pc:sldMk cId="4226324499" sldId="348"/>
            <ac:spMk id="2" creationId="{5AF06F50-B2A4-6ECB-A7B0-FB7CC0AFF632}"/>
          </ac:spMkLst>
        </pc:spChg>
        <pc:spChg chg="mod">
          <ac:chgData name="Icy Chen (23965953)" userId="2b430fa8-c257-4b99-b763-876c2f3b6551" providerId="ADAL" clId="{641D03B4-9FEE-4686-9D68-F454FFEC5D96}" dt="2024-10-13T05:40:03.197" v="248"/>
          <ac:spMkLst>
            <pc:docMk/>
            <pc:sldMk cId="4226324499" sldId="348"/>
            <ac:spMk id="3" creationId="{D4AA6C69-9E6B-0F09-391F-11CBAE5CF6E1}"/>
          </ac:spMkLst>
        </pc:spChg>
      </pc:sldChg>
      <pc:sldChg chg="modSp add del">
        <pc:chgData name="Icy Chen (23965953)" userId="2b430fa8-c257-4b99-b763-876c2f3b6551" providerId="ADAL" clId="{641D03B4-9FEE-4686-9D68-F454FFEC5D96}" dt="2024-10-13T16:11:20.144" v="282" actId="2696"/>
        <pc:sldMkLst>
          <pc:docMk/>
          <pc:sldMk cId="1852926274" sldId="349"/>
        </pc:sldMkLst>
        <pc:spChg chg="mod">
          <ac:chgData name="Icy Chen (23965953)" userId="2b430fa8-c257-4b99-b763-876c2f3b6551" providerId="ADAL" clId="{641D03B4-9FEE-4686-9D68-F454FFEC5D96}" dt="2024-10-13T05:43:16.920" v="270"/>
          <ac:spMkLst>
            <pc:docMk/>
            <pc:sldMk cId="1852926274" sldId="349"/>
            <ac:spMk id="3" creationId="{5ED7D3F5-3533-EE4A-1941-F32D77AA4D7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7BA472-454A-484F-AD3A-D46DFA6BE4F1}" type="datetimeFigureOut">
              <a:rPr lang="en-US" smtClean="0"/>
              <a:t>10/14/2024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AE5486-C925-4896-874C-43EBED49A423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AE5486-C925-4896-874C-43EBED49A42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6" descr="W:\Emily\Presentation assets\UWAM0289 Presentation pg1.pn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964" t="87895"/>
          <a:stretch>
            <a:fillRect/>
          </a:stretch>
        </p:blipFill>
        <p:spPr bwMode="auto">
          <a:xfrm>
            <a:off x="8417859" y="6033246"/>
            <a:ext cx="735536" cy="830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75488" y="1539208"/>
            <a:ext cx="6472776" cy="1872208"/>
          </a:xfrm>
          <a:prstGeom prst="rect">
            <a:avLst/>
          </a:prstGeom>
        </p:spPr>
        <p:txBody>
          <a:bodyPr tIns="0" bIns="0">
            <a:normAutofit/>
          </a:bodyPr>
          <a:lstStyle>
            <a:lvl1pPr algn="l">
              <a:lnSpc>
                <a:spcPct val="100000"/>
              </a:lnSpc>
              <a:defRPr sz="6200" baseline="0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r>
              <a:rPr lang="en-US" dirty="0"/>
              <a:t>Main heading</a:t>
            </a:r>
            <a:endParaRPr lang="en-AU" dirty="0"/>
          </a:p>
        </p:txBody>
      </p:sp>
      <p:sp>
        <p:nvSpPr>
          <p:cNvPr id="5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3455288"/>
            <a:ext cx="6472800" cy="28803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230" b="1" baseline="0">
                <a:solidFill>
                  <a:srgbClr val="DDB10A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Subheading</a:t>
            </a:r>
            <a:endParaRPr lang="en-AU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475488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 userDrawn="1"/>
        </p:nvCxnSpPr>
        <p:spPr>
          <a:xfrm>
            <a:off x="6732240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 userDrawn="1"/>
        </p:nvCxnSpPr>
        <p:spPr>
          <a:xfrm>
            <a:off x="4646656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 userDrawn="1"/>
        </p:nvCxnSpPr>
        <p:spPr>
          <a:xfrm>
            <a:off x="2561072" y="5512280"/>
            <a:ext cx="1800200" cy="0"/>
          </a:xfrm>
          <a:prstGeom prst="line">
            <a:avLst/>
          </a:prstGeom>
          <a:ln w="12700">
            <a:solidFill>
              <a:srgbClr val="DDB1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Placeholder 10"/>
          <p:cNvSpPr>
            <a:spLocks noGrp="1"/>
          </p:cNvSpPr>
          <p:nvPr>
            <p:ph type="body" sz="quarter" idx="15" hasCustomPrompt="1"/>
          </p:nvPr>
        </p:nvSpPr>
        <p:spPr>
          <a:xfrm>
            <a:off x="6889234" y="1844824"/>
            <a:ext cx="1896393" cy="2952328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  <p:txBody>
          <a:bodyPr tIns="0"/>
          <a:lstStyle>
            <a:lvl1pPr marL="0" indent="0">
              <a:lnSpc>
                <a:spcPct val="124000"/>
              </a:lnSpc>
              <a:buNone/>
              <a:defRPr sz="1250" baseline="0">
                <a:solidFill>
                  <a:schemeClr val="bg1"/>
                </a:solidFill>
                <a:latin typeface="UWA" pitchFamily="50" charset="0"/>
              </a:defRPr>
            </a:lvl1pPr>
          </a:lstStyle>
          <a:p>
            <a:pPr lvl="0"/>
            <a:r>
              <a:rPr lang="en-US" dirty="0"/>
              <a:t>  </a:t>
            </a:r>
            <a:endParaRPr lang="en-AU" dirty="0"/>
          </a:p>
        </p:txBody>
      </p:sp>
      <p:sp>
        <p:nvSpPr>
          <p:cNvPr id="18" name="Text Placeholder 6"/>
          <p:cNvSpPr>
            <a:spLocks noGrp="1"/>
          </p:cNvSpPr>
          <p:nvPr>
            <p:ph type="body" sz="quarter" idx="16" hasCustomPrompt="1"/>
          </p:nvPr>
        </p:nvSpPr>
        <p:spPr>
          <a:xfrm>
            <a:off x="2462944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19" name="Text Placeholder 6"/>
          <p:cNvSpPr>
            <a:spLocks noGrp="1"/>
          </p:cNvSpPr>
          <p:nvPr>
            <p:ph type="body" sz="quarter" idx="17" hasCustomPrompt="1"/>
          </p:nvPr>
        </p:nvSpPr>
        <p:spPr>
          <a:xfrm>
            <a:off x="4549092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0" name="Text Placeholder 6"/>
          <p:cNvSpPr>
            <a:spLocks noGrp="1"/>
          </p:cNvSpPr>
          <p:nvPr>
            <p:ph type="body" sz="quarter" idx="18" hasCustomPrompt="1"/>
          </p:nvPr>
        </p:nvSpPr>
        <p:spPr>
          <a:xfrm>
            <a:off x="6635240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21" name="Text Placeholder 6"/>
          <p:cNvSpPr>
            <a:spLocks noGrp="1"/>
          </p:cNvSpPr>
          <p:nvPr>
            <p:ph type="body" sz="quarter" idx="19" hasCustomPrompt="1"/>
          </p:nvPr>
        </p:nvSpPr>
        <p:spPr>
          <a:xfrm>
            <a:off x="376796" y="5576400"/>
            <a:ext cx="1897200" cy="7921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00" b="1">
                <a:solidFill>
                  <a:schemeClr val="bg1"/>
                </a:solidFill>
                <a:latin typeface="Arial" panose="020B0604020202090204" pitchFamily="34" charset="0"/>
                <a:cs typeface="Arial" panose="020B0604020202090204" pitchFamily="34" charset="0"/>
              </a:defRPr>
            </a:lvl1pPr>
          </a:lstStyle>
          <a:p>
            <a:pPr lvl="0"/>
            <a:r>
              <a:rPr lang="en-US" sz="1200" dirty="0"/>
              <a:t>Type information here</a:t>
            </a:r>
            <a:endParaRPr lang="en-AU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20"/>
          </p:nvPr>
        </p:nvSpPr>
        <p:spPr>
          <a:xfrm>
            <a:off x="6553200" y="6492875"/>
            <a:ext cx="2133600" cy="365125"/>
          </a:xfrm>
        </p:spPr>
        <p:txBody>
          <a:bodyPr/>
          <a:lstStyle/>
          <a:p>
            <a:fld id="{120DFB00-F25D-46CF-9C41-23C9768802A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1"/>
          </p:nvPr>
        </p:nvSpPr>
        <p:spPr>
          <a:xfrm>
            <a:off x="381000" y="6492875"/>
            <a:ext cx="2895600" cy="36512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/>
          <a:p>
            <a:r>
              <a:rPr lang="en-US" dirty="0"/>
              <a:t>CITS 5506 The Internet of Things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143000"/>
            <a:ext cx="9144000" cy="54284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AU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5" hasCustomPrompt="1"/>
          </p:nvPr>
        </p:nvSpPr>
        <p:spPr>
          <a:xfrm>
            <a:off x="457200" y="1752600"/>
            <a:ext cx="8064500" cy="40386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/>
            </a:lvl1pPr>
            <a:lvl2pPr>
              <a:defRPr sz="2500"/>
            </a:lvl2pPr>
            <a:lvl3pPr>
              <a:defRPr sz="2500"/>
            </a:lvl3pPr>
            <a:lvl4pPr>
              <a:defRPr sz="2500"/>
            </a:lvl4pPr>
            <a:lvl5pPr>
              <a:defRPr sz="2500"/>
            </a:lvl5pPr>
          </a:lstStyle>
          <a:p>
            <a:pPr lvl="0"/>
            <a:r>
              <a:rPr lang="en-AU" dirty="0"/>
              <a:t>Feature text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6" hasCustomPrompt="1"/>
          </p:nvPr>
        </p:nvSpPr>
        <p:spPr>
          <a:xfrm>
            <a:off x="467841" y="476325"/>
            <a:ext cx="6048375" cy="57641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sz="2500" b="1" baseline="0">
                <a:solidFill>
                  <a:srgbClr val="27348B"/>
                </a:solidFill>
              </a:defRPr>
            </a:lvl1pPr>
          </a:lstStyle>
          <a:p>
            <a:pPr lvl="0"/>
            <a:r>
              <a:rPr lang="en-AU" dirty="0"/>
              <a:t>Cover title (optional)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7"/>
          </p:nvPr>
        </p:nvSpPr>
        <p:spPr>
          <a:xfrm>
            <a:off x="6705600" y="6248400"/>
            <a:ext cx="2133600" cy="609600"/>
          </a:xfrm>
        </p:spPr>
        <p:txBody>
          <a:bodyPr/>
          <a:lstStyle>
            <a:lvl1pPr>
              <a:defRPr sz="1600" baseline="0">
                <a:solidFill>
                  <a:schemeClr val="bg1"/>
                </a:solidFill>
              </a:defRPr>
            </a:lvl1pPr>
          </a:lstStyle>
          <a:p>
            <a:fld id="{120DFB00-F25D-46CF-9C41-23C9768802A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8"/>
          </p:nvPr>
        </p:nvSpPr>
        <p:spPr>
          <a:xfrm>
            <a:off x="381000" y="6324600"/>
            <a:ext cx="5334000" cy="533400"/>
          </a:xfrm>
        </p:spPr>
        <p:txBody>
          <a:bodyPr/>
          <a:lstStyle>
            <a:lvl1pPr>
              <a:defRPr sz="1200"/>
            </a:lvl1pPr>
          </a:lstStyle>
          <a:p>
            <a:pPr algn="l"/>
            <a:endParaRPr lang="en-US" dirty="0"/>
          </a:p>
        </p:txBody>
      </p:sp>
      <p:sp>
        <p:nvSpPr>
          <p:cNvPr id="7" name="Footer Placeholder 14"/>
          <p:cNvSpPr txBox="1"/>
          <p:nvPr userDrawn="1"/>
        </p:nvSpPr>
        <p:spPr>
          <a:xfrm>
            <a:off x="0" y="6248400"/>
            <a:ext cx="9144000" cy="609600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4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CITS 5506 The Internet of Things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-9396" y="0"/>
            <a:ext cx="9153396" cy="112474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2051" name="Picture 3" descr="W:\Emily\Presentation assets\UWAM0289 Presentation pg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813" y="0"/>
            <a:ext cx="9162000" cy="68706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DFB00-F25D-46CF-9C41-23C9768802AF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29"/>
          <p:cNvSpPr>
            <a:spLocks noGrp="1"/>
          </p:cNvSpPr>
          <p:nvPr>
            <p:ph type="title"/>
          </p:nvPr>
        </p:nvSpPr>
        <p:spPr>
          <a:xfrm>
            <a:off x="376796" y="1406604"/>
            <a:ext cx="8287512" cy="187220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b="1" dirty="0"/>
              <a:t>CITS 5506</a:t>
            </a:r>
            <a:br>
              <a:rPr lang="en-US" sz="4400" b="1" dirty="0"/>
            </a:br>
            <a:r>
              <a:rPr lang="en-US" sz="4400" b="1" dirty="0"/>
              <a:t>The Internet of Things</a:t>
            </a:r>
            <a:br>
              <a:rPr lang="en-US" sz="4400" b="1" dirty="0"/>
            </a:br>
            <a:br>
              <a:rPr lang="en-US" sz="4400" b="1" dirty="0"/>
            </a:br>
            <a:br>
              <a:rPr lang="en-US" sz="3600" b="1" dirty="0"/>
            </a:br>
            <a:r>
              <a:rPr lang="en-US" sz="3600" dirty="0"/>
              <a:t>Mandatory Slides for Project Presentation</a:t>
            </a:r>
            <a:endParaRPr lang="en-AU" sz="4400" b="1" dirty="0"/>
          </a:p>
        </p:txBody>
      </p:sp>
      <p:sp>
        <p:nvSpPr>
          <p:cNvPr id="33" name="Text Placeholder 3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5" name="Text Placeholder 34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36" name="Text Placeholder 35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endParaRPr lang="en-AU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3E0B2-44BE-2D27-AB4C-206F70805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704DC35-24E8-57EA-C9D8-A7C7115DE4D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976" y="1409700"/>
            <a:ext cx="8064500" cy="4038600"/>
          </a:xfrm>
        </p:spPr>
        <p:txBody>
          <a:bodyPr/>
          <a:lstStyle/>
          <a:p>
            <a:r>
              <a:rPr lang="en-US" altLang="zh-CN" sz="20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Automatically activates or deactivates LED lights based on ambient light conditions to ensure visibility in low-light environments.</a:t>
            </a:r>
          </a:p>
          <a:p>
            <a:pPr marL="0" lvl="0" indent="-285750">
              <a:buNone/>
            </a:pPr>
            <a:r>
              <a:rPr lang="en-US" altLang="zh-CN" sz="2000" b="1" dirty="0"/>
              <a:t>Key Components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 err="1"/>
              <a:t>PiicoDev</a:t>
            </a:r>
            <a:r>
              <a:rPr lang="en-US" altLang="zh-CN" sz="2000" dirty="0"/>
              <a:t> Ambient Light Sensor (VEML6030) and LED.</a:t>
            </a:r>
          </a:p>
          <a:p>
            <a:pPr marL="0" lvl="0" indent="-285750">
              <a:buNone/>
            </a:pPr>
            <a:r>
              <a:rPr lang="en-US" altLang="zh-CN" sz="2000" b="1" dirty="0"/>
              <a:t>Demonstration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The LED turns on when the environment gets dark and off in bright conditions, improving safety during nighttime travel.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75A83-19D8-D365-9297-BEF79A1913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altLang="zh-CN" dirty="0"/>
              <a:t>Automatic Lighting Subsystem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AF2160-8EA3-B120-2544-CDE0DD4C8B1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D7287-1F67-EFE0-A179-D6348963B2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379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2AB8B-29F5-B36B-581F-16FE228FA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A40B132-FB70-D02A-071F-FBC43A55FA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976" y="1409700"/>
            <a:ext cx="8064500" cy="4038600"/>
          </a:xfrm>
        </p:spPr>
        <p:txBody>
          <a:bodyPr/>
          <a:lstStyle/>
          <a:p>
            <a:r>
              <a:rPr lang="en-US" altLang="zh-CN" sz="20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Uses two ultrasonic sensors to detect obstacles at different heights and triggers a buzzer to alert the user.</a:t>
            </a:r>
          </a:p>
          <a:p>
            <a:pPr marL="0" lvl="0" indent="-285750">
              <a:buNone/>
            </a:pPr>
            <a:r>
              <a:rPr lang="en-US" altLang="zh-CN" sz="2000" b="1" dirty="0"/>
              <a:t>Key Components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Two ultrasonic sensors and a piezo buzzer.</a:t>
            </a:r>
          </a:p>
          <a:p>
            <a:pPr marL="0" lvl="0" indent="-285750">
              <a:buNone/>
            </a:pPr>
            <a:r>
              <a:rPr lang="en-US" altLang="zh-CN" sz="2000" b="1" dirty="0"/>
              <a:t>Demonstration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When an obstacle is detected within a predefined range, the buzzer sounds to warn the user.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0C140E-EF0E-BE19-AF3D-6841DB5D19E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altLang="zh-CN" dirty="0"/>
              <a:t>Obstacle Detection Subsystem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154DA4-9B11-E3ED-D803-86D92860C84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BFCED6-568F-BF10-70F9-40B10915E0E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701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C0382F-CF28-4E2A-9283-65AFF253F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F06F50-B2A4-6ECB-A7B0-FB7CC0AFF6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976" y="1409700"/>
            <a:ext cx="8064500" cy="4038600"/>
          </a:xfrm>
        </p:spPr>
        <p:txBody>
          <a:bodyPr/>
          <a:lstStyle/>
          <a:p>
            <a:r>
              <a:rPr lang="en-US" altLang="zh-CN" sz="20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Monitors changes in acceleration and angular velocity to detect falls and triggers an alert.</a:t>
            </a:r>
          </a:p>
          <a:p>
            <a:pPr marL="0" lvl="0" indent="-285750">
              <a:buNone/>
            </a:pPr>
            <a:r>
              <a:rPr lang="en-US" altLang="zh-CN" sz="2000" b="1" dirty="0"/>
              <a:t>Key Components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AU" altLang="zh-CN" sz="2000" dirty="0" err="1"/>
              <a:t>PiicoDev</a:t>
            </a:r>
            <a:r>
              <a:rPr lang="en-AU" altLang="zh-CN" sz="2000" dirty="0"/>
              <a:t> 3-Axis Accelerometer (LIS3DH), Gyro Sensor, and buzzer</a:t>
            </a:r>
            <a:r>
              <a:rPr lang="en-US" altLang="zh-CN" sz="2000" dirty="0"/>
              <a:t>.</a:t>
            </a:r>
          </a:p>
          <a:p>
            <a:pPr marL="0" lvl="0" indent="-285750">
              <a:buNone/>
            </a:pPr>
            <a:r>
              <a:rPr lang="en-US" altLang="zh-CN" sz="2000" b="1" dirty="0"/>
              <a:t>Demonstration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If a fall is detected, the system sounds an alarm and alerts the user’s contacts with their GPS location.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6C69-9E6B-0F09-391F-11CBAE5CF6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altLang="zh-CN" dirty="0"/>
              <a:t>Fall Detection Subsystem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F9D1C3-87E8-1100-5136-71EEF0C17AB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BC2C2-2101-BCC4-11AF-EA1C2EA7883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6324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D4996E-4860-1598-7D88-F862DB18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7544B46-BA2C-F37B-329A-1F55F27771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976" y="1409700"/>
            <a:ext cx="8064500" cy="4038600"/>
          </a:xfrm>
        </p:spPr>
        <p:txBody>
          <a:bodyPr/>
          <a:lstStyle/>
          <a:p>
            <a:r>
              <a:rPr lang="en-US" altLang="zh-CN" sz="2000" b="1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Function</a:t>
            </a:r>
            <a:r>
              <a:rPr lang="en-US" altLang="zh-CN" sz="2000" dirty="0"/>
              <a:t>:</a:t>
            </a:r>
          </a:p>
          <a:p>
            <a:pPr marL="457200" lvl="1" indent="0">
              <a:buNone/>
            </a:pPr>
            <a:r>
              <a:rPr lang="en-US" altLang="zh-CN" sz="2000" dirty="0"/>
              <a:t>Provides real-time location tracking and sends the user’s precise location to designated contacts in case of an emergency.</a:t>
            </a:r>
          </a:p>
          <a:p>
            <a:pPr marL="0" lvl="0" indent="-285750">
              <a:buNone/>
            </a:pPr>
            <a:r>
              <a:rPr lang="en-US" altLang="zh-CN" sz="2000" b="1" dirty="0"/>
              <a:t>Key Components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AU" altLang="zh-CN" sz="2000" dirty="0"/>
              <a:t>LILYGO T-Beam with GPS NEO-6M module, Raspberry Pi</a:t>
            </a:r>
            <a:r>
              <a:rPr lang="en-US" altLang="zh-CN" sz="2000" dirty="0"/>
              <a:t>.</a:t>
            </a:r>
          </a:p>
          <a:p>
            <a:pPr marL="0" lvl="0" indent="-285750">
              <a:buNone/>
            </a:pPr>
            <a:r>
              <a:rPr lang="en-US" altLang="zh-CN" sz="2000" b="1" dirty="0"/>
              <a:t>Demonstration</a:t>
            </a:r>
            <a:r>
              <a:rPr lang="en-US" altLang="zh-CN" sz="2000" dirty="0"/>
              <a:t>: </a:t>
            </a:r>
          </a:p>
          <a:p>
            <a:pPr marL="457200" lvl="1" indent="0">
              <a:buNone/>
            </a:pPr>
            <a:r>
              <a:rPr lang="en-US" altLang="zh-CN" sz="2000" dirty="0"/>
              <a:t>GPS data is collected continuously and sent along with fall detection alerts to provide the user’s current location.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60DB0B-1056-9CE9-A067-A8AEF7EF227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altLang="zh-CN" dirty="0"/>
              <a:t>GPS Tracking Subsystem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08C6F-CD9E-70CA-710F-38DF3D64993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A4587-F34E-890E-1800-7E87D4DA64F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5469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b="1" dirty="0"/>
              <a:t>Testing Procedures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Subsystems tested in isolation (lighting, obstacle detection, fall detection).</a:t>
            </a:r>
          </a:p>
          <a:p>
            <a:pPr lvl="1"/>
            <a:r>
              <a:rPr lang="en-US" altLang="zh-CN" sz="2000" dirty="0"/>
              <a:t>Integrated testing for real-time data communication between subsystems.</a:t>
            </a:r>
          </a:p>
          <a:p>
            <a:r>
              <a:rPr lang="en-US" altLang="zh-CN" sz="2000" b="1" dirty="0"/>
              <a:t>Results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Accurate obstacle detection (within 30 cm range).</a:t>
            </a:r>
          </a:p>
          <a:p>
            <a:pPr lvl="1"/>
            <a:r>
              <a:rPr lang="en-US" altLang="zh-CN" sz="2000" dirty="0"/>
              <a:t>GPS provides precise location data for emergency alerts.</a:t>
            </a:r>
          </a:p>
          <a:p>
            <a:pPr lvl="1"/>
            <a:r>
              <a:rPr lang="en-US" altLang="zh-CN" sz="2000" dirty="0"/>
              <a:t>Fall detection system successfully sends alerts when sudden movement is detected.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altLang="zh-CN" dirty="0"/>
              <a:t>Testing and Validation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Cost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6A0FB34-39ED-8915-2E20-B48FBF5FAA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737" y="1447800"/>
            <a:ext cx="4200525" cy="422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1981200"/>
            <a:ext cx="8227541" cy="1905000"/>
          </a:xfrm>
        </p:spPr>
        <p:txBody>
          <a:bodyPr/>
          <a:lstStyle/>
          <a:p>
            <a:r>
              <a:rPr lang="en-US" altLang="zh-CN" sz="2000" b="1" dirty="0"/>
              <a:t>Final Results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Successfully integrated a smart cane with real-time obstacle detection, fall alerts, GPS tracking, and automatic lighting.</a:t>
            </a:r>
          </a:p>
          <a:p>
            <a:r>
              <a:rPr lang="en-US" altLang="zh-CN" sz="2000" b="1" dirty="0"/>
              <a:t>Unexpected Findings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Fall detection accuracy improved after sensor adjustment.</a:t>
            </a:r>
          </a:p>
          <a:p>
            <a:pPr lvl="1"/>
            <a:r>
              <a:rPr lang="en-US" altLang="zh-CN" sz="2000" dirty="0"/>
              <a:t>GPS tracking maintained accuracy even in low-signal environments.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Results and Discussion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sz="2000" b="1" dirty="0"/>
              <a:t>Summary of Outcomes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Project successfully addresses mobility and safety challenges for visually impaired users.</a:t>
            </a:r>
          </a:p>
          <a:p>
            <a:r>
              <a:rPr lang="en-US" altLang="zh-CN" sz="2000" b="1" dirty="0"/>
              <a:t>Future Work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Explore integrating voice commands for more interactive feedback.</a:t>
            </a:r>
          </a:p>
          <a:p>
            <a:pPr lvl="1"/>
            <a:r>
              <a:rPr lang="en-US" altLang="zh-CN" sz="2000" dirty="0"/>
              <a:t>Improve battery life for longer usability in real-world conditions.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Conclusion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39750" y="3048000"/>
            <a:ext cx="8064500" cy="1676400"/>
          </a:xfrm>
        </p:spPr>
        <p:txBody>
          <a:bodyPr/>
          <a:lstStyle/>
          <a:p>
            <a:r>
              <a:rPr lang="en-AU" b="0" dirty="0"/>
              <a:t> - List of references cited during the presentation</a:t>
            </a:r>
          </a:p>
          <a:p>
            <a:r>
              <a:rPr lang="en-AU" b="0" dirty="0"/>
              <a:t>    - Any relevant literature, tools, or resources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References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539750" y="2514600"/>
            <a:ext cx="8064500" cy="2514600"/>
          </a:xfrm>
        </p:spPr>
        <p:txBody>
          <a:bodyPr/>
          <a:lstStyle/>
          <a:p>
            <a:pPr algn="ctr"/>
            <a:r>
              <a:rPr lang="en-US" altLang="zh-CN" sz="2800" dirty="0"/>
              <a:t>Thank the audience and invite questions.</a:t>
            </a:r>
            <a:endParaRPr lang="en-AU" sz="2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Q&amp;</a:t>
            </a:r>
            <a:r>
              <a:rPr lang="en-AU"/>
              <a:t>A Slide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52400" y="-27542"/>
            <a:ext cx="7162800" cy="576411"/>
          </a:xfrm>
        </p:spPr>
        <p:txBody>
          <a:bodyPr/>
          <a:lstStyle/>
          <a:p>
            <a:r>
              <a:rPr lang="en-US" sz="3600" dirty="0"/>
              <a:t>Mandatory Slides for Project Presentation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>
          <a:xfrm>
            <a:off x="0" y="2628900"/>
            <a:ext cx="9144000" cy="1600200"/>
          </a:xfrm>
        </p:spPr>
        <p:txBody>
          <a:bodyPr/>
          <a:lstStyle/>
          <a:p>
            <a:pPr marL="457200" lvl="1" indent="0">
              <a:buNone/>
            </a:pPr>
            <a:r>
              <a:rPr lang="en-US" sz="2400" dirty="0"/>
              <a:t>These are mandatory slides for the project presentation, but</a:t>
            </a:r>
          </a:p>
          <a:p>
            <a:pPr marL="457200" lvl="1" indent="0">
              <a:buNone/>
            </a:pPr>
            <a:r>
              <a:rPr lang="en-US" sz="2400" dirty="0"/>
              <a:t>every group as per need can add additional slides. But keep in consideration the presentation time limit.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2254786"/>
            <a:ext cx="8064500" cy="2743200"/>
          </a:xfrm>
        </p:spPr>
        <p:txBody>
          <a:bodyPr/>
          <a:lstStyle/>
          <a:p>
            <a:pPr marL="0" indent="0" algn="ctr">
              <a:buFont typeface="Arial" panose="020B0604020202090204" pitchFamily="34" charset="0"/>
              <a:buNone/>
            </a:pPr>
            <a:r>
              <a:rPr lang="en-US" altLang="zh-CN" b="1" dirty="0"/>
              <a:t>Smart Guidance: An IoT-Enhanced Cane for the Visually Impaired</a:t>
            </a:r>
          </a:p>
          <a:p>
            <a:pPr marL="342900" indent="-342900">
              <a:buFont typeface="Arial" panose="020B0604020202090204" pitchFamily="34" charset="0"/>
              <a:buChar char="•"/>
            </a:pPr>
            <a:endParaRPr lang="en-AU" b="1" dirty="0"/>
          </a:p>
          <a:p>
            <a:pPr marL="0" indent="0" algn="l" rtl="0">
              <a:buFont typeface="Arial" panose="020B0604020202020204" pitchFamily="34" charset="0"/>
              <a:buNone/>
            </a:pPr>
            <a:r>
              <a:rPr lang="en-AU" altLang="zh-CN" sz="2000" b="0" i="0" u="none" strike="noStrike" kern="1200" baseline="0" dirty="0">
                <a:solidFill>
                  <a:schemeClr val="tx1"/>
                </a:solidFill>
                <a:effectLst/>
              </a:rPr>
              <a:t>Yuyan Yang (24358018); </a:t>
            </a:r>
            <a:r>
              <a:rPr lang="en-AU" altLang="zh-CN" sz="2000" b="0" i="0" u="none" strike="noStrike" kern="1200" baseline="0" dirty="0" err="1">
                <a:solidFill>
                  <a:schemeClr val="tx1"/>
                </a:solidFill>
                <a:effectLst/>
              </a:rPr>
              <a:t>Yanxi</a:t>
            </a:r>
            <a:r>
              <a:rPr lang="en-AU" altLang="zh-CN" sz="2000" b="0" i="0" u="none" strike="noStrike" kern="1200" baseline="0" dirty="0">
                <a:solidFill>
                  <a:schemeClr val="tx1"/>
                </a:solidFill>
                <a:effectLst/>
              </a:rPr>
              <a:t> Liu (24305445); </a:t>
            </a:r>
            <a:r>
              <a:rPr lang="en-AU" altLang="zh-CN" sz="2000" b="0" i="0" u="none" strike="noStrike" kern="1200" baseline="0" dirty="0" err="1">
                <a:solidFill>
                  <a:schemeClr val="tx1"/>
                </a:solidFill>
                <a:effectLst/>
              </a:rPr>
              <a:t>Xiaoyi</a:t>
            </a:r>
            <a:r>
              <a:rPr lang="en-AU" altLang="zh-CN" sz="2000" b="0" i="0" u="none" strike="noStrike" kern="1200" baseline="0" dirty="0">
                <a:solidFill>
                  <a:schemeClr val="tx1"/>
                </a:solidFill>
                <a:effectLst/>
              </a:rPr>
              <a:t> Liu (24071255); Icy Chen (23965953); Anirudh Somnath Menon (23825886)</a:t>
            </a:r>
          </a:p>
          <a:p>
            <a:pPr marL="0" indent="0" algn="ctr" rtl="0">
              <a:buFont typeface="Arial" panose="020B0604020202020204" pitchFamily="34" charset="0"/>
              <a:buNone/>
            </a:pPr>
            <a:endParaRPr lang="en-AU" sz="2000" b="0" dirty="0"/>
          </a:p>
          <a:p>
            <a:pPr marL="0" indent="0" algn="r">
              <a:buFont typeface="Arial" panose="020B0604020202090204" pitchFamily="34" charset="0"/>
              <a:buNone/>
            </a:pPr>
            <a:r>
              <a:rPr lang="en-AU" sz="2000" b="1" dirty="0"/>
              <a:t>Date: 17/10/2024</a:t>
            </a:r>
          </a:p>
          <a:p>
            <a:pPr marL="0" indent="0" algn="r">
              <a:buFont typeface="Arial" panose="020B0604020202090204" pitchFamily="34" charset="0"/>
              <a:buNone/>
            </a:pPr>
            <a:r>
              <a:rPr lang="en-AU" altLang="zh-CN" sz="2000" b="1" dirty="0"/>
              <a:t>University of Western Australia</a:t>
            </a:r>
            <a:endParaRPr lang="en-AU" sz="2000" b="1" dirty="0"/>
          </a:p>
          <a:p>
            <a:endParaRPr lang="en-AU" b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381000" y="427961"/>
            <a:ext cx="6048375" cy="576411"/>
          </a:xfrm>
        </p:spPr>
        <p:txBody>
          <a:bodyPr/>
          <a:lstStyle/>
          <a:p>
            <a:r>
              <a:rPr lang="en-AU" altLang="zh-CN" dirty="0"/>
              <a:t>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81000" y="1707468"/>
            <a:ext cx="8064500" cy="1981200"/>
          </a:xfrm>
        </p:spPr>
        <p:txBody>
          <a:bodyPr/>
          <a:lstStyle/>
          <a:p>
            <a:r>
              <a:rPr lang="en-US" altLang="zh-CN" sz="2000" b="1" dirty="0"/>
              <a:t>Problem Statement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Visual impairment limits safe navigation, leading to difficulties with obstacle detection, emergency response, and low-light navigation.</a:t>
            </a:r>
          </a:p>
          <a:p>
            <a:pPr lvl="1"/>
            <a:r>
              <a:rPr lang="en-US" altLang="zh-CN" sz="2000" dirty="0"/>
              <a:t>In Australia, 9.4% of people aged 55+ are visually impaired.</a:t>
            </a:r>
          </a:p>
          <a:p>
            <a:pPr lvl="1"/>
            <a:r>
              <a:rPr lang="en-US" altLang="zh-CN" sz="2000" dirty="0"/>
              <a:t>Traditional aids like canes and guide dogs are limited or expensive.</a:t>
            </a:r>
          </a:p>
          <a:p>
            <a:r>
              <a:rPr lang="en-US" altLang="zh-CN" sz="2000" b="1" dirty="0"/>
              <a:t>Objectives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Develop a smart cane integrating IoT to provide real-time obstacle detection, fall alerts, GPS tracking, and automatic lighting for visually impaired individuals.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9361" y="2895600"/>
            <a:ext cx="8064500" cy="1828800"/>
          </a:xfrm>
        </p:spPr>
        <p:txBody>
          <a:bodyPr/>
          <a:lstStyle/>
          <a:p>
            <a:r>
              <a:rPr lang="en-AU" dirty="0"/>
              <a:t> - </a:t>
            </a:r>
            <a:r>
              <a:rPr lang="en-AU" b="0" dirty="0"/>
              <a:t>Summary of relevant previous work</a:t>
            </a:r>
          </a:p>
          <a:p>
            <a:r>
              <a:rPr lang="en-AU" b="0" dirty="0"/>
              <a:t>   - How the project builds on or differs from existing solutions</a:t>
            </a:r>
          </a:p>
          <a:p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>
          <a:xfrm>
            <a:off x="1" y="228600"/>
            <a:ext cx="6412850" cy="576411"/>
          </a:xfrm>
        </p:spPr>
        <p:txBody>
          <a:bodyPr/>
          <a:lstStyle/>
          <a:p>
            <a:r>
              <a:rPr lang="en-AU" dirty="0"/>
              <a:t>Literature Review (Optional, depending upon the project)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395844" y="1555068"/>
            <a:ext cx="8077200" cy="2133600"/>
          </a:xfrm>
        </p:spPr>
        <p:txBody>
          <a:bodyPr/>
          <a:lstStyle/>
          <a:p>
            <a:r>
              <a:rPr lang="en-US" altLang="zh-CN" sz="2000" b="1" dirty="0"/>
              <a:t>System </a:t>
            </a:r>
            <a:r>
              <a:rPr lang="en-US" altLang="zh-CN" sz="2000" b="1" dirty="0" err="1"/>
              <a:t>Overview</a:t>
            </a:r>
            <a:r>
              <a:rPr lang="en-US" altLang="zh-CN" sz="2000" dirty="0" err="1"/>
              <a:t>:The</a:t>
            </a:r>
            <a:r>
              <a:rPr lang="en-US" altLang="zh-CN" sz="2000" dirty="0"/>
              <a:t> smart cane includes four main subsystems:</a:t>
            </a:r>
          </a:p>
          <a:p>
            <a:pPr lvl="1"/>
            <a:r>
              <a:rPr lang="en-US" altLang="zh-CN" sz="2000" dirty="0"/>
              <a:t>Automatic Lighting</a:t>
            </a:r>
          </a:p>
          <a:p>
            <a:pPr lvl="1"/>
            <a:r>
              <a:rPr lang="en-US" altLang="zh-CN" sz="2000" dirty="0"/>
              <a:t>Obstacle Detection</a:t>
            </a:r>
          </a:p>
          <a:p>
            <a:pPr lvl="1"/>
            <a:r>
              <a:rPr lang="en-US" altLang="zh-CN" sz="2000" dirty="0"/>
              <a:t>Fall Detection</a:t>
            </a:r>
          </a:p>
          <a:p>
            <a:pPr lvl="1"/>
            <a:r>
              <a:rPr lang="en-US" altLang="zh-CN" sz="2000" dirty="0"/>
              <a:t>GPS Tracking</a:t>
            </a:r>
          </a:p>
          <a:p>
            <a:r>
              <a:rPr lang="en-US" altLang="zh-CN" sz="2000" b="1" dirty="0"/>
              <a:t>Block Diagram</a:t>
            </a:r>
            <a:r>
              <a:rPr lang="en-US" altLang="zh-CN" sz="2000" dirty="0"/>
              <a:t>: Insert your </a:t>
            </a:r>
            <a:r>
              <a:rPr lang="en-US" altLang="zh-CN" sz="2000" b="1" dirty="0"/>
              <a:t>block diagram</a:t>
            </a:r>
            <a:r>
              <a:rPr lang="en-US" altLang="zh-CN" sz="2000" dirty="0"/>
              <a:t> showing how the subsystems work together.</a:t>
            </a:r>
            <a:r>
              <a:rPr lang="en-AU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90204" pitchFamily="34" charset="0"/>
              </a:rPr>
              <a:t>   </a:t>
            </a:r>
          </a:p>
          <a:p>
            <a:endParaRPr lang="en-AU" sz="20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Project Description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>
          <a:xfrm>
            <a:off x="228600" y="1752600"/>
            <a:ext cx="8686800" cy="1676400"/>
          </a:xfrm>
        </p:spPr>
        <p:txBody>
          <a:bodyPr/>
          <a:lstStyle/>
          <a:p>
            <a:r>
              <a:rPr lang="en-AU" altLang="zh-CN" sz="2000" b="1" dirty="0"/>
              <a:t>Tools and Technologies</a:t>
            </a:r>
            <a:r>
              <a:rPr lang="en-AU" altLang="zh-CN" sz="2000" dirty="0"/>
              <a:t>:</a:t>
            </a:r>
          </a:p>
          <a:p>
            <a:pPr lvl="1"/>
            <a:r>
              <a:rPr lang="en-AU" altLang="zh-CN" sz="2000" dirty="0"/>
              <a:t>Raspberry Pi, LILYGO T-Beam (GPS), Arduino IDE, ultrasonic sensors, light sensors, accelerometers, gyroscope, LoRa communication.</a:t>
            </a:r>
          </a:p>
          <a:p>
            <a:r>
              <a:rPr lang="en-AU" altLang="zh-CN" sz="2000" b="1" dirty="0"/>
              <a:t>System Architecture</a:t>
            </a:r>
            <a:r>
              <a:rPr lang="en-AU" altLang="zh-CN" sz="2000" dirty="0"/>
              <a:t>:</a:t>
            </a:r>
          </a:p>
          <a:p>
            <a:pPr lvl="1"/>
            <a:r>
              <a:rPr lang="en-AU" altLang="zh-CN" sz="2000" dirty="0"/>
              <a:t>Mention hardware selection based on cost, power, availability, and accuracy.</a:t>
            </a:r>
          </a:p>
          <a:p>
            <a:pPr lvl="1"/>
            <a:r>
              <a:rPr lang="en-AU" altLang="zh-CN" sz="2000" dirty="0"/>
              <a:t>Highlight software integration through Arduino IDE and data processing via the Raspberry Pi.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altLang="zh-CN" sz="2000" b="1" dirty="0"/>
              <a:t>Challenges &amp; Solutions</a:t>
            </a:r>
            <a:r>
              <a:rPr lang="en-AU" altLang="zh-CN" sz="2000" dirty="0"/>
              <a:t>:</a:t>
            </a:r>
          </a:p>
          <a:p>
            <a:pPr lvl="1"/>
            <a:r>
              <a:rPr lang="en-AU" altLang="zh-CN" sz="2000" dirty="0"/>
              <a:t>Challenge: Synchronizing GPS data with fall detection for real-time alerts.</a:t>
            </a:r>
          </a:p>
          <a:p>
            <a:pPr lvl="1"/>
            <a:r>
              <a:rPr lang="en-AU" altLang="zh-CN" sz="2000" dirty="0"/>
              <a:t>Solution: Using LILYGO T-Beam for continuous GPS data collection and Raspberry Pi for processing and integration.</a:t>
            </a:r>
          </a:p>
          <a:p>
            <a:r>
              <a:rPr lang="en-AU" altLang="zh-CN" sz="2000" b="1" dirty="0"/>
              <a:t>Hardware &amp; Software Integration</a:t>
            </a:r>
            <a:r>
              <a:rPr lang="en-AU" altLang="zh-CN" sz="2000" dirty="0"/>
              <a:t>:</a:t>
            </a:r>
          </a:p>
          <a:p>
            <a:pPr lvl="1"/>
            <a:r>
              <a:rPr lang="en-AU" altLang="zh-CN" sz="2000" dirty="0"/>
              <a:t>Diagram showing integration of subsystems (light sensor with Raspberry Pi, ultrasonic sensors for obstacle detection, accelerometer for fall detection).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Design and Development Process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9B268-67D9-8195-99D6-0F9E6A8F5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535A99A-AA23-7A99-2EEF-EFD19C2259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4976" y="1409700"/>
            <a:ext cx="8064500" cy="4038600"/>
          </a:xfrm>
        </p:spPr>
        <p:txBody>
          <a:bodyPr/>
          <a:lstStyle/>
          <a:p>
            <a:pPr marL="0" lvl="0" indent="-285750">
              <a:buNone/>
            </a:pPr>
            <a:r>
              <a:rPr lang="en-US" altLang="zh-CN" sz="2000" b="0" dirty="0"/>
              <a:t>The smart cane integrates four key subsystems to enhance the mobility and safety of visually impaired users:</a:t>
            </a:r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r>
              <a:rPr lang="en-US" altLang="zh-CN" sz="2000" b="1" dirty="0"/>
              <a:t>Automatic Lighting </a:t>
            </a:r>
            <a:r>
              <a:rPr lang="en-AU" altLang="zh-CN" sz="2000" dirty="0"/>
              <a:t>ensures visibility.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Obstacle Detection </a:t>
            </a:r>
            <a:r>
              <a:rPr lang="en-US" altLang="zh-CN" sz="2000" dirty="0"/>
              <a:t>warns the user of potential hazards.</a:t>
            </a:r>
          </a:p>
          <a:p>
            <a:pPr lvl="1"/>
            <a:r>
              <a:rPr lang="en-US" altLang="zh-CN" sz="2000" b="1" dirty="0"/>
              <a:t>Fall Detection </a:t>
            </a:r>
            <a:r>
              <a:rPr lang="en-AU" altLang="zh-CN" sz="2000" dirty="0"/>
              <a:t>triggers emergency alerts.</a:t>
            </a:r>
            <a:endParaRPr lang="en-US" altLang="zh-CN" sz="2000" dirty="0"/>
          </a:p>
          <a:p>
            <a:pPr lvl="1"/>
            <a:r>
              <a:rPr lang="en-US" altLang="zh-CN" sz="2000" b="1" dirty="0"/>
              <a:t>GPS Tracking </a:t>
            </a:r>
            <a:r>
              <a:rPr lang="en-US" altLang="zh-CN" sz="2000" dirty="0"/>
              <a:t>provides real-time location data during emergencies.</a:t>
            </a:r>
            <a:endParaRPr lang="en-US" altLang="zh-CN" sz="2000" b="1" dirty="0"/>
          </a:p>
          <a:p>
            <a:pPr marL="914400" lvl="2" indent="0">
              <a:buNone/>
            </a:pPr>
            <a:endParaRPr lang="en-US" altLang="zh-CN" sz="2000" dirty="0"/>
          </a:p>
          <a:p>
            <a:pPr marL="0" lvl="0" indent="-285750">
              <a:buNone/>
            </a:pPr>
            <a:r>
              <a:rPr lang="en-US" altLang="zh-CN" sz="2000" b="0" dirty="0"/>
              <a:t>Each subsystem works together to provide real-time feedback and assistance, ensuring the user’s safety in various environments.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132C2B-15E0-3356-18A5-57B0D71228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altLang="zh-CN" dirty="0"/>
              <a:t>Subsystems Overview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783D50-8481-9A98-3614-05597D3C68C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20DFB00-F25D-46CF-9C41-23C9768802AF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EC596-8B4D-4AD2-154B-EA182FD9D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035106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owerPoint_updated_1606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Corporate-PowerPoint_updated_16062015</Template>
  <TotalTime>49</TotalTime>
  <Words>855</Words>
  <Application>Microsoft Office PowerPoint</Application>
  <PresentationFormat>On-screen Show (4:3)</PresentationFormat>
  <Paragraphs>122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UWA</vt:lpstr>
      <vt:lpstr>Arial</vt:lpstr>
      <vt:lpstr>Calibri</vt:lpstr>
      <vt:lpstr>Corporate-PowerPoint_updated_16062015</vt:lpstr>
      <vt:lpstr>CITS 5506 The Internet of Things   Mandatory Slides for Project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user01</dc:creator>
  <cp:lastModifiedBy>Icy Chen (23965953)</cp:lastModifiedBy>
  <cp:revision>414</cp:revision>
  <dcterms:created xsi:type="dcterms:W3CDTF">2024-08-20T16:22:44Z</dcterms:created>
  <dcterms:modified xsi:type="dcterms:W3CDTF">2024-10-13T16:11:21Z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A40C8BCB1E3002DFD4C2C4667386C663_43</vt:lpwstr>
  </property>
  <property fmtid="{D5CDD505-2E9C-101B-9397-08002B2CF9AE}" pid="3" name="KSOProductBuildVer">
    <vt:lpwstr>2052-6.10.1.8873</vt:lpwstr>
  </property>
</Properties>
</file>