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944-8703-65A3-7D07-95351F450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2717D-05A0-89ED-E844-6D9DB75E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54D4-03B3-9021-E80E-6A256B3C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8880-1ECE-B26F-134C-E35CAE3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DDD8-EDB2-7214-3B8F-B584536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52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972-9550-6000-4E7D-EA9587C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59DE9-7CA7-9845-46F5-7457EF7DC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6027-CB33-3521-73D8-6EB7ABC1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A1227-5A15-6949-94C4-74D1537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942-DF9B-6F8D-46F1-79C97BE4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CDAA9-4C7A-BDB4-9333-1F562C829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408-3782-9CB6-C52A-6438DEFD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2E74-709A-8CAA-50A7-6DCC0100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1C0F-9C2B-777C-DF9F-6288A86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25AF-359D-C33B-9A6C-EF52A85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4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5C9-534E-092A-96BC-7C9B0F37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0D0E-A018-56CF-B751-77A6AD91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5013-038E-9617-6291-80618B0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6185-1205-F2EC-2191-5FC82515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32E2-06A2-DC76-C7A9-04DA6176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73E4-26B7-2BE1-21C2-5E0EAB1C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6F22-5D64-6AB6-C89D-9DEFB00C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87D4-1D33-3142-0549-8D44B64B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BEE1-62E7-F8B7-DE6C-7FE0E749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7D16-E537-41CF-1296-D19056DB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1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3F0A-F172-F0F3-CEFA-430D6DB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A008-92EF-F0CE-51D8-5E7249E6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BEB1-C7A8-15A5-1A16-05893A7F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087F-F845-E840-9D9D-BE1C62E4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4EAF-F022-4CDB-5414-0B6ABC5A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894D-8A62-A9F7-A316-BDBBB20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7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190C-00AC-CD3B-F6F4-2301B09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19A0-0ABC-2AAC-6193-83517862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C6F6-9506-FD13-A617-9C09C779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20E1F-1AD5-75EB-92F5-3F229B7A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4684E-BBC5-BC71-75AA-936F72423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BF52-0258-1818-FF8D-246BFEC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CED0-622F-BD92-1283-3B935874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D361F-5A3F-003E-CAC0-B96B767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0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94D9-D8F8-6960-ACF0-C533C460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81001-EA57-4678-8D40-3729A43C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1387-4871-E8BF-6648-327C0929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3D1C2-F4FD-9126-2169-4FB1444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DEDA0-8530-6A22-29BB-D6EB4E0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3D4CB-984C-7B0E-C01A-8805CB2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18CC-73C2-7BB9-9977-0A51528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5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692-138F-1798-D064-7BABF9A0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D3DE-FE52-EAC9-0C89-FE636AF0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88D2-CD3A-FD5C-7286-9C1F1958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C5B1-D918-F12D-FA5B-2E1FBAC5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6A51-3859-EF00-8416-76EF468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77EB-1485-06F2-4DA2-D2297961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3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9E37-4444-1332-71B7-4502A178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55DB8-871C-B34A-B059-656385BC0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0247-F7CD-7270-7733-3D5F78425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1391-4DFB-8CC2-8278-06BCC1A9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787E-04AC-9A8C-7A05-F757A17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F13E-A6C8-D378-45B3-E157192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4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04A2D-3553-5847-50F7-B122BAF4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3667-C591-3BE8-8B0B-9861761A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C459-25F6-FA2F-174C-92269389E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56ED-6A1D-4589-B80B-C1A0862195C3}" type="datetimeFigureOut">
              <a:rPr lang="en-SG" smtClean="0"/>
              <a:t>16/9/2022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F054-A799-724A-9E6C-1C1CEF25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5E38-C94E-7AA4-C2AC-BD452896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20F2-845E-47B1-A34F-E053D3B6DB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3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009006-FD6D-2DEA-4A2F-73178368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6" y="662847"/>
            <a:ext cx="7649643" cy="4239217"/>
          </a:xfrm>
          <a:prstGeom prst="rect">
            <a:avLst/>
          </a:prstGeom>
        </p:spPr>
      </p:pic>
      <p:pic>
        <p:nvPicPr>
          <p:cNvPr id="1026" name="Picture 2" descr="Trash bin - Free ui icons">
            <a:extLst>
              <a:ext uri="{FF2B5EF4-FFF2-40B4-BE49-F238E27FC236}">
                <a16:creationId xmlns:a16="http://schemas.microsoft.com/office/drawing/2014/main" id="{8C951976-BCD6-92ED-49D0-454BB2D2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9961" y="2035697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sh bin - Free ui icons">
            <a:extLst>
              <a:ext uri="{FF2B5EF4-FFF2-40B4-BE49-F238E27FC236}">
                <a16:creationId xmlns:a16="http://schemas.microsoft.com/office/drawing/2014/main" id="{333799F1-B9AB-A394-96B2-733EBDF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090" y="2370431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ash bin - Free ui icons">
            <a:extLst>
              <a:ext uri="{FF2B5EF4-FFF2-40B4-BE49-F238E27FC236}">
                <a16:creationId xmlns:a16="http://schemas.microsoft.com/office/drawing/2014/main" id="{738BA7B4-4F6B-2E1A-60E2-9D48ABEA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6648" y="76042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ycle bin - Free ecology and environment icons">
            <a:extLst>
              <a:ext uri="{FF2B5EF4-FFF2-40B4-BE49-F238E27FC236}">
                <a16:creationId xmlns:a16="http://schemas.microsoft.com/office/drawing/2014/main" id="{4B56FD90-28B0-C27B-AF5B-C2D7C268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89" y="2084392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cycle bin - Free ecology and environment icons">
            <a:extLst>
              <a:ext uri="{FF2B5EF4-FFF2-40B4-BE49-F238E27FC236}">
                <a16:creationId xmlns:a16="http://schemas.microsoft.com/office/drawing/2014/main" id="{CC8F84CF-CF71-A146-9BC9-866127F5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7" y="2038354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cycle bin - Free ecology and environment icons">
            <a:extLst>
              <a:ext uri="{FF2B5EF4-FFF2-40B4-BE49-F238E27FC236}">
                <a16:creationId xmlns:a16="http://schemas.microsoft.com/office/drawing/2014/main" id="{3162CB91-7D8A-9482-25A6-7B8CB515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14" y="4161537"/>
            <a:ext cx="286039" cy="2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Tze Hng Loke</dc:creator>
  <cp:lastModifiedBy>Tze Hng Loke</cp:lastModifiedBy>
  <cp:revision>4</cp:revision>
  <dcterms:created xsi:type="dcterms:W3CDTF">2022-09-17T02:31:00Z</dcterms:created>
  <dcterms:modified xsi:type="dcterms:W3CDTF">2022-09-17T03:09:20Z</dcterms:modified>
</cp:coreProperties>
</file>