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9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0782-652F-514D-B792-5BB6A80D3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7739B-A975-7646-A1CF-ADFC171E1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B5A1-FF76-954E-A81B-E1EF63C8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DBD1E-3034-4344-A9F5-0DA3B604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CA5A-3944-8849-A673-AA71BCAF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55EE-02C2-D44F-B540-57F2F07F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BF775-0435-B74A-B290-48E939B7E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662C-6908-E144-BAC7-7B9224D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74F1-C751-E847-90C8-D2CDEE38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8AAB-E0D9-124C-B9B1-BDD9CC96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1299A-7238-2545-8508-E83DC6553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96A72-9DB7-0A4C-A898-0D48C383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4799-2A0F-A146-B61B-F3FC4FC8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FE8A-2883-6E4E-9FB1-BB98A153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BB7B-80F8-DA45-8384-AE8C58F0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7F19-4B70-FF47-8BB3-EFB4FD7F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FF78-BECD-7E47-996A-8420F7163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C49E-0E83-4847-80ED-C36D492C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E34A-C11E-DA48-A4C6-5E0E82D4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B302-E7DD-274C-A401-9A955337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A26C-AF65-0D49-BD00-B436BC0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F95D-6EE1-CC40-8A48-F486C9DE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DBBFC-8D47-3F48-9993-EBB2B73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19DD-AB8B-0040-AD9A-91CA5F77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7435-05B4-5F45-9F07-7749D53C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2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6D9F-5B3F-074B-B370-51E63A8B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4FAE-627B-E64F-B1B2-4AB8A41B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1A4D4-09DC-5E42-AAC7-DD049E680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33575-F479-2B44-8355-5BFE1E8A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98CB-0DA1-E742-B2DF-E8DFA27B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8D2E4-5F0B-614B-AE89-2AB4323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2DF0-7BD8-9943-A493-0FF841AE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5434-C07A-2A4D-BFA7-60D664190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99310-6CE5-3C4E-B0BA-3A5E9628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41738-9295-C44D-A9E8-8603C9C66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170A6-808B-224F-B26D-518A4345B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5A74D-93FF-C543-AC8A-1D34A3ED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F33EF-828D-4F41-872E-6ACE2026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A68DE-9F6C-AC45-ABE8-9BE9381D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A906-AA4D-2346-A734-E9412DD7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344E4-FA2D-114D-9886-DEDC03A2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DA99-AA96-CC40-9E13-F981125B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BF0B0-ACD9-9D41-8624-E7C725F2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4186A-CC94-ED49-8998-F0A166E6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9DD2F-BA0D-4A47-9865-61D6A885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E7414-8969-3441-AA65-60CABB27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30BB-A2B3-ED44-92C6-10BF33F1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97C5-A063-4140-AEB9-6A610E2D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00ACF-ED03-9447-9CF3-0F213482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1163-8D84-E448-99B4-6BEAEF3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CD6F6-9C65-1D4B-86D3-D0679A73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8DA6-EA5C-934A-B353-04F425CE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CE2F-40C0-AB4F-8609-B21B3D00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5400A-FC52-324F-895F-A29A50019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09F4-1BB7-7F4C-A5B7-DFB74DC00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77096-B997-9144-91ED-CB37E72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854E-33E7-BB4D-9832-AAE10EA5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A25FE-8E2A-9544-BC83-B71732EC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25DB4-623E-154D-A6E4-01B35D3D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8058-8454-BB40-9F63-2A374AA2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2B78-CC78-334D-90AF-1FE79632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0ADE-C39F-6445-8247-67244CFAF844}" type="datetimeFigureOut">
              <a:rPr lang="en-US" smtClean="0"/>
              <a:t>3/13/20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5179-1931-3747-80D1-9D40A89D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D4B3-BCC5-B94F-A9F5-3F8FD42F0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40A2-D2EC-F842-9F3C-0290AC62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B1A2-5AA6-0B47-9F8E-E8B7E0AA8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 Storyboard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D4DAB-B6CC-5C48-94FF-EA58A5A17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Idan Levi </a:t>
            </a:r>
          </a:p>
          <a:p>
            <a:r>
              <a:rPr lang="en-US" dirty="0"/>
              <a:t>Shlomo Benyaminov </a:t>
            </a:r>
          </a:p>
        </p:txBody>
      </p:sp>
    </p:spTree>
    <p:extLst>
      <p:ext uri="{BB962C8B-B14F-4D97-AF65-F5344CB8AC3E}">
        <p14:creationId xmlns:p14="http://schemas.microsoft.com/office/powerpoint/2010/main" val="304800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1F5EAA-9852-BE40-9147-9F7333CC4DCF}"/>
              </a:ext>
            </a:extLst>
          </p:cNvPr>
          <p:cNvSpPr/>
          <p:nvPr/>
        </p:nvSpPr>
        <p:spPr>
          <a:xfrm>
            <a:off x="174526" y="2695895"/>
            <a:ext cx="1180618" cy="833377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4A2A1-D569-7C43-981A-54FA020BB4C9}"/>
              </a:ext>
            </a:extLst>
          </p:cNvPr>
          <p:cNvSpPr txBox="1"/>
          <p:nvPr/>
        </p:nvSpPr>
        <p:spPr>
          <a:xfrm>
            <a:off x="9479937" y="381965"/>
            <a:ext cx="2630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</a:t>
            </a:r>
          </a:p>
          <a:p>
            <a:r>
              <a:rPr lang="en-US" dirty="0"/>
              <a:t>Exiting the application at any stage will save all data and then safely close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AB2104-EB6F-3B45-BD8E-D6C4EC080902}"/>
              </a:ext>
            </a:extLst>
          </p:cNvPr>
          <p:cNvSpPr/>
          <p:nvPr/>
        </p:nvSpPr>
        <p:spPr>
          <a:xfrm>
            <a:off x="2832023" y="1110181"/>
            <a:ext cx="1180618" cy="833377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Album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B6582B2-B4C9-8D47-92A9-06DDD836E040}"/>
              </a:ext>
            </a:extLst>
          </p:cNvPr>
          <p:cNvCxnSpPr>
            <a:stCxn id="7" idx="0"/>
            <a:endCxn id="23" idx="1"/>
          </p:cNvCxnSpPr>
          <p:nvPr/>
        </p:nvCxnSpPr>
        <p:spPr>
          <a:xfrm rot="5400000" flipH="1" flipV="1">
            <a:off x="1213917" y="1077789"/>
            <a:ext cx="1169025" cy="206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479ED3D-EF8D-5E4E-B8A8-AF1E1D427154}"/>
              </a:ext>
            </a:extLst>
          </p:cNvPr>
          <p:cNvSpPr/>
          <p:nvPr/>
        </p:nvSpPr>
        <p:spPr>
          <a:xfrm>
            <a:off x="3554956" y="4904799"/>
            <a:ext cx="1180618" cy="833377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Admin View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38ED6B8-3BAC-8D4B-A528-B6086F6CD492}"/>
              </a:ext>
            </a:extLst>
          </p:cNvPr>
          <p:cNvCxnSpPr>
            <a:cxnSpLocks/>
            <a:stCxn id="7" idx="2"/>
            <a:endCxn id="28" idx="1"/>
          </p:cNvCxnSpPr>
          <p:nvPr/>
        </p:nvCxnSpPr>
        <p:spPr>
          <a:xfrm rot="16200000" flipH="1">
            <a:off x="1263787" y="3030319"/>
            <a:ext cx="1792216" cy="2790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67C2C5-79DB-2A4E-AE18-7E1306132101}"/>
              </a:ext>
            </a:extLst>
          </p:cNvPr>
          <p:cNvSpPr txBox="1"/>
          <p:nvPr/>
        </p:nvSpPr>
        <p:spPr>
          <a:xfrm>
            <a:off x="781600" y="5379194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Admin Subsystem</a:t>
            </a:r>
          </a:p>
          <a:p>
            <a:r>
              <a:rPr lang="en-US" sz="1600" dirty="0"/>
              <a:t>(Username = Admin)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2810E0-1A4D-9247-9448-2CFD274CD310}"/>
              </a:ext>
            </a:extLst>
          </p:cNvPr>
          <p:cNvSpPr txBox="1"/>
          <p:nvPr/>
        </p:nvSpPr>
        <p:spPr>
          <a:xfrm>
            <a:off x="567519" y="925792"/>
            <a:ext cx="2073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Non-Admin Subsystem</a:t>
            </a:r>
          </a:p>
          <a:p>
            <a:r>
              <a:rPr lang="en-US" sz="1600" dirty="0"/>
              <a:t>(Username != Admin)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C89AA2-E23D-4F42-8D7F-C134B1789A57}"/>
              </a:ext>
            </a:extLst>
          </p:cNvPr>
          <p:cNvSpPr/>
          <p:nvPr/>
        </p:nvSpPr>
        <p:spPr>
          <a:xfrm>
            <a:off x="5264595" y="1110182"/>
            <a:ext cx="1180618" cy="833377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 View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8FA41D-1130-2E47-8FD4-0AFE8B671FEC}"/>
              </a:ext>
            </a:extLst>
          </p:cNvPr>
          <p:cNvSpPr/>
          <p:nvPr/>
        </p:nvSpPr>
        <p:spPr>
          <a:xfrm>
            <a:off x="7697166" y="1110180"/>
            <a:ext cx="1180618" cy="833377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 Detail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D840F5-D220-AA41-9980-3637AAD88030}"/>
              </a:ext>
            </a:extLst>
          </p:cNvPr>
          <p:cNvCxnSpPr>
            <a:stCxn id="23" idx="3"/>
            <a:endCxn id="67" idx="1"/>
          </p:cNvCxnSpPr>
          <p:nvPr/>
        </p:nvCxnSpPr>
        <p:spPr>
          <a:xfrm>
            <a:off x="4012641" y="1526870"/>
            <a:ext cx="1251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CB9FFB4-1B0E-4341-9361-BAAF01E87210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6445213" y="1526869"/>
            <a:ext cx="12519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B64369-9999-8244-8675-F585872587D2}"/>
              </a:ext>
            </a:extLst>
          </p:cNvPr>
          <p:cNvSpPr txBox="1"/>
          <p:nvPr/>
        </p:nvSpPr>
        <p:spPr>
          <a:xfrm>
            <a:off x="1929718" y="2516677"/>
            <a:ext cx="7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Logout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C38750BA-0D1D-BD40-B286-308A05E8E0A0}"/>
              </a:ext>
            </a:extLst>
          </p:cNvPr>
          <p:cNvCxnSpPr>
            <a:cxnSpLocks/>
          </p:cNvCxnSpPr>
          <p:nvPr/>
        </p:nvCxnSpPr>
        <p:spPr>
          <a:xfrm rot="10800000">
            <a:off x="1355145" y="3319087"/>
            <a:ext cx="2790121" cy="1578833"/>
          </a:xfrm>
          <a:prstGeom prst="bentConnector3">
            <a:avLst>
              <a:gd name="adj1" fmla="val 20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C88D27-4D40-BE43-B660-882B61AA428F}"/>
              </a:ext>
            </a:extLst>
          </p:cNvPr>
          <p:cNvSpPr txBox="1"/>
          <p:nvPr/>
        </p:nvSpPr>
        <p:spPr>
          <a:xfrm>
            <a:off x="1927555" y="3307400"/>
            <a:ext cx="7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Logout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382B5C8-1F60-9047-BE6D-9DDD959D04E0}"/>
              </a:ext>
            </a:extLst>
          </p:cNvPr>
          <p:cNvCxnSpPr>
            <a:stCxn id="23" idx="2"/>
          </p:cNvCxnSpPr>
          <p:nvPr/>
        </p:nvCxnSpPr>
        <p:spPr>
          <a:xfrm rot="5400000">
            <a:off x="1909318" y="1389384"/>
            <a:ext cx="958841" cy="206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B64369-9999-8244-8675-F585872587D2}"/>
              </a:ext>
            </a:extLst>
          </p:cNvPr>
          <p:cNvSpPr txBox="1"/>
          <p:nvPr/>
        </p:nvSpPr>
        <p:spPr>
          <a:xfrm>
            <a:off x="4036374" y="1205053"/>
            <a:ext cx="1228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Open Album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B64369-9999-8244-8675-F585872587D2}"/>
              </a:ext>
            </a:extLst>
          </p:cNvPr>
          <p:cNvSpPr txBox="1"/>
          <p:nvPr/>
        </p:nvSpPr>
        <p:spPr>
          <a:xfrm>
            <a:off x="4363386" y="178117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012641" y="1781175"/>
            <a:ext cx="1251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355145" y="3019425"/>
            <a:ext cx="4061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6995" y="1943557"/>
            <a:ext cx="0" cy="1075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C88D27-4D40-BE43-B660-882B61AA428F}"/>
              </a:ext>
            </a:extLst>
          </p:cNvPr>
          <p:cNvSpPr txBox="1"/>
          <p:nvPr/>
        </p:nvSpPr>
        <p:spPr>
          <a:xfrm>
            <a:off x="5416995" y="2304217"/>
            <a:ext cx="7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Logout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64369-9999-8244-8675-F585872587D2}"/>
              </a:ext>
            </a:extLst>
          </p:cNvPr>
          <p:cNvSpPr txBox="1"/>
          <p:nvPr/>
        </p:nvSpPr>
        <p:spPr>
          <a:xfrm>
            <a:off x="6500263" y="1223082"/>
            <a:ext cx="114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View Photo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B64369-9999-8244-8675-F585872587D2}"/>
              </a:ext>
            </a:extLst>
          </p:cNvPr>
          <p:cNvSpPr txBox="1"/>
          <p:nvPr/>
        </p:nvSpPr>
        <p:spPr>
          <a:xfrm>
            <a:off x="6784090" y="1781175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433345" y="1781175"/>
            <a:ext cx="1251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874445" y="1926584"/>
            <a:ext cx="0" cy="127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328219" y="3200400"/>
            <a:ext cx="65462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C88D27-4D40-BE43-B660-882B61AA428F}"/>
              </a:ext>
            </a:extLst>
          </p:cNvPr>
          <p:cNvSpPr txBox="1"/>
          <p:nvPr/>
        </p:nvSpPr>
        <p:spPr>
          <a:xfrm>
            <a:off x="7122258" y="2855231"/>
            <a:ext cx="7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Logout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AB2104-EB6F-3B45-BD8E-D6C4EC080902}"/>
              </a:ext>
            </a:extLst>
          </p:cNvPr>
          <p:cNvSpPr/>
          <p:nvPr/>
        </p:nvSpPr>
        <p:spPr>
          <a:xfrm>
            <a:off x="5319645" y="3583535"/>
            <a:ext cx="1180618" cy="833377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Photo Search View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23733" y="1950452"/>
            <a:ext cx="1695912" cy="187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554956" y="1950452"/>
            <a:ext cx="1764689" cy="232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C88D27-4D40-BE43-B660-882B61AA428F}"/>
              </a:ext>
            </a:extLst>
          </p:cNvPr>
          <p:cNvSpPr txBox="1"/>
          <p:nvPr/>
        </p:nvSpPr>
        <p:spPr>
          <a:xfrm>
            <a:off x="4599811" y="3939226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88D27-4D40-BE43-B660-882B61AA428F}"/>
              </a:ext>
            </a:extLst>
          </p:cNvPr>
          <p:cNvSpPr txBox="1"/>
          <p:nvPr/>
        </p:nvSpPr>
        <p:spPr>
          <a:xfrm>
            <a:off x="3907780" y="2108316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Search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83733" y="4416912"/>
            <a:ext cx="4235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83733" y="3529271"/>
            <a:ext cx="0" cy="896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C88D27-4D40-BE43-B660-882B61AA428F}"/>
              </a:ext>
            </a:extLst>
          </p:cNvPr>
          <p:cNvSpPr txBox="1"/>
          <p:nvPr/>
        </p:nvSpPr>
        <p:spPr>
          <a:xfrm>
            <a:off x="3781857" y="4127401"/>
            <a:ext cx="760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5960" y="160865"/>
            <a:ext cx="3489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Photo State Design</a:t>
            </a:r>
            <a:endParaRPr lang="es-US" sz="2500" b="1" dirty="0"/>
          </a:p>
        </p:txBody>
      </p:sp>
    </p:spTree>
    <p:extLst>
      <p:ext uri="{BB962C8B-B14F-4D97-AF65-F5344CB8AC3E}">
        <p14:creationId xmlns:p14="http://schemas.microsoft.com/office/powerpoint/2010/main" val="356863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FD2C28-8952-6F48-8B42-62452B1FC3F8}"/>
              </a:ext>
            </a:extLst>
          </p:cNvPr>
          <p:cNvSpPr/>
          <p:nvPr/>
        </p:nvSpPr>
        <p:spPr>
          <a:xfrm>
            <a:off x="304798" y="220133"/>
            <a:ext cx="8356600" cy="653626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28C308-8D24-CA44-B0BB-A007D63310E3}"/>
              </a:ext>
            </a:extLst>
          </p:cNvPr>
          <p:cNvSpPr/>
          <p:nvPr/>
        </p:nvSpPr>
        <p:spPr>
          <a:xfrm>
            <a:off x="3001432" y="1485899"/>
            <a:ext cx="2963333" cy="3784600"/>
          </a:xfrm>
          <a:prstGeom prst="roundRect">
            <a:avLst>
              <a:gd name="adj" fmla="val 2381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Welcome to Photos!</a:t>
            </a: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646785-C75A-2B4F-866C-4F3FFA1FFECA}"/>
              </a:ext>
            </a:extLst>
          </p:cNvPr>
          <p:cNvSpPr/>
          <p:nvPr/>
        </p:nvSpPr>
        <p:spPr>
          <a:xfrm>
            <a:off x="3572933" y="3191933"/>
            <a:ext cx="1854200" cy="4233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Username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2A2D0-4F2C-0443-A167-B6A4EF47B6D3}"/>
              </a:ext>
            </a:extLst>
          </p:cNvPr>
          <p:cNvSpPr/>
          <p:nvPr/>
        </p:nvSpPr>
        <p:spPr>
          <a:xfrm>
            <a:off x="4237566" y="4526489"/>
            <a:ext cx="524934" cy="224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CF315-5CC3-9646-A266-0A146E58856A}"/>
              </a:ext>
            </a:extLst>
          </p:cNvPr>
          <p:cNvSpPr txBox="1"/>
          <p:nvPr/>
        </p:nvSpPr>
        <p:spPr>
          <a:xfrm>
            <a:off x="7160119" y="42944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BB872-3C09-A840-920C-FB239D99416C}"/>
              </a:ext>
            </a:extLst>
          </p:cNvPr>
          <p:cNvSpPr txBox="1"/>
          <p:nvPr/>
        </p:nvSpPr>
        <p:spPr>
          <a:xfrm>
            <a:off x="9046753" y="231285"/>
            <a:ext cx="267217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Login page [1]</a:t>
            </a:r>
          </a:p>
          <a:p>
            <a:r>
              <a:rPr lang="en-US" dirty="0"/>
              <a:t>Note: The Admin account is accessed when the Username is Admin</a:t>
            </a:r>
            <a:endParaRPr lang="en-US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DE549C-37A4-304D-9519-0907195C3C93}"/>
              </a:ext>
            </a:extLst>
          </p:cNvPr>
          <p:cNvSpPr txBox="1"/>
          <p:nvPr/>
        </p:nvSpPr>
        <p:spPr>
          <a:xfrm>
            <a:off x="7160119" y="4663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858318D-1FA4-D44E-A1E9-01445033F7FA}"/>
              </a:ext>
            </a:extLst>
          </p:cNvPr>
          <p:cNvSpPr/>
          <p:nvPr/>
        </p:nvSpPr>
        <p:spPr>
          <a:xfrm>
            <a:off x="4882718" y="4366897"/>
            <a:ext cx="2112886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78AC2D1-67EF-C044-8092-805259A57BA3}"/>
              </a:ext>
            </a:extLst>
          </p:cNvPr>
          <p:cNvSpPr/>
          <p:nvPr/>
        </p:nvSpPr>
        <p:spPr>
          <a:xfrm>
            <a:off x="4882718" y="4688352"/>
            <a:ext cx="2112886" cy="224368"/>
          </a:xfrm>
          <a:prstGeom prst="rightArrow">
            <a:avLst>
              <a:gd name="adj1" fmla="val 57913"/>
              <a:gd name="adj2" fmla="val 618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2CB4E-F17F-5C42-9437-C6B3E7634DA2}"/>
              </a:ext>
            </a:extLst>
          </p:cNvPr>
          <p:cNvSpPr txBox="1"/>
          <p:nvPr/>
        </p:nvSpPr>
        <p:spPr>
          <a:xfrm>
            <a:off x="6102479" y="4084675"/>
            <a:ext cx="89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715C9-5CCF-C94B-9174-9D6D3D102952}"/>
              </a:ext>
            </a:extLst>
          </p:cNvPr>
          <p:cNvSpPr txBox="1"/>
          <p:nvPr/>
        </p:nvSpPr>
        <p:spPr>
          <a:xfrm>
            <a:off x="6266994" y="4848413"/>
            <a:ext cx="89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94867" y="1972733"/>
            <a:ext cx="2311400" cy="16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00033" y="4750857"/>
            <a:ext cx="0" cy="131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5427133" y="3403600"/>
            <a:ext cx="1964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06267" y="1805000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  <a:endParaRPr lang="es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78820" y="3193533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Textfield</a:t>
            </a:r>
            <a:endParaRPr lang="es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9874" y="6062133"/>
            <a:ext cx="92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s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83918" y="2878667"/>
            <a:ext cx="1964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35605" y="2668600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AnchorPane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72949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91F3F4-388C-4544-A052-D02D38DF52F7}"/>
              </a:ext>
            </a:extLst>
          </p:cNvPr>
          <p:cNvSpPr/>
          <p:nvPr/>
        </p:nvSpPr>
        <p:spPr>
          <a:xfrm>
            <a:off x="237108" y="256033"/>
            <a:ext cx="8356600" cy="653626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       Users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AB060-8BF8-CF45-A2D6-2AC380B9E34B}"/>
              </a:ext>
            </a:extLst>
          </p:cNvPr>
          <p:cNvSpPr/>
          <p:nvPr/>
        </p:nvSpPr>
        <p:spPr>
          <a:xfrm>
            <a:off x="4350544" y="2812725"/>
            <a:ext cx="3739896" cy="244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5A88D-06B0-F444-839B-8003FB909197}"/>
              </a:ext>
            </a:extLst>
          </p:cNvPr>
          <p:cNvSpPr/>
          <p:nvPr/>
        </p:nvSpPr>
        <p:spPr>
          <a:xfrm>
            <a:off x="4350544" y="1901952"/>
            <a:ext cx="3739896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1A830-177E-7F4A-8541-6B2D51A90A00}"/>
              </a:ext>
            </a:extLst>
          </p:cNvPr>
          <p:cNvSpPr/>
          <p:nvPr/>
        </p:nvSpPr>
        <p:spPr>
          <a:xfrm>
            <a:off x="7407197" y="6318502"/>
            <a:ext cx="1053370" cy="283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D9E3698-7D25-9948-AAEE-ED1A6597C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59786"/>
              </p:ext>
            </p:extLst>
          </p:nvPr>
        </p:nvGraphicFramePr>
        <p:xfrm>
          <a:off x="401322" y="583184"/>
          <a:ext cx="3143504" cy="593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504">
                  <a:extLst>
                    <a:ext uri="{9D8B030D-6E8A-4147-A177-3AD203B41FA5}">
                      <a16:colId xmlns:a16="http://schemas.microsoft.com/office/drawing/2014/main" val="2588127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Idan</a:t>
                      </a:r>
                      <a:endParaRPr 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83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Shlomo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Eric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5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19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Eddie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Justin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7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1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3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38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2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6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50995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BD92C60-E83F-B747-A660-77C77AECC108}"/>
              </a:ext>
            </a:extLst>
          </p:cNvPr>
          <p:cNvSpPr/>
          <p:nvPr/>
        </p:nvSpPr>
        <p:spPr>
          <a:xfrm>
            <a:off x="3967988" y="274980"/>
            <a:ext cx="42702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CD842-B1A2-0A43-BBF4-C28D45017CDF}"/>
              </a:ext>
            </a:extLst>
          </p:cNvPr>
          <p:cNvSpPr txBox="1"/>
          <p:nvPr/>
        </p:nvSpPr>
        <p:spPr>
          <a:xfrm>
            <a:off x="8949180" y="274980"/>
            <a:ext cx="304279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Admin Page [2]</a:t>
            </a:r>
          </a:p>
          <a:p>
            <a:pPr marL="342900" indent="-342900">
              <a:buAutoNum type="arabicPeriod"/>
            </a:pPr>
            <a:r>
              <a:rPr lang="en-US" dirty="0"/>
              <a:t>Admin can remove and create users</a:t>
            </a:r>
          </a:p>
          <a:p>
            <a:pPr marL="342900" indent="-342900">
              <a:buAutoNum type="arabicPeriod"/>
            </a:pPr>
            <a:r>
              <a:rPr lang="en-US" dirty="0"/>
              <a:t>Create -&gt; Pop-up window to confirm</a:t>
            </a:r>
          </a:p>
          <a:p>
            <a:pPr marL="342900" indent="-342900">
              <a:buAutoNum type="arabicPeriod"/>
            </a:pPr>
            <a:r>
              <a:rPr lang="en-US" dirty="0"/>
              <a:t>Delete -&gt; Pop-up window to confirm</a:t>
            </a:r>
          </a:p>
          <a:p>
            <a:pPr marL="342900" indent="-342900">
              <a:buAutoNum type="arabicPeriod"/>
            </a:pPr>
            <a:r>
              <a:rPr lang="en-US" dirty="0"/>
              <a:t>Logout -&gt; Go to login page [1]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14E36-8CE1-864E-9B59-433A802D01D1}"/>
              </a:ext>
            </a:extLst>
          </p:cNvPr>
          <p:cNvSpPr/>
          <p:nvPr/>
        </p:nvSpPr>
        <p:spPr>
          <a:xfrm>
            <a:off x="4350544" y="2394456"/>
            <a:ext cx="3739896" cy="244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7CCA3-458D-4B44-BF25-CFACA77763BB}"/>
              </a:ext>
            </a:extLst>
          </p:cNvPr>
          <p:cNvSpPr txBox="1"/>
          <p:nvPr/>
        </p:nvSpPr>
        <p:spPr>
          <a:xfrm>
            <a:off x="9294027" y="6241493"/>
            <a:ext cx="50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70114E7-1BA4-8649-8D1B-8D26BC7862D2}"/>
              </a:ext>
            </a:extLst>
          </p:cNvPr>
          <p:cNvSpPr/>
          <p:nvPr/>
        </p:nvSpPr>
        <p:spPr>
          <a:xfrm>
            <a:off x="8584455" y="6348050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83309" y="3718467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AnchorPane</a:t>
            </a:r>
            <a:endParaRPr lang="es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69449" y="6364224"/>
            <a:ext cx="1964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021136" y="6154157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s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831622" y="2516509"/>
            <a:ext cx="2202094" cy="3724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44267" y="3056831"/>
            <a:ext cx="2861733" cy="3184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2" idx="1"/>
          </p:cNvCxnSpPr>
          <p:nvPr/>
        </p:nvCxnSpPr>
        <p:spPr>
          <a:xfrm>
            <a:off x="8460567" y="3217333"/>
            <a:ext cx="1322742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</p:cNvCxnSpPr>
          <p:nvPr/>
        </p:nvCxnSpPr>
        <p:spPr>
          <a:xfrm>
            <a:off x="8090440" y="2066544"/>
            <a:ext cx="1705449" cy="1337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18989" y="3339500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Textfield</a:t>
            </a:r>
            <a:endParaRPr lang="es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17604" y="1262237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  <a:endParaRPr lang="es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73333" y="1066800"/>
            <a:ext cx="270934" cy="270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20533" y="4087799"/>
            <a:ext cx="1820334" cy="561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40867" y="4524833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ListView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4542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762AEE-4AAC-0449-9218-25971E45B814}"/>
              </a:ext>
            </a:extLst>
          </p:cNvPr>
          <p:cNvSpPr/>
          <p:nvPr/>
        </p:nvSpPr>
        <p:spPr>
          <a:xfrm>
            <a:off x="304798" y="220133"/>
            <a:ext cx="8356600" cy="653626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677A4A-2946-B741-B4DE-A716E8D8A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13465"/>
              </p:ext>
            </p:extLst>
          </p:nvPr>
        </p:nvGraphicFramePr>
        <p:xfrm>
          <a:off x="401322" y="583184"/>
          <a:ext cx="4380228" cy="532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076">
                  <a:extLst>
                    <a:ext uri="{9D8B030D-6E8A-4147-A177-3AD203B41FA5}">
                      <a16:colId xmlns:a16="http://schemas.microsoft.com/office/drawing/2014/main" val="2588127721"/>
                    </a:ext>
                  </a:extLst>
                </a:gridCol>
                <a:gridCol w="1460076">
                  <a:extLst>
                    <a:ext uri="{9D8B030D-6E8A-4147-A177-3AD203B41FA5}">
                      <a16:colId xmlns:a16="http://schemas.microsoft.com/office/drawing/2014/main" val="2689026125"/>
                    </a:ext>
                  </a:extLst>
                </a:gridCol>
                <a:gridCol w="1460076">
                  <a:extLst>
                    <a:ext uri="{9D8B030D-6E8A-4147-A177-3AD203B41FA5}">
                      <a16:colId xmlns:a16="http://schemas.microsoft.com/office/drawing/2014/main" val="239795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Album 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Pictures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 of Dates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839583"/>
                  </a:ext>
                </a:extLst>
              </a:tr>
              <a:tr h="41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Summer 2018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01/20/2015 - 12/15/2018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08485"/>
                  </a:ext>
                </a:extLst>
              </a:tr>
              <a:tr h="45313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Family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05/12/2017 - 6/05/2017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18144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Wedding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65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Bar-</a:t>
                      </a:r>
                      <a:r>
                        <a:rPr lang="en-US" sz="1400" dirty="0" err="1"/>
                        <a:t>Mitzva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19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Graduation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6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High-School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Friends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782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Baby shower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2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16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3484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6186E3-6B6D-2345-9A25-250361B2EF66}"/>
              </a:ext>
            </a:extLst>
          </p:cNvPr>
          <p:cNvSpPr/>
          <p:nvPr/>
        </p:nvSpPr>
        <p:spPr>
          <a:xfrm>
            <a:off x="4949326" y="1521793"/>
            <a:ext cx="1139687" cy="2519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6D739-ABB9-224E-BD41-976BB25F61D1}"/>
              </a:ext>
            </a:extLst>
          </p:cNvPr>
          <p:cNvSpPr/>
          <p:nvPr/>
        </p:nvSpPr>
        <p:spPr>
          <a:xfrm>
            <a:off x="6257657" y="1526321"/>
            <a:ext cx="980896" cy="247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440CA6-ADD0-1C40-9234-CAC95F7B3A36}"/>
              </a:ext>
            </a:extLst>
          </p:cNvPr>
          <p:cNvSpPr/>
          <p:nvPr/>
        </p:nvSpPr>
        <p:spPr>
          <a:xfrm>
            <a:off x="7407197" y="1545161"/>
            <a:ext cx="1043669" cy="2398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Delete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CB102-7CF7-5043-80E3-F83AEDBAF808}"/>
              </a:ext>
            </a:extLst>
          </p:cNvPr>
          <p:cNvSpPr/>
          <p:nvPr/>
        </p:nvSpPr>
        <p:spPr>
          <a:xfrm>
            <a:off x="4949326" y="987520"/>
            <a:ext cx="3511241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Summer 2018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4DE12-CAA7-0741-8630-C4A2D89FF6D5}"/>
              </a:ext>
            </a:extLst>
          </p:cNvPr>
          <p:cNvSpPr/>
          <p:nvPr/>
        </p:nvSpPr>
        <p:spPr>
          <a:xfrm>
            <a:off x="4949326" y="1939458"/>
            <a:ext cx="3501540" cy="2374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Open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A7A3CB-1FF4-8449-AF4E-6C2D55047226}"/>
              </a:ext>
            </a:extLst>
          </p:cNvPr>
          <p:cNvSpPr/>
          <p:nvPr/>
        </p:nvSpPr>
        <p:spPr>
          <a:xfrm>
            <a:off x="7407197" y="6318502"/>
            <a:ext cx="1053370" cy="283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6A360-6B81-FC4C-B317-4021B75470C7}"/>
              </a:ext>
            </a:extLst>
          </p:cNvPr>
          <p:cNvSpPr txBox="1"/>
          <p:nvPr/>
        </p:nvSpPr>
        <p:spPr>
          <a:xfrm>
            <a:off x="8768242" y="220133"/>
            <a:ext cx="318296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User Album Page [3]</a:t>
            </a:r>
          </a:p>
          <a:p>
            <a:pPr marL="342900" indent="-342900">
              <a:buAutoNum type="arabicPeriod"/>
            </a:pPr>
            <a:r>
              <a:rPr lang="en-US" dirty="0"/>
              <a:t>A list with all Albums and their descriptions</a:t>
            </a:r>
          </a:p>
          <a:p>
            <a:pPr marL="342900" indent="-342900">
              <a:buAutoNum type="arabicPeriod"/>
            </a:pPr>
            <a:r>
              <a:rPr lang="en-US" dirty="0"/>
              <a:t>Create -&gt; Pop-up window to confirm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Rename -&gt; Pop-up window to confirm</a:t>
            </a:r>
          </a:p>
          <a:p>
            <a:pPr marL="342900" indent="-342900">
              <a:buAutoNum type="arabicPeriod"/>
            </a:pPr>
            <a:r>
              <a:rPr lang="en-US" dirty="0"/>
              <a:t>Delete -&gt; Pop-up window to confirm</a:t>
            </a:r>
          </a:p>
          <a:p>
            <a:pPr marL="342900" indent="-342900">
              <a:buAutoNum type="arabicPeriod"/>
            </a:pPr>
            <a:r>
              <a:rPr lang="en-US" dirty="0"/>
              <a:t>Open -&gt; Go to Photo View Page [4]</a:t>
            </a:r>
          </a:p>
          <a:p>
            <a:pPr marL="342900" indent="-342900">
              <a:buAutoNum type="arabicPeriod"/>
            </a:pPr>
            <a:r>
              <a:rPr lang="en-US" dirty="0"/>
              <a:t>Log-Out -&gt; Go to Login Page [1]</a:t>
            </a:r>
          </a:p>
          <a:p>
            <a:pPr marL="342900" indent="-342900">
              <a:buAutoNum type="arabicPeriod"/>
            </a:pPr>
            <a:r>
              <a:rPr lang="en-US" dirty="0"/>
              <a:t>Search -&gt; Go to Search View Page [6]</a:t>
            </a:r>
          </a:p>
          <a:p>
            <a:pPr marL="342900" indent="-342900">
              <a:buAutoNum type="arabicPeriod"/>
            </a:pPr>
            <a:r>
              <a:rPr lang="en-US" dirty="0"/>
              <a:t>Create Album From Search -&gt; Stay in current page and add the album to 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9161504" y="6275568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>
            <a:off x="8584455" y="6348050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8C602-CBCF-3141-8B8C-5251B6EB4908}"/>
              </a:ext>
            </a:extLst>
          </p:cNvPr>
          <p:cNvSpPr txBox="1"/>
          <p:nvPr/>
        </p:nvSpPr>
        <p:spPr>
          <a:xfrm>
            <a:off x="6555476" y="2832143"/>
            <a:ext cx="29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E95D83E-2C65-F04A-87CB-99B30B0C01D6}"/>
              </a:ext>
            </a:extLst>
          </p:cNvPr>
          <p:cNvSpPr/>
          <p:nvPr/>
        </p:nvSpPr>
        <p:spPr>
          <a:xfrm rot="5400000">
            <a:off x="6411571" y="2431434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E4DE12-CAA7-0741-8630-C4A2D89FF6D5}"/>
              </a:ext>
            </a:extLst>
          </p:cNvPr>
          <p:cNvSpPr/>
          <p:nvPr/>
        </p:nvSpPr>
        <p:spPr>
          <a:xfrm>
            <a:off x="4997335" y="5610141"/>
            <a:ext cx="3501540" cy="2374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Create Album From Search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4DE12-CAA7-0741-8630-C4A2D89FF6D5}"/>
              </a:ext>
            </a:extLst>
          </p:cNvPr>
          <p:cNvSpPr/>
          <p:nvPr/>
        </p:nvSpPr>
        <p:spPr>
          <a:xfrm>
            <a:off x="4997335" y="5229141"/>
            <a:ext cx="3501540" cy="2374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Search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4949326" y="3204292"/>
            <a:ext cx="1022849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Tag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7197199" y="3195842"/>
            <a:ext cx="1022849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Tag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4949325" y="3710342"/>
            <a:ext cx="1022849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Value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7197199" y="3696409"/>
            <a:ext cx="1022849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Value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5000294" y="4575675"/>
            <a:ext cx="1457656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Start Date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6854416" y="4575675"/>
            <a:ext cx="1427575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End Date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6147031" y="3471332"/>
            <a:ext cx="946560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And/Or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8394394" y="4978509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>
            <a:off x="7845640" y="5094090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498875" y="5847542"/>
            <a:ext cx="1322458" cy="612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1333" y="6317392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s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98875" y="5466542"/>
            <a:ext cx="1483325" cy="881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38" idx="1"/>
          </p:cNvCxnSpPr>
          <p:nvPr/>
        </p:nvCxnSpPr>
        <p:spPr>
          <a:xfrm>
            <a:off x="8450866" y="6317392"/>
            <a:ext cx="1370467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422689" y="2176859"/>
            <a:ext cx="1644178" cy="4140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29031" y="1785025"/>
            <a:ext cx="2137836" cy="4533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01933" y="1773761"/>
            <a:ext cx="2980267" cy="463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972175" y="1773761"/>
            <a:ext cx="4010025" cy="4544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80458" y="6232635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Textfield</a:t>
            </a:r>
            <a:endParaRPr lang="es-US" dirty="0"/>
          </a:p>
        </p:txBody>
      </p:sp>
      <p:cxnSp>
        <p:nvCxnSpPr>
          <p:cNvPr id="46" name="Straight Arrow Connector 45"/>
          <p:cNvCxnSpPr>
            <a:endCxn id="44" idx="0"/>
          </p:cNvCxnSpPr>
          <p:nvPr/>
        </p:nvCxnSpPr>
        <p:spPr>
          <a:xfrm flipH="1">
            <a:off x="4949325" y="1316704"/>
            <a:ext cx="164542" cy="4915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031596" y="3533476"/>
            <a:ext cx="209271" cy="27839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1" idx="2"/>
          </p:cNvCxnSpPr>
          <p:nvPr/>
        </p:nvCxnSpPr>
        <p:spPr>
          <a:xfrm flipH="1">
            <a:off x="5136231" y="4039526"/>
            <a:ext cx="324519" cy="2370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</p:cNvCxnSpPr>
          <p:nvPr/>
        </p:nvCxnSpPr>
        <p:spPr>
          <a:xfrm flipH="1">
            <a:off x="5136231" y="4904859"/>
            <a:ext cx="592891" cy="150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136231" y="3488266"/>
            <a:ext cx="2270966" cy="2859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136231" y="4025593"/>
            <a:ext cx="2270966" cy="2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136231" y="4904859"/>
            <a:ext cx="1957360" cy="1555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457950" y="3774669"/>
            <a:ext cx="0" cy="2457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859466" y="6225059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Combo box</a:t>
            </a:r>
            <a:endParaRPr lang="es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005667" y="5847542"/>
            <a:ext cx="8466" cy="428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38933" y="6265151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TableView</a:t>
            </a:r>
            <a:endParaRPr lang="es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258733" y="438667"/>
            <a:ext cx="1964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210420" y="228600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AnchorPane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5201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1EFA9-04CE-0A43-AA41-C49DE0E94E11}"/>
              </a:ext>
            </a:extLst>
          </p:cNvPr>
          <p:cNvSpPr/>
          <p:nvPr/>
        </p:nvSpPr>
        <p:spPr>
          <a:xfrm>
            <a:off x="304798" y="220133"/>
            <a:ext cx="8356600" cy="653626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914400" rtl="0" eaLnBrk="1" latinLnBrk="0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47014-0A75-8748-866C-DC144618FB1E}"/>
              </a:ext>
            </a:extLst>
          </p:cNvPr>
          <p:cNvSpPr/>
          <p:nvPr/>
        </p:nvSpPr>
        <p:spPr>
          <a:xfrm>
            <a:off x="7397496" y="6318503"/>
            <a:ext cx="1053370" cy="283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7AC81-86B2-144D-B7FC-74E9577073A8}"/>
              </a:ext>
            </a:extLst>
          </p:cNvPr>
          <p:cNvSpPr/>
          <p:nvPr/>
        </p:nvSpPr>
        <p:spPr>
          <a:xfrm>
            <a:off x="5761866" y="6321933"/>
            <a:ext cx="948976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4F3143-A244-4B4E-87C9-0703DA918B2E}"/>
              </a:ext>
            </a:extLst>
          </p:cNvPr>
          <p:cNvSpPr/>
          <p:nvPr/>
        </p:nvSpPr>
        <p:spPr>
          <a:xfrm>
            <a:off x="7221925" y="411196"/>
            <a:ext cx="1124166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8148E7-DE6B-D144-8B6B-C5515F40A301}"/>
              </a:ext>
            </a:extLst>
          </p:cNvPr>
          <p:cNvSpPr/>
          <p:nvPr/>
        </p:nvSpPr>
        <p:spPr>
          <a:xfrm>
            <a:off x="7221925" y="911348"/>
            <a:ext cx="1124166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F5AEE-D414-C14E-9E79-673AFC4531BE}"/>
              </a:ext>
            </a:extLst>
          </p:cNvPr>
          <p:cNvSpPr txBox="1"/>
          <p:nvPr/>
        </p:nvSpPr>
        <p:spPr>
          <a:xfrm>
            <a:off x="8757922" y="209849"/>
            <a:ext cx="332130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Photo View Page [4]</a:t>
            </a:r>
          </a:p>
          <a:p>
            <a:pPr marL="342900" indent="-342900">
              <a:buAutoNum type="arabicPeriod"/>
            </a:pPr>
            <a:r>
              <a:rPr lang="en-US" dirty="0"/>
              <a:t>Add -&gt; File system pop up window to select local image</a:t>
            </a:r>
          </a:p>
          <a:p>
            <a:pPr marL="342900" indent="-342900">
              <a:buAutoNum type="arabicPeriod"/>
            </a:pPr>
            <a:r>
              <a:rPr lang="en-US" dirty="0"/>
              <a:t>Remove -&gt; Pop up window asking for confirmation</a:t>
            </a:r>
          </a:p>
          <a:p>
            <a:pPr marL="342900" indent="-342900">
              <a:buAutoNum type="arabicPeriod"/>
            </a:pPr>
            <a:r>
              <a:rPr lang="en-US" dirty="0"/>
              <a:t>Move -&gt; Pop up window asking for the Album name of the destination (photo from this album will be removed)</a:t>
            </a:r>
          </a:p>
          <a:p>
            <a:pPr marL="342900" indent="-342900">
              <a:buAutoNum type="arabicPeriod"/>
            </a:pPr>
            <a:r>
              <a:rPr lang="en-US" dirty="0"/>
              <a:t>Copy -&gt; Pop up window asking for Album name and Photo name to copy to here</a:t>
            </a:r>
          </a:p>
          <a:p>
            <a:pPr marL="342900" indent="-342900">
              <a:buAutoNum type="arabicPeriod"/>
            </a:pPr>
            <a:r>
              <a:rPr lang="en-US" dirty="0"/>
              <a:t>Edit Caption -&gt; Pop up window asking for confirmation to change caption</a:t>
            </a:r>
          </a:p>
          <a:p>
            <a:pPr marL="342900" indent="-342900">
              <a:buAutoNum type="arabicPeriod"/>
            </a:pPr>
            <a:r>
              <a:rPr lang="en-US" dirty="0"/>
              <a:t>6. View Photo -&gt; Go to Photo Detail [5]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4F3143-A244-4B4E-87C9-0703DA918B2E}"/>
              </a:ext>
            </a:extLst>
          </p:cNvPr>
          <p:cNvSpPr/>
          <p:nvPr/>
        </p:nvSpPr>
        <p:spPr>
          <a:xfrm>
            <a:off x="5410200" y="911349"/>
            <a:ext cx="1124166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4F3143-A244-4B4E-87C9-0703DA918B2E}"/>
              </a:ext>
            </a:extLst>
          </p:cNvPr>
          <p:cNvSpPr/>
          <p:nvPr/>
        </p:nvSpPr>
        <p:spPr>
          <a:xfrm>
            <a:off x="5410200" y="424627"/>
            <a:ext cx="1124166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56421"/>
              </p:ext>
            </p:extLst>
          </p:nvPr>
        </p:nvGraphicFramePr>
        <p:xfrm>
          <a:off x="520906" y="488322"/>
          <a:ext cx="4594018" cy="5678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Graduation with family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Hanging</a:t>
                      </a:r>
                      <a:r>
                        <a:rPr lang="en-US" sz="1400" baseline="0" dirty="0"/>
                        <a:t> out at the mall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Summer time!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5410200" y="1381200"/>
            <a:ext cx="2935891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Photo 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5410198" y="1962225"/>
            <a:ext cx="2935891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Photo Date-Time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5410197" y="2536467"/>
            <a:ext cx="2935891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Photo Caption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4F3143-A244-4B4E-87C9-0703DA918B2E}"/>
              </a:ext>
            </a:extLst>
          </p:cNvPr>
          <p:cNvSpPr/>
          <p:nvPr/>
        </p:nvSpPr>
        <p:spPr>
          <a:xfrm>
            <a:off x="5410200" y="3044002"/>
            <a:ext cx="2935888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Caption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4F3143-A244-4B4E-87C9-0703DA918B2E}"/>
              </a:ext>
            </a:extLst>
          </p:cNvPr>
          <p:cNvSpPr/>
          <p:nvPr/>
        </p:nvSpPr>
        <p:spPr>
          <a:xfrm>
            <a:off x="6219821" y="4566416"/>
            <a:ext cx="1316641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Photo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18C602-CBCF-3141-8B8C-5251B6EB4908}"/>
              </a:ext>
            </a:extLst>
          </p:cNvPr>
          <p:cNvSpPr txBox="1"/>
          <p:nvPr/>
        </p:nvSpPr>
        <p:spPr>
          <a:xfrm>
            <a:off x="6733525" y="5475719"/>
            <a:ext cx="29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E95D83E-2C65-F04A-87CB-99B30B0C01D6}"/>
              </a:ext>
            </a:extLst>
          </p:cNvPr>
          <p:cNvSpPr/>
          <p:nvPr/>
        </p:nvSpPr>
        <p:spPr>
          <a:xfrm rot="5400000">
            <a:off x="6589620" y="5075010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9161504" y="6275568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>
            <a:off x="8584455" y="6348050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4741076" y="6278999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 rot="10800000">
            <a:off x="5080425" y="6351481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397496" y="4708148"/>
            <a:ext cx="2415371" cy="145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450866" y="6278999"/>
            <a:ext cx="1362001" cy="42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6710842" y="6166611"/>
            <a:ext cx="2975025" cy="29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198354" y="3327467"/>
            <a:ext cx="1487513" cy="275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00800" y="1194813"/>
            <a:ext cx="3285067" cy="4884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34366" y="694661"/>
            <a:ext cx="3151501" cy="5384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21925" y="694661"/>
            <a:ext cx="2396208" cy="547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21925" y="1194813"/>
            <a:ext cx="2396208" cy="4971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812867" y="607906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s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494867" y="1710384"/>
            <a:ext cx="16933" cy="299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57474" y="2126817"/>
            <a:ext cx="0" cy="2576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5825067" y="2701059"/>
            <a:ext cx="25400" cy="2074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03066" y="4715014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Textfield</a:t>
            </a:r>
            <a:endParaRPr lang="es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005667" y="5847542"/>
            <a:ext cx="8466" cy="428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438933" y="6265151"/>
            <a:ext cx="133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TableView</a:t>
            </a:r>
            <a:endParaRPr lang="es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398789" y="397581"/>
            <a:ext cx="1964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0476" y="187514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AnchorPane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0916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1EFA9-04CE-0A43-AA41-C49DE0E94E11}"/>
              </a:ext>
            </a:extLst>
          </p:cNvPr>
          <p:cNvSpPr/>
          <p:nvPr/>
        </p:nvSpPr>
        <p:spPr>
          <a:xfrm>
            <a:off x="304798" y="220133"/>
            <a:ext cx="8356600" cy="653626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914400" rtl="0" eaLnBrk="1" latinLnBrk="0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4B3E79-0992-0E4D-A78E-D502DFEA3B98}"/>
              </a:ext>
            </a:extLst>
          </p:cNvPr>
          <p:cNvSpPr/>
          <p:nvPr/>
        </p:nvSpPr>
        <p:spPr>
          <a:xfrm>
            <a:off x="642161" y="538044"/>
            <a:ext cx="3683966" cy="296672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Photo Display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47014-0A75-8748-866C-DC144618FB1E}"/>
              </a:ext>
            </a:extLst>
          </p:cNvPr>
          <p:cNvSpPr/>
          <p:nvPr/>
        </p:nvSpPr>
        <p:spPr>
          <a:xfrm>
            <a:off x="7397496" y="6318503"/>
            <a:ext cx="1053370" cy="283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7AC81-86B2-144D-B7FC-74E9577073A8}"/>
              </a:ext>
            </a:extLst>
          </p:cNvPr>
          <p:cNvSpPr/>
          <p:nvPr/>
        </p:nvSpPr>
        <p:spPr>
          <a:xfrm>
            <a:off x="5736955" y="6313930"/>
            <a:ext cx="797338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848DEF-5A39-C74D-8006-B5B62B77BF3D}"/>
              </a:ext>
            </a:extLst>
          </p:cNvPr>
          <p:cNvSpPr/>
          <p:nvPr/>
        </p:nvSpPr>
        <p:spPr>
          <a:xfrm>
            <a:off x="5828654" y="5227346"/>
            <a:ext cx="1508427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Tag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9B1723B-BD00-E848-A48B-699F2A8017B9}"/>
              </a:ext>
            </a:extLst>
          </p:cNvPr>
          <p:cNvSpPr/>
          <p:nvPr/>
        </p:nvSpPr>
        <p:spPr>
          <a:xfrm>
            <a:off x="2609946" y="3592834"/>
            <a:ext cx="64008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4F0349B-AD0B-9941-A21D-2A5710922228}"/>
              </a:ext>
            </a:extLst>
          </p:cNvPr>
          <p:cNvSpPr/>
          <p:nvPr/>
        </p:nvSpPr>
        <p:spPr>
          <a:xfrm rot="10800000">
            <a:off x="1624116" y="3592834"/>
            <a:ext cx="640080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F5AEE-D414-C14E-9E79-673AFC4531BE}"/>
              </a:ext>
            </a:extLst>
          </p:cNvPr>
          <p:cNvSpPr txBox="1"/>
          <p:nvPr/>
        </p:nvSpPr>
        <p:spPr>
          <a:xfrm>
            <a:off x="8757922" y="209849"/>
            <a:ext cx="332130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Photo Detail Page [5]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Left/Right arrows to view previous/next photos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Tag -&gt; Pop up to confirm adding the tag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Tag -&gt; Pop up to confirm removing the tag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71223"/>
              </p:ext>
            </p:extLst>
          </p:nvPr>
        </p:nvGraphicFramePr>
        <p:xfrm>
          <a:off x="4600575" y="500396"/>
          <a:ext cx="3928912" cy="298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Location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Canada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Tag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Tag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4741076" y="6278999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 rot="10800000">
            <a:off x="5080425" y="6351481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9161504" y="6275568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>
            <a:off x="8584455" y="6348050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848DEF-5A39-C74D-8006-B5B62B77BF3D}"/>
              </a:ext>
            </a:extLst>
          </p:cNvPr>
          <p:cNvSpPr/>
          <p:nvPr/>
        </p:nvSpPr>
        <p:spPr>
          <a:xfrm>
            <a:off x="5828655" y="4781960"/>
            <a:ext cx="1508427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Tag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5114924" y="3748282"/>
            <a:ext cx="2935891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Tag 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D025E5-FEB8-844B-AA9C-AA74D918E743}"/>
              </a:ext>
            </a:extLst>
          </p:cNvPr>
          <p:cNvSpPr/>
          <p:nvPr/>
        </p:nvSpPr>
        <p:spPr>
          <a:xfrm>
            <a:off x="5114924" y="4248300"/>
            <a:ext cx="2935891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Tag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9175" y="4190299"/>
            <a:ext cx="293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Name</a:t>
            </a:r>
            <a:endParaRPr lang="es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9174" y="4693110"/>
            <a:ext cx="257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Date Time</a:t>
            </a:r>
            <a:endParaRPr lang="es-US" dirty="0"/>
          </a:p>
        </p:txBody>
      </p:sp>
      <p:sp>
        <p:nvSpPr>
          <p:cNvPr id="24" name="TextBox 23"/>
          <p:cNvSpPr txBox="1"/>
          <p:nvPr/>
        </p:nvSpPr>
        <p:spPr>
          <a:xfrm>
            <a:off x="919173" y="5221238"/>
            <a:ext cx="23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Caption</a:t>
            </a:r>
            <a:endParaRPr lang="es-US" dirty="0"/>
          </a:p>
        </p:txBody>
      </p:sp>
      <p:cxnSp>
        <p:nvCxnSpPr>
          <p:cNvPr id="3" name="Straight Arrow Connector 2"/>
          <p:cNvCxnSpPr>
            <a:stCxn id="8" idx="3"/>
          </p:cNvCxnSpPr>
          <p:nvPr/>
        </p:nvCxnSpPr>
        <p:spPr>
          <a:xfrm flipV="1">
            <a:off x="8450866" y="6275568"/>
            <a:ext cx="1328134" cy="18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460067" y="6155267"/>
            <a:ext cx="3200400" cy="1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3"/>
          </p:cNvCxnSpPr>
          <p:nvPr/>
        </p:nvCxnSpPr>
        <p:spPr>
          <a:xfrm>
            <a:off x="7337081" y="5369079"/>
            <a:ext cx="2323386" cy="693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37082" y="4923692"/>
            <a:ext cx="2323385" cy="1053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3"/>
          </p:cNvCxnSpPr>
          <p:nvPr/>
        </p:nvCxnSpPr>
        <p:spPr>
          <a:xfrm>
            <a:off x="3250026" y="3752854"/>
            <a:ext cx="6410441" cy="2309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1"/>
          </p:cNvCxnSpPr>
          <p:nvPr/>
        </p:nvCxnSpPr>
        <p:spPr>
          <a:xfrm>
            <a:off x="2264196" y="3752854"/>
            <a:ext cx="7337004" cy="250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84598" y="4412892"/>
            <a:ext cx="997269" cy="59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484144" y="4923692"/>
            <a:ext cx="597723" cy="14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264196" y="5139267"/>
            <a:ext cx="817671" cy="26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924181" y="3912875"/>
            <a:ext cx="1190752" cy="164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</p:cNvCxnSpPr>
          <p:nvPr/>
        </p:nvCxnSpPr>
        <p:spPr>
          <a:xfrm flipV="1">
            <a:off x="8050815" y="4190299"/>
            <a:ext cx="1064118" cy="2225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29733" y="3504764"/>
            <a:ext cx="211667" cy="40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450866" y="3276600"/>
            <a:ext cx="897562" cy="143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62498" y="486839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  <a:endParaRPr lang="es-US" dirty="0"/>
          </a:p>
        </p:txBody>
      </p:sp>
      <p:sp>
        <p:nvSpPr>
          <p:cNvPr id="51" name="TextBox 50"/>
          <p:cNvSpPr txBox="1"/>
          <p:nvPr/>
        </p:nvSpPr>
        <p:spPr>
          <a:xfrm>
            <a:off x="9101667" y="39348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Textfield</a:t>
            </a:r>
            <a:endParaRPr lang="es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00973" y="3235867"/>
            <a:ext cx="162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TableView</a:t>
            </a:r>
            <a:endParaRPr lang="es-US" dirty="0"/>
          </a:p>
        </p:txBody>
      </p:sp>
      <p:sp>
        <p:nvSpPr>
          <p:cNvPr id="53" name="TextBox 52"/>
          <p:cNvSpPr txBox="1"/>
          <p:nvPr/>
        </p:nvSpPr>
        <p:spPr>
          <a:xfrm>
            <a:off x="9660467" y="588404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s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6765" y="3897672"/>
            <a:ext cx="164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ImageView</a:t>
            </a:r>
            <a:endParaRPr lang="es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022038" y="4923692"/>
            <a:ext cx="1964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73725" y="4713625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AnchorPane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32082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B1EFA9-04CE-0A43-AA41-C49DE0E94E11}"/>
              </a:ext>
            </a:extLst>
          </p:cNvPr>
          <p:cNvSpPr/>
          <p:nvPr/>
        </p:nvSpPr>
        <p:spPr>
          <a:xfrm>
            <a:off x="304798" y="220133"/>
            <a:ext cx="8356600" cy="653626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914400" rtl="0" eaLnBrk="1" latinLnBrk="0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47014-0A75-8748-866C-DC144618FB1E}"/>
              </a:ext>
            </a:extLst>
          </p:cNvPr>
          <p:cNvSpPr/>
          <p:nvPr/>
        </p:nvSpPr>
        <p:spPr>
          <a:xfrm>
            <a:off x="7397496" y="6318503"/>
            <a:ext cx="1053370" cy="2834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7AC81-86B2-144D-B7FC-74E9577073A8}"/>
              </a:ext>
            </a:extLst>
          </p:cNvPr>
          <p:cNvSpPr/>
          <p:nvPr/>
        </p:nvSpPr>
        <p:spPr>
          <a:xfrm>
            <a:off x="5761866" y="6321933"/>
            <a:ext cx="948976" cy="283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3F5AEE-D414-C14E-9E79-673AFC4531BE}"/>
              </a:ext>
            </a:extLst>
          </p:cNvPr>
          <p:cNvSpPr txBox="1"/>
          <p:nvPr/>
        </p:nvSpPr>
        <p:spPr>
          <a:xfrm>
            <a:off x="8757922" y="209849"/>
            <a:ext cx="33213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Photo Search View [6]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299566"/>
              </p:ext>
            </p:extLst>
          </p:nvPr>
        </p:nvGraphicFramePr>
        <p:xfrm>
          <a:off x="520906" y="488322"/>
          <a:ext cx="4594018" cy="5678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2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Graduation with family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Hanging</a:t>
                      </a:r>
                      <a:r>
                        <a:rPr lang="en-US" sz="1400" baseline="0" dirty="0"/>
                        <a:t> out at the mall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86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Summer time!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5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Pic06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9161504" y="6275568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>
            <a:off x="8584455" y="6348050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1DADB-FE08-4143-9A4F-C8D0901DA8D8}"/>
              </a:ext>
            </a:extLst>
          </p:cNvPr>
          <p:cNvSpPr txBox="1"/>
          <p:nvPr/>
        </p:nvSpPr>
        <p:spPr>
          <a:xfrm>
            <a:off x="4741076" y="6278999"/>
            <a:ext cx="37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0406EAE3-9DAB-484F-9BC4-5BBB74A75D06}"/>
              </a:ext>
            </a:extLst>
          </p:cNvPr>
          <p:cNvSpPr/>
          <p:nvPr/>
        </p:nvSpPr>
        <p:spPr>
          <a:xfrm rot="10800000">
            <a:off x="5080425" y="6351481"/>
            <a:ext cx="577049" cy="22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559430"/>
              </p:ext>
            </p:extLst>
          </p:nvPr>
        </p:nvGraphicFramePr>
        <p:xfrm>
          <a:off x="5657474" y="2456196"/>
          <a:ext cx="2283362" cy="298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Tag</a:t>
                      </a:r>
                      <a:r>
                        <a:rPr lang="en-US" sz="1400" baseline="0" dirty="0"/>
                        <a:t> 1</a:t>
                      </a:r>
                      <a:endParaRPr 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Tag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Tag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3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648564" y="504554"/>
            <a:ext cx="293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Name</a:t>
            </a:r>
            <a:endParaRPr lang="es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48563" y="1007365"/>
            <a:ext cx="257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Date Time</a:t>
            </a:r>
            <a:endParaRPr lang="es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48562" y="1535493"/>
            <a:ext cx="23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Caption</a:t>
            </a:r>
            <a:endParaRPr lang="es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13987" y="727147"/>
            <a:ext cx="997269" cy="59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13533" y="1237947"/>
            <a:ext cx="597723" cy="14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993585" y="1453522"/>
            <a:ext cx="817671" cy="266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91887" y="1182645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</a:t>
            </a:r>
            <a:endParaRPr lang="es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450866" y="6275568"/>
            <a:ext cx="1328134" cy="18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60067" y="6155267"/>
            <a:ext cx="3200400" cy="196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60467" y="597060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</a:t>
            </a:r>
            <a:endParaRPr lang="es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28000" y="2048933"/>
            <a:ext cx="4420428" cy="237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7811256" y="2456196"/>
            <a:ext cx="1537172" cy="253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300973" y="2142065"/>
            <a:ext cx="181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TableView</a:t>
            </a:r>
            <a:endParaRPr lang="es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053471" y="4622800"/>
            <a:ext cx="19642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005158" y="4412733"/>
            <a:ext cx="197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AnchorPane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63244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2194</TotalTime>
  <Words>600</Words>
  <Application>Microsoft Macintosh PowerPoint</Application>
  <PresentationFormat>Widescreen</PresentationFormat>
  <Paragraphs>260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Photo Storyboard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Storyboard</dc:title>
  <dc:creator>idan levi</dc:creator>
  <cp:lastModifiedBy>Shlomo Benyaminov</cp:lastModifiedBy>
  <cp:revision>65</cp:revision>
  <cp:lastPrinted>2020-03-09T03:45:23Z</cp:lastPrinted>
  <dcterms:created xsi:type="dcterms:W3CDTF">2020-03-09T01:20:14Z</dcterms:created>
  <dcterms:modified xsi:type="dcterms:W3CDTF">2020-03-13T19:39:50Z</dcterms:modified>
</cp:coreProperties>
</file>