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ガチャシミュレーター</a:t>
            </a:r>
          </a:p>
        </p:txBody>
      </p:sp>
      <p:sp>
        <p:nvSpPr>
          <p:cNvPr id="3" name="Subtitle 2"/>
          <p:cNvSpPr>
            <a:spLocks noGrp="1"/>
          </p:cNvSpPr>
          <p:nvPr>
            <p:ph type="subTitle" idx="1"/>
          </p:nvPr>
        </p:nvSpPr>
        <p:spPr/>
        <p:txBody>
          <a:bodyPr/>
          <a:lstStyle/>
          <a:p>
            <a:r>
              <a:rPr dirty="0" err="1"/>
              <a:t>発表者</a:t>
            </a:r>
            <a:r>
              <a:rPr dirty="0"/>
              <a:t>: [</a:t>
            </a:r>
            <a:r>
              <a:rPr lang="ja-JP" altLang="en-US" dirty="0"/>
              <a:t>井田</a:t>
            </a:r>
            <a:r>
              <a:rPr dirty="0"/>
              <a:t>]</a:t>
            </a:r>
          </a:p>
          <a:p>
            <a:r>
              <a:rPr dirty="0" err="1"/>
              <a:t>日付</a:t>
            </a:r>
            <a:r>
              <a:rPr dirty="0"/>
              <a:t>: [</a:t>
            </a:r>
            <a:r>
              <a:rPr lang="en-US" altLang="ja-JP" dirty="0"/>
              <a:t>2024/12</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アプリ概要</a:t>
            </a:r>
          </a:p>
        </p:txBody>
      </p:sp>
      <p:sp>
        <p:nvSpPr>
          <p:cNvPr id="3" name="Content Placeholder 2"/>
          <p:cNvSpPr>
            <a:spLocks noGrp="1"/>
          </p:cNvSpPr>
          <p:nvPr>
            <p:ph idx="1"/>
          </p:nvPr>
        </p:nvSpPr>
        <p:spPr/>
        <p:txBody>
          <a:bodyPr>
            <a:normAutofit fontScale="92500" lnSpcReduction="10000"/>
          </a:bodyPr>
          <a:lstStyle/>
          <a:p>
            <a:r>
              <a:t>目的: ガチャシミュレーションを行い、出現したアイテムのレアリティを集計し、グラフとして可視化するツール。</a:t>
            </a:r>
          </a:p>
          <a:p>
            <a:r>
              <a:t>特徴:</a:t>
            </a:r>
          </a:p>
          <a:p>
            <a:r>
              <a:t>- 1回および10回ガチャが可能</a:t>
            </a:r>
          </a:p>
          <a:p>
            <a:r>
              <a:t>- アイテムのレアリティ別出現確率（SSR: 3%、SR: 15%、R: 82%）</a:t>
            </a:r>
          </a:p>
          <a:p>
            <a:r>
              <a:t>- ガチャ結果の記録およびグラフ表示</a:t>
            </a:r>
          </a:p>
          <a:p>
            <a:r>
              <a:t>- グラフ位置が固定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機能詳細</a:t>
            </a:r>
          </a:p>
        </p:txBody>
      </p:sp>
      <p:sp>
        <p:nvSpPr>
          <p:cNvPr id="3" name="Content Placeholder 2"/>
          <p:cNvSpPr>
            <a:spLocks noGrp="1"/>
          </p:cNvSpPr>
          <p:nvPr>
            <p:ph idx="1"/>
          </p:nvPr>
        </p:nvSpPr>
        <p:spPr/>
        <p:txBody>
          <a:bodyPr>
            <a:normAutofit lnSpcReduction="10000"/>
          </a:bodyPr>
          <a:lstStyle/>
          <a:p>
            <a:r>
              <a:t>1. ガチャ1回分の実行: 1回分のガチャを引き、結果を記録。グラフを更新。</a:t>
            </a:r>
          </a:p>
          <a:p>
            <a:r>
              <a:t>2. ガチャ10回分の実行: 10回分のガチャを連続で引き、結果を記録。グラフを更新。</a:t>
            </a:r>
          </a:p>
          <a:p>
            <a:r>
              <a:t>3. 結果記録: ガチャの結果（レアリティ、アイテム名）を記録。</a:t>
            </a:r>
          </a:p>
          <a:p>
            <a:r>
              <a:t>4. グラフ更新: 出現数に基づいてグラフを更新。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アプリの使用例</a:t>
            </a:r>
          </a:p>
        </p:txBody>
      </p:sp>
      <p:sp>
        <p:nvSpPr>
          <p:cNvPr id="3" name="Content Placeholder 2"/>
          <p:cNvSpPr>
            <a:spLocks noGrp="1"/>
          </p:cNvSpPr>
          <p:nvPr>
            <p:ph idx="1"/>
          </p:nvPr>
        </p:nvSpPr>
        <p:spPr/>
        <p:txBody>
          <a:bodyPr/>
          <a:lstStyle/>
          <a:p>
            <a:r>
              <a:t>シナリオ:</a:t>
            </a:r>
          </a:p>
          <a:p>
            <a:r>
              <a:t>ユーザーが「ガチャ10回」を実行。</a:t>
            </a:r>
          </a:p>
          <a:p>
            <a:r>
              <a:t>結果として「SSRキャラA」「SRキャラB」「RキャラA」などが出現。</a:t>
            </a:r>
          </a:p>
          <a:p>
            <a:r>
              <a:t>出現数が「Graph」シートで棒グラフとして視覚化される。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まとめ</a:t>
            </a:r>
          </a:p>
        </p:txBody>
      </p:sp>
      <p:sp>
        <p:nvSpPr>
          <p:cNvPr id="3" name="Content Placeholder 2"/>
          <p:cNvSpPr>
            <a:spLocks noGrp="1"/>
          </p:cNvSpPr>
          <p:nvPr>
            <p:ph idx="1"/>
          </p:nvPr>
        </p:nvSpPr>
        <p:spPr/>
        <p:txBody>
          <a:bodyPr>
            <a:normAutofit fontScale="92500" lnSpcReduction="20000"/>
          </a:bodyPr>
          <a:lstStyle/>
          <a:p>
            <a:r>
              <a:t>特徴:</a:t>
            </a:r>
          </a:p>
          <a:p>
            <a:r>
              <a:t>- ガチャの結果をシンプルにシミュレーション。</a:t>
            </a:r>
          </a:p>
          <a:p>
            <a:r>
              <a:t>- レアリティ別の出現数を視覚的に把握。</a:t>
            </a:r>
          </a:p>
          <a:p>
            <a:r>
              <a:t>- 1回ガチャと10回ガチャが選択可能。</a:t>
            </a:r>
          </a:p>
          <a:p>
            <a:r>
              <a:t>利点:</a:t>
            </a:r>
          </a:p>
          <a:p>
            <a:r>
              <a:t>- ゲーム開発のためのガチャシステムの簡単なプロトタイプ作成に役立つ。</a:t>
            </a:r>
          </a:p>
          <a:p>
            <a:r>
              <a:t>- 出現確率を視覚化し、統計的な分析が可能。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質疑応答</a:t>
            </a:r>
          </a:p>
        </p:txBody>
      </p:sp>
      <p:sp>
        <p:nvSpPr>
          <p:cNvPr id="3" name="Content Placeholder 2"/>
          <p:cNvSpPr>
            <a:spLocks noGrp="1"/>
          </p:cNvSpPr>
          <p:nvPr>
            <p:ph idx="1"/>
          </p:nvPr>
        </p:nvSpPr>
        <p:spPr/>
        <p:txBody>
          <a:bodyPr/>
          <a:lstStyle/>
          <a:p>
            <a:r>
              <a:t>質問はありますか？</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152</Words>
  <Application>Microsoft Office PowerPoint</Application>
  <PresentationFormat>画面に合わせる (4:3)</PresentationFormat>
  <Paragraphs>30</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Arial</vt:lpstr>
      <vt:lpstr>Calibri</vt:lpstr>
      <vt:lpstr>Office Theme</vt:lpstr>
      <vt:lpstr>ガチャシミュレーター</vt:lpstr>
      <vt:lpstr>アプリ概要</vt:lpstr>
      <vt:lpstr>機能詳細</vt:lpstr>
      <vt:lpstr>アプリの使用例</vt:lpstr>
      <vt:lpstr>まとめ</vt:lpstr>
      <vt:lpstr>質疑応答</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ガチャシミュレーター</dc:title>
  <dc:subject/>
  <dc:creator/>
  <cp:keywords/>
  <dc:description>generated using python-pptx</dc:description>
  <cp:lastModifiedBy>7d02</cp:lastModifiedBy>
  <cp:revision>2</cp:revision>
  <dcterms:created xsi:type="dcterms:W3CDTF">2013-01-27T09:14:16Z</dcterms:created>
  <dcterms:modified xsi:type="dcterms:W3CDTF">2024-12-13T03:28:51Z</dcterms:modified>
  <cp:category/>
</cp:coreProperties>
</file>