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オンラインカジノルーレットゲーム</a:t>
            </a:r>
            <a:r>
              <a:rPr lang="ja-JP" altLang="en-US" dirty="0"/>
              <a:t>のプレゼン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井田</a:t>
            </a:r>
            <a:endParaRPr dirty="0"/>
          </a:p>
          <a:p>
            <a:r>
              <a:rPr dirty="0" err="1"/>
              <a:t>日付</a:t>
            </a:r>
            <a:r>
              <a:rPr dirty="0"/>
              <a:t>: 2024年12月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351"/>
          </a:xfrm>
        </p:spPr>
        <p:txBody>
          <a:bodyPr/>
          <a:lstStyle/>
          <a:p>
            <a:r>
              <a:rPr dirty="0" err="1"/>
              <a:t>アプリの概要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87"/>
            <a:ext cx="8229600" cy="2043112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lang="ja-JP" altLang="en-US" sz="2700" dirty="0"/>
              <a:t> </a:t>
            </a:r>
            <a:r>
              <a:rPr sz="2700" dirty="0" err="1"/>
              <a:t>目的</a:t>
            </a:r>
            <a:r>
              <a:rPr sz="2700" dirty="0"/>
              <a:t>:</a:t>
            </a:r>
          </a:p>
          <a:p>
            <a:r>
              <a:rPr sz="2700" dirty="0"/>
              <a:t>  </a:t>
            </a:r>
            <a:r>
              <a:rPr sz="2700" dirty="0" err="1"/>
              <a:t>ユーザーがインタラクティブに楽しめるカジノルーレットゲームを提供</a:t>
            </a:r>
            <a:r>
              <a:rPr sz="2700" dirty="0"/>
              <a:t>。</a:t>
            </a:r>
          </a:p>
          <a:p>
            <a:r>
              <a:rPr sz="2700" dirty="0"/>
              <a:t>  </a:t>
            </a:r>
            <a:r>
              <a:rPr sz="2700" dirty="0" err="1"/>
              <a:t>リアルタイムで結果を反映し、ゲームの履歴やベット結果を表示</a:t>
            </a:r>
            <a:r>
              <a:rPr sz="2700" dirty="0"/>
              <a:t>。</a:t>
            </a:r>
          </a:p>
          <a:p>
            <a:r>
              <a:rPr sz="2700" dirty="0" err="1"/>
              <a:t>対象ユーザ</a:t>
            </a:r>
            <a:r>
              <a:rPr sz="2700" dirty="0"/>
              <a:t>ー:</a:t>
            </a:r>
          </a:p>
          <a:p>
            <a:r>
              <a:rPr sz="2700" dirty="0"/>
              <a:t>  </a:t>
            </a:r>
            <a:r>
              <a:rPr sz="2700" dirty="0" err="1"/>
              <a:t>オンラインカジノのファンやゲーム好きのユーザ</a:t>
            </a:r>
            <a:r>
              <a:rPr sz="2700" dirty="0"/>
              <a:t>ー</a:t>
            </a:r>
            <a:r>
              <a:rPr lang="ja-JP" altLang="en-US" sz="2700" dirty="0"/>
              <a:t>。</a:t>
            </a:r>
            <a:endParaRPr sz="2700" dirty="0"/>
          </a:p>
          <a:p>
            <a:r>
              <a:rPr sz="2700" dirty="0"/>
              <a:t>  </a:t>
            </a:r>
            <a:r>
              <a:rPr sz="2700" dirty="0" err="1"/>
              <a:t>ゲームの進行状況を視覚的に楽しみたいユーザ</a:t>
            </a:r>
            <a:r>
              <a:rPr sz="2700" dirty="0"/>
              <a:t>ー。</a:t>
            </a:r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1E313-6293-4B2F-A589-A1B4866A96DF}"/>
              </a:ext>
            </a:extLst>
          </p:cNvPr>
          <p:cNvSpPr txBox="1">
            <a:spLocks/>
          </p:cNvSpPr>
          <p:nvPr/>
        </p:nvSpPr>
        <p:spPr>
          <a:xfrm>
            <a:off x="1278731" y="3428999"/>
            <a:ext cx="6586538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アプリの特徴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A9237C-E9CB-4854-955B-0D7A3A7CC61E}"/>
              </a:ext>
            </a:extLst>
          </p:cNvPr>
          <p:cNvSpPr txBox="1">
            <a:spLocks/>
          </p:cNvSpPr>
          <p:nvPr/>
        </p:nvSpPr>
        <p:spPr>
          <a:xfrm>
            <a:off x="457199" y="4200525"/>
            <a:ext cx="8229599" cy="1925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  <a:p>
            <a:r>
              <a:rPr lang="ja-JP" altLang="en-US" sz="6000" dirty="0"/>
              <a:t>ルーレットのインタラクション</a:t>
            </a:r>
            <a:r>
              <a:rPr lang="en-US" altLang="ja-JP" sz="6000" dirty="0"/>
              <a:t>:</a:t>
            </a:r>
          </a:p>
          <a:p>
            <a:r>
              <a:rPr lang="ja-JP" altLang="en-US" sz="6000" dirty="0"/>
              <a:t>ユーザーがベットしたい数字や色を選び、結果がランダムに決まる。</a:t>
            </a:r>
          </a:p>
          <a:p>
            <a:r>
              <a:rPr lang="ja-JP" altLang="en-US" sz="6000" dirty="0"/>
              <a:t>視覚的な演出</a:t>
            </a:r>
            <a:r>
              <a:rPr lang="en-US" altLang="ja-JP" sz="6000" dirty="0"/>
              <a:t>:</a:t>
            </a:r>
          </a:p>
          <a:p>
            <a:r>
              <a:rPr lang="ja-JP" altLang="en-US" sz="6000" dirty="0"/>
              <a:t>ルーレットが回るアニメーションを</a:t>
            </a:r>
            <a:r>
              <a:rPr lang="en-US" altLang="ja-JP" sz="6000" dirty="0"/>
              <a:t>CSS</a:t>
            </a:r>
            <a:r>
              <a:rPr lang="ja-JP" altLang="en-US" sz="6000" dirty="0"/>
              <a:t>と</a:t>
            </a:r>
            <a:r>
              <a:rPr lang="en-US" altLang="ja-JP" sz="6000" dirty="0"/>
              <a:t>JavaScript</a:t>
            </a:r>
            <a:r>
              <a:rPr lang="ja-JP" altLang="en-US" sz="6000" dirty="0"/>
              <a:t>で実装。  </a:t>
            </a:r>
          </a:p>
          <a:p>
            <a:r>
              <a:rPr lang="ja-JP" altLang="en-US" sz="6000" dirty="0"/>
              <a:t>結果の保存と表示</a:t>
            </a:r>
            <a:r>
              <a:rPr lang="en-US" altLang="ja-JP" sz="6000" dirty="0"/>
              <a:t>:</a:t>
            </a:r>
          </a:p>
          <a:p>
            <a:r>
              <a:rPr lang="en-US" altLang="ja-JP" sz="6000" dirty="0"/>
              <a:t>SQLite</a:t>
            </a:r>
            <a:r>
              <a:rPr lang="ja-JP" altLang="en-US" sz="6000" dirty="0"/>
              <a:t>を使用して過去の出目やベットの履歴を保存。</a:t>
            </a:r>
          </a:p>
          <a:p>
            <a:r>
              <a:rPr lang="ja-JP" altLang="en-US" sz="6000" dirty="0"/>
              <a:t>ベットの結果をリアルタイムで画面に表示。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705"/>
          </a:xfrm>
        </p:spPr>
        <p:txBody>
          <a:bodyPr>
            <a:normAutofit fontScale="90000"/>
          </a:bodyPr>
          <a:lstStyle/>
          <a:p>
            <a:r>
              <a:rPr dirty="0" err="1"/>
              <a:t>システム構成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343"/>
            <a:ext cx="8229600" cy="271054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フロントエンド</a:t>
            </a:r>
            <a:r>
              <a:rPr dirty="0"/>
              <a:t>:</a:t>
            </a:r>
          </a:p>
          <a:p>
            <a:r>
              <a:rPr dirty="0"/>
              <a:t>  - HTML/CSS: </a:t>
            </a:r>
            <a:r>
              <a:rPr dirty="0" err="1"/>
              <a:t>ルーレットの盤面デザイン、アニメーション</a:t>
            </a:r>
            <a:r>
              <a:rPr dirty="0"/>
              <a:t>。</a:t>
            </a:r>
          </a:p>
          <a:p>
            <a:r>
              <a:rPr dirty="0"/>
              <a:t>  - JavaScript: </a:t>
            </a:r>
            <a:r>
              <a:rPr dirty="0" err="1"/>
              <a:t>ルーレットの動きを制御、ボタンによるベット選択</a:t>
            </a:r>
            <a:r>
              <a:rPr dirty="0"/>
              <a:t>。</a:t>
            </a:r>
          </a:p>
          <a:p>
            <a:r>
              <a:rPr dirty="0"/>
              <a:t>  </a:t>
            </a:r>
          </a:p>
          <a:p>
            <a:r>
              <a:rPr dirty="0"/>
              <a:t>- </a:t>
            </a:r>
            <a:r>
              <a:rPr dirty="0" err="1"/>
              <a:t>バックエンド</a:t>
            </a:r>
            <a:r>
              <a:rPr dirty="0"/>
              <a:t>:</a:t>
            </a:r>
          </a:p>
          <a:p>
            <a:r>
              <a:rPr dirty="0"/>
              <a:t>  - JSP: </a:t>
            </a:r>
            <a:r>
              <a:rPr dirty="0" err="1"/>
              <a:t>動的なページ生成、ゲームのロジック処理</a:t>
            </a:r>
            <a:r>
              <a:rPr dirty="0"/>
              <a:t>。</a:t>
            </a:r>
          </a:p>
          <a:p>
            <a:r>
              <a:rPr dirty="0"/>
              <a:t>  - </a:t>
            </a:r>
            <a:r>
              <a:rPr dirty="0" err="1"/>
              <a:t>サーブレット</a:t>
            </a:r>
            <a:r>
              <a:rPr dirty="0"/>
              <a:t>: </a:t>
            </a:r>
            <a:r>
              <a:rPr dirty="0" err="1"/>
              <a:t>ベットの処理、ルーレットの結果の計算</a:t>
            </a:r>
            <a:r>
              <a:rPr dirty="0"/>
              <a:t>。</a:t>
            </a:r>
          </a:p>
          <a:p>
            <a:r>
              <a:rPr dirty="0"/>
              <a:t>  </a:t>
            </a:r>
          </a:p>
          <a:p>
            <a:r>
              <a:rPr dirty="0"/>
              <a:t>- </a:t>
            </a:r>
            <a:r>
              <a:rPr dirty="0" err="1"/>
              <a:t>データベース</a:t>
            </a:r>
            <a:r>
              <a:rPr dirty="0"/>
              <a:t>:</a:t>
            </a:r>
          </a:p>
          <a:p>
            <a:r>
              <a:rPr dirty="0"/>
              <a:t>  - SQLite: </a:t>
            </a:r>
            <a:r>
              <a:rPr dirty="0" err="1"/>
              <a:t>ゲームの履歴、ユーザーのベット情報を保存</a:t>
            </a:r>
            <a:r>
              <a:rPr dirty="0"/>
              <a:t>。</a:t>
            </a:r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CAAB5-99F5-425A-85C6-D4D0360F78C2}"/>
              </a:ext>
            </a:extLst>
          </p:cNvPr>
          <p:cNvSpPr txBox="1">
            <a:spLocks/>
          </p:cNvSpPr>
          <p:nvPr/>
        </p:nvSpPr>
        <p:spPr>
          <a:xfrm>
            <a:off x="355600" y="3566886"/>
            <a:ext cx="8229600" cy="700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技術</a:t>
            </a:r>
            <a:r>
              <a:rPr lang="ja-JP" altLang="en-US" sz="4300" dirty="0"/>
              <a:t>スタック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4EB24-9132-4B70-BE41-EB7D5604CDC8}"/>
              </a:ext>
            </a:extLst>
          </p:cNvPr>
          <p:cNvSpPr txBox="1">
            <a:spLocks/>
          </p:cNvSpPr>
          <p:nvPr/>
        </p:nvSpPr>
        <p:spPr>
          <a:xfrm>
            <a:off x="762000" y="4412343"/>
            <a:ext cx="3810000" cy="185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  <a:p>
            <a:r>
              <a:rPr lang="en-US" altLang="ja-JP" sz="1900" dirty="0"/>
              <a:t>- </a:t>
            </a:r>
            <a:r>
              <a:rPr lang="ja-JP" altLang="en-US" sz="1900" dirty="0"/>
              <a:t>言語</a:t>
            </a:r>
            <a:r>
              <a:rPr lang="en-US" altLang="ja-JP" sz="1900" dirty="0"/>
              <a:t>: </a:t>
            </a:r>
          </a:p>
          <a:p>
            <a:r>
              <a:rPr lang="en-US" altLang="ja-JP" sz="1900" dirty="0"/>
              <a:t>  - Java (JSP</a:t>
            </a:r>
            <a:r>
              <a:rPr lang="ja-JP" altLang="en-US" sz="1900" dirty="0"/>
              <a:t>、サーブレット</a:t>
            </a:r>
            <a:r>
              <a:rPr lang="en-US" altLang="ja-JP" sz="1900" dirty="0"/>
              <a:t>)</a:t>
            </a:r>
          </a:p>
          <a:p>
            <a:r>
              <a:rPr lang="en-US" altLang="ja-JP" sz="1900" dirty="0"/>
              <a:t>  - HTML</a:t>
            </a:r>
            <a:r>
              <a:rPr lang="ja-JP" altLang="en-US" sz="1900" dirty="0"/>
              <a:t>、</a:t>
            </a:r>
            <a:r>
              <a:rPr lang="en-US" altLang="ja-JP" sz="1900" dirty="0"/>
              <a:t>CSS</a:t>
            </a:r>
            <a:r>
              <a:rPr lang="ja-JP" altLang="en-US" sz="1900" dirty="0"/>
              <a:t>、</a:t>
            </a:r>
            <a:r>
              <a:rPr lang="en-US" altLang="ja-JP" sz="1900" dirty="0"/>
              <a:t>JavaScript</a:t>
            </a:r>
          </a:p>
          <a:p>
            <a:endParaRPr lang="ja-JP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2B455-D7D4-41A0-9ABA-A301DB902218}"/>
              </a:ext>
            </a:extLst>
          </p:cNvPr>
          <p:cNvSpPr txBox="1">
            <a:spLocks/>
          </p:cNvSpPr>
          <p:nvPr/>
        </p:nvSpPr>
        <p:spPr>
          <a:xfrm>
            <a:off x="4572000" y="4412343"/>
            <a:ext cx="3389086" cy="1851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  <a:p>
            <a:r>
              <a:rPr lang="en-US" altLang="ja-JP" dirty="0"/>
              <a:t>- </a:t>
            </a:r>
            <a:r>
              <a:rPr lang="ja-JP" altLang="en-US" dirty="0"/>
              <a:t>フレームワーク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- Eclipse (</a:t>
            </a:r>
            <a:r>
              <a:rPr lang="ja-JP" altLang="en-US" dirty="0"/>
              <a:t>開発環境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データベース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- SQLite (</a:t>
            </a:r>
            <a:r>
              <a:rPr lang="ja-JP" altLang="en-US" dirty="0"/>
              <a:t>軽量なデータベース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ツール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- Git</a:t>
            </a:r>
            <a:r>
              <a:rPr lang="ja-JP" altLang="en-US" dirty="0"/>
              <a:t>（バージョン管理）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ユーザーの操作フロー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- ベットの選択:</a:t>
            </a:r>
          </a:p>
          <a:p>
            <a:r>
              <a:t>  - ユーザーはボタンを使って、特定の数字や色を選択し、ベット額を設定。</a:t>
            </a:r>
          </a:p>
          <a:p>
            <a:r>
              <a:t>  </a:t>
            </a:r>
          </a:p>
          <a:p>
            <a:r>
              <a:t>- ルーレットの回転:</a:t>
            </a:r>
          </a:p>
          <a:p>
            <a:r>
              <a:t>  - ルーレットが回転し、結果が決定。結果は動的に表示される。</a:t>
            </a:r>
          </a:p>
          <a:p>
            <a:r>
              <a:t>  </a:t>
            </a:r>
          </a:p>
          <a:p>
            <a:r>
              <a:t>- 結果の表示:</a:t>
            </a:r>
          </a:p>
          <a:p>
            <a:r>
              <a:t>  - 結果に基づいて、当たりか外れかが表示され、履歴として保存される。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6238"/>
          </a:xfrm>
        </p:spPr>
        <p:txBody>
          <a:bodyPr>
            <a:normAutofit fontScale="90000"/>
          </a:bodyPr>
          <a:lstStyle/>
          <a:p>
            <a:r>
              <a:rPr dirty="0" err="1"/>
              <a:t>課題と今後の改善点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9019"/>
            <a:ext cx="8229600" cy="2302846"/>
          </a:xfrm>
        </p:spPr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課題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dirty="0" err="1"/>
              <a:t>ゲームの速度を向上させるため、アニメーションの最適化</a:t>
            </a:r>
            <a:r>
              <a:rPr dirty="0"/>
              <a:t>。</a:t>
            </a:r>
          </a:p>
          <a:p>
            <a:r>
              <a:rPr dirty="0"/>
              <a:t>  - </a:t>
            </a:r>
            <a:r>
              <a:rPr dirty="0" err="1"/>
              <a:t>ユーザーインターフェースのさらなる改善</a:t>
            </a:r>
            <a:r>
              <a:rPr dirty="0"/>
              <a:t>。</a:t>
            </a:r>
          </a:p>
          <a:p>
            <a:r>
              <a:rPr dirty="0"/>
              <a:t>  </a:t>
            </a:r>
          </a:p>
          <a:p>
            <a:r>
              <a:rPr dirty="0"/>
              <a:t>- </a:t>
            </a:r>
            <a:r>
              <a:rPr dirty="0" err="1"/>
              <a:t>今後の改善点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dirty="0" err="1"/>
              <a:t>ベット方法の追加（複数のベット方法やマルチプレイヤーモード</a:t>
            </a:r>
            <a:r>
              <a:rPr dirty="0"/>
              <a:t>）。</a:t>
            </a:r>
          </a:p>
          <a:p>
            <a:r>
              <a:rPr dirty="0"/>
              <a:t>  - </a:t>
            </a:r>
            <a:r>
              <a:rPr dirty="0" err="1"/>
              <a:t>レスポンシブデザインの適用（スマホでも快適にプレイ可能にする</a:t>
            </a:r>
            <a:r>
              <a:rPr dirty="0"/>
              <a:t>）。</a:t>
            </a:r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ED8755-FAFC-4919-9250-05D8B8974BC1}"/>
              </a:ext>
            </a:extLst>
          </p:cNvPr>
          <p:cNvSpPr txBox="1">
            <a:spLocks/>
          </p:cNvSpPr>
          <p:nvPr/>
        </p:nvSpPr>
        <p:spPr>
          <a:xfrm>
            <a:off x="210457" y="3151865"/>
            <a:ext cx="8229600" cy="65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まとめ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E7154E-96E5-46A0-89D3-3A379ED473FE}"/>
              </a:ext>
            </a:extLst>
          </p:cNvPr>
          <p:cNvSpPr txBox="1">
            <a:spLocks/>
          </p:cNvSpPr>
          <p:nvPr/>
        </p:nvSpPr>
        <p:spPr>
          <a:xfrm>
            <a:off x="457200" y="3576703"/>
            <a:ext cx="8229600" cy="2461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  <a:p>
            <a:r>
              <a:rPr lang="en-US" altLang="ja-JP" sz="2300" dirty="0"/>
              <a:t>- </a:t>
            </a:r>
            <a:r>
              <a:rPr lang="ja-JP" altLang="en-US" sz="2300" dirty="0"/>
              <a:t>この</a:t>
            </a:r>
            <a:r>
              <a:rPr lang="ja-JP" altLang="en-US" sz="2300" dirty="0">
                <a:latin typeface="Calibri 本文"/>
              </a:rPr>
              <a:t>アプリ</a:t>
            </a:r>
            <a:r>
              <a:rPr lang="ja-JP" altLang="en-US" sz="2300" dirty="0"/>
              <a:t>は、オンラインカジノルーレットの体験を提供し、シンプルで視覚的に楽しめる要素を取り入れています。</a:t>
            </a:r>
          </a:p>
          <a:p>
            <a:r>
              <a:rPr lang="en-US" altLang="ja-JP" sz="2300" dirty="0"/>
              <a:t>- </a:t>
            </a:r>
            <a:r>
              <a:rPr lang="ja-JP" altLang="en-US" sz="2300" dirty="0"/>
              <a:t>ゲームの履歴表示や結果の反映はリアルタイムで行い、データベースによってゲームの状態を保持します。</a:t>
            </a:r>
          </a:p>
          <a:p>
            <a:r>
              <a:rPr lang="en-US" altLang="ja-JP" sz="2300" dirty="0"/>
              <a:t>- </a:t>
            </a:r>
            <a:r>
              <a:rPr lang="ja-JP" altLang="en-US" sz="2300" dirty="0"/>
              <a:t>今後、さらに多機能化し、ユーザーにとって魅力的なゲーム体験を提供していく予定です。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質問と回答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プレゼン終了後、質問タイムを設けて、参加者からの質問を受け付けます。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344</Words>
  <Application>Microsoft Office PowerPoint</Application>
  <PresentationFormat>画面に合わせる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Calibri 本文</vt:lpstr>
      <vt:lpstr>Arial</vt:lpstr>
      <vt:lpstr>Calibri</vt:lpstr>
      <vt:lpstr>Office Theme</vt:lpstr>
      <vt:lpstr>オンラインカジノルーレットゲームのプレゼン</vt:lpstr>
      <vt:lpstr>アプリの概要</vt:lpstr>
      <vt:lpstr>システム構成</vt:lpstr>
      <vt:lpstr>ユーザーの操作フロー</vt:lpstr>
      <vt:lpstr>課題と今後の改善点</vt:lpstr>
      <vt:lpstr>質問と回答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オンラインカジノルーレットゲーム</dc:title>
  <dc:subject/>
  <dc:creator/>
  <cp:keywords/>
  <dc:description>generated using python-pptx</dc:description>
  <cp:lastModifiedBy>7d02</cp:lastModifiedBy>
  <cp:revision>4</cp:revision>
  <dcterms:created xsi:type="dcterms:W3CDTF">2013-01-27T09:14:16Z</dcterms:created>
  <dcterms:modified xsi:type="dcterms:W3CDTF">2024-12-13T03:24:31Z</dcterms:modified>
  <cp:category/>
</cp:coreProperties>
</file>