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ローカルマルチプレイヤーシューティングゲーム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井田</a:t>
            </a:r>
            <a:endParaRPr dirty="0"/>
          </a:p>
          <a:p>
            <a:r>
              <a:rPr dirty="0" err="1"/>
              <a:t>日付</a:t>
            </a:r>
            <a:r>
              <a:rPr dirty="0"/>
              <a:t>: 2024年12月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8351"/>
          </a:xfrm>
        </p:spPr>
        <p:txBody>
          <a:bodyPr/>
          <a:lstStyle/>
          <a:p>
            <a:r>
              <a:rPr dirty="0" err="1"/>
              <a:t>アプリの概要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287"/>
            <a:ext cx="8229600" cy="1621063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lang="ja-JP" altLang="en-US" dirty="0"/>
              <a:t>ローカル対戦型シューティングゲームの開発プレイヤー</a:t>
            </a:r>
            <a:r>
              <a:rPr lang="en-US" altLang="ja-JP" dirty="0"/>
              <a:t>1</a:t>
            </a:r>
            <a:r>
              <a:rPr lang="ja-JP" altLang="en-US" dirty="0"/>
              <a:t>とプレイヤー</a:t>
            </a:r>
            <a:r>
              <a:rPr lang="en-US" altLang="ja-JP" dirty="0"/>
              <a:t>2</a:t>
            </a:r>
            <a:r>
              <a:rPr lang="ja-JP" altLang="en-US" dirty="0"/>
              <a:t>がそれぞれ操作するキャラクターを操作得点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HP</a:t>
            </a:r>
            <a:r>
              <a:rPr lang="ja-JP" altLang="en-US" dirty="0"/>
              <a:t>管理、弾の発射、衝突判定などを実装</a:t>
            </a:r>
            <a:r>
              <a:rPr lang="en-US" altLang="ja-JP" dirty="0"/>
              <a:t>PostgreSQL</a:t>
            </a:r>
            <a:r>
              <a:rPr lang="ja-JP" altLang="en-US" dirty="0"/>
              <a:t>を使用して、プレイヤー情報の管理と試合結果の保存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1E313-6293-4B2F-A589-A1B4866A96DF}"/>
              </a:ext>
            </a:extLst>
          </p:cNvPr>
          <p:cNvSpPr txBox="1">
            <a:spLocks/>
          </p:cNvSpPr>
          <p:nvPr/>
        </p:nvSpPr>
        <p:spPr>
          <a:xfrm>
            <a:off x="1278731" y="3428999"/>
            <a:ext cx="6586538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アプリの特徴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A9237C-E9CB-4854-955B-0D7A3A7CC61E}"/>
              </a:ext>
            </a:extLst>
          </p:cNvPr>
          <p:cNvSpPr txBox="1">
            <a:spLocks/>
          </p:cNvSpPr>
          <p:nvPr/>
        </p:nvSpPr>
        <p:spPr>
          <a:xfrm>
            <a:off x="457199" y="4200525"/>
            <a:ext cx="8229599" cy="192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  <a:p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771904-AD67-4E9F-96E1-C00D54F3B358}"/>
              </a:ext>
            </a:extLst>
          </p:cNvPr>
          <p:cNvSpPr txBox="1"/>
          <p:nvPr/>
        </p:nvSpPr>
        <p:spPr>
          <a:xfrm>
            <a:off x="457199" y="4329111"/>
            <a:ext cx="82295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プレイヤー設定</a:t>
            </a:r>
            <a:r>
              <a:rPr lang="en-US" altLang="ja-JP" dirty="0"/>
              <a:t>:2</a:t>
            </a:r>
            <a:r>
              <a:rPr lang="ja-JP" altLang="en-US" dirty="0"/>
              <a:t>人のプレイヤーが入力した名前でゲーム開始画面に表示されるスコア、</a:t>
            </a:r>
            <a:r>
              <a:rPr lang="en-US" altLang="ja-JP" dirty="0"/>
              <a:t>HP</a:t>
            </a:r>
            <a:r>
              <a:rPr lang="ja-JP" altLang="en-US" dirty="0"/>
              <a:t>、勝利数</a:t>
            </a:r>
            <a:endParaRPr lang="en-US" altLang="ja-JP" dirty="0"/>
          </a:p>
          <a:p>
            <a:r>
              <a:rPr lang="ja-JP" altLang="en-US" dirty="0"/>
              <a:t>ゲームルール</a:t>
            </a:r>
            <a:r>
              <a:rPr lang="en-US" altLang="ja-JP" dirty="0"/>
              <a:t>:</a:t>
            </a:r>
            <a:r>
              <a:rPr lang="ja-JP" altLang="en-US" dirty="0"/>
              <a:t>それぞれのプレイヤーは弾を発射し合い、相手の</a:t>
            </a:r>
            <a:r>
              <a:rPr lang="en-US" altLang="ja-JP" dirty="0"/>
              <a:t>HP</a:t>
            </a:r>
            <a:r>
              <a:rPr lang="ja-JP" altLang="en-US" dirty="0"/>
              <a:t>を減らすゲームオーバー時に勝者が決定し、結果を保存</a:t>
            </a:r>
            <a:endParaRPr lang="en-US" altLang="ja-JP" dirty="0"/>
          </a:p>
          <a:p>
            <a:r>
              <a:rPr lang="ja-JP" altLang="en-US" dirty="0"/>
              <a:t>データベース機能</a:t>
            </a:r>
            <a:r>
              <a:rPr lang="en-US" altLang="ja-JP" dirty="0"/>
              <a:t>:PostgreSQL</a:t>
            </a:r>
            <a:r>
              <a:rPr lang="ja-JP" altLang="en-US" dirty="0"/>
              <a:t>を使用したプレイヤー情報や試合結果の管理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705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使用技術</a:t>
            </a:r>
            <a:endParaRPr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90545CE-6A0A-454D-8D56-2C910EC2B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18727"/>
            <a:ext cx="794262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ゲームエンジン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Pygame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2Dグラフィックの描画、ユーザーインターフェース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データベース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プレイヤー情報、スコア、試合結果を保存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ゲームロジック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ja-JP" altLang="en-US" sz="1800" dirty="0">
                <a:latin typeface="Arial" panose="020B0604020202020204" pitchFamily="34" charset="0"/>
              </a:rPr>
              <a:t>　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プレイヤー操作（WASD、矢印キー）、弾の発射、衝突判定、ゲーム状態の管理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5630ED-D8BB-4B8E-BF9A-ABD9629D281D}"/>
              </a:ext>
            </a:extLst>
          </p:cNvPr>
          <p:cNvSpPr txBox="1"/>
          <p:nvPr/>
        </p:nvSpPr>
        <p:spPr>
          <a:xfrm>
            <a:off x="2286000" y="3566434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/>
              <a:t>データベース設計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81B6255-3AD0-4258-942E-1E29C916D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4" y="4274320"/>
            <a:ext cx="38219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テーブル構成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players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プレイヤーの名前、スコア、勝利数</a:t>
            </a:r>
            <a:endParaRPr kumimoji="0" lang="ja-JP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matches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各試合の結果、プレイヤー1・プレイヤー2のID、得点</a:t>
            </a:r>
            <a:endParaRPr kumimoji="0" lang="ja-JP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2207848-C80E-4A3F-BE33-DB6FC746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64767"/>
            <a:ext cx="38278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データ操作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プレイヤー情報の挿入、更新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試合結果の保存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r>
              <a:rPr lang="en-US" altLang="ja-JP" dirty="0"/>
              <a:t>/</a:t>
            </a:r>
            <a:r>
              <a:rPr lang="ja-JP" altLang="en-US" dirty="0"/>
              <a:t>実行結果</a:t>
            </a:r>
            <a:endParaRPr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26A713E6-120F-4F23-9A25-A687B9EB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261994"/>
            <a:ext cx="2315704" cy="1738382"/>
          </a:xfr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EDF9476-9027-4BED-80C8-EA5BD48B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" y="3186113"/>
            <a:ext cx="8543925" cy="3397250"/>
          </a:xfrm>
          <a:prstGeom prst="rect">
            <a:avLst/>
          </a:prstGeom>
        </p:spPr>
      </p:pic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2490515A-A558-46BB-90D9-D1BC1B2AD0E5}"/>
              </a:ext>
            </a:extLst>
          </p:cNvPr>
          <p:cNvSpPr/>
          <p:nvPr/>
        </p:nvSpPr>
        <p:spPr>
          <a:xfrm>
            <a:off x="3300413" y="1417638"/>
            <a:ext cx="1814512" cy="954087"/>
          </a:xfrm>
          <a:prstGeom prst="wedgeRectCallout">
            <a:avLst>
              <a:gd name="adj1" fmla="val -66502"/>
              <a:gd name="adj2" fmla="val 7298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ランキング画面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E2678501-AA0B-4D35-AAD1-8FAAF85B9955}"/>
              </a:ext>
            </a:extLst>
          </p:cNvPr>
          <p:cNvSpPr/>
          <p:nvPr/>
        </p:nvSpPr>
        <p:spPr>
          <a:xfrm>
            <a:off x="6115050" y="1557338"/>
            <a:ext cx="2315704" cy="954087"/>
          </a:xfrm>
          <a:prstGeom prst="wedgeRectCallout">
            <a:avLst>
              <a:gd name="adj1" fmla="val -31322"/>
              <a:gd name="adj2" fmla="val 10443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プレイ画面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6238"/>
          </a:xfrm>
        </p:spPr>
        <p:txBody>
          <a:bodyPr>
            <a:normAutofit fontScale="90000"/>
          </a:bodyPr>
          <a:lstStyle/>
          <a:p>
            <a:r>
              <a:rPr dirty="0" err="1"/>
              <a:t>改善点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ED8755-FAFC-4919-9250-05D8B8974BC1}"/>
              </a:ext>
            </a:extLst>
          </p:cNvPr>
          <p:cNvSpPr txBox="1">
            <a:spLocks/>
          </p:cNvSpPr>
          <p:nvPr/>
        </p:nvSpPr>
        <p:spPr>
          <a:xfrm>
            <a:off x="457199" y="3151865"/>
            <a:ext cx="7982857" cy="65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まとめ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E7154E-96E5-46A0-89D3-3A379ED473FE}"/>
              </a:ext>
            </a:extLst>
          </p:cNvPr>
          <p:cNvSpPr txBox="1">
            <a:spLocks/>
          </p:cNvSpPr>
          <p:nvPr/>
        </p:nvSpPr>
        <p:spPr>
          <a:xfrm>
            <a:off x="457200" y="3986214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ja-JP" altLang="en-US" sz="1800" b="1" dirty="0"/>
              <a:t>まとめ</a:t>
            </a:r>
            <a:r>
              <a:rPr lang="en-US" altLang="ja-JP" sz="1800" dirty="0"/>
              <a:t>:</a:t>
            </a:r>
          </a:p>
          <a:p>
            <a:pPr marL="0" indent="0">
              <a:buNone/>
            </a:pPr>
            <a:r>
              <a:rPr lang="ja-JP" altLang="en-US" sz="1800" dirty="0"/>
              <a:t>ローカルマルチプレイヤーシューティングゲームの開発</a:t>
            </a:r>
          </a:p>
          <a:p>
            <a:pPr marL="0" indent="0">
              <a:buNone/>
            </a:pPr>
            <a:r>
              <a:rPr lang="ja-JP" altLang="en-US" sz="1800" dirty="0"/>
              <a:t>プレイヤー情報の管理と試合結果の保存をデータベースで実現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99689C-1559-4E2D-B31F-B0E5E8172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49313"/>
            <a:ext cx="8229600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機能追加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新しいゲームモードやキャラクター追加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オンライン対戦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ネットワークを使ったマルチプレイヤー対応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UI/UXの改善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より魅力的で使いやすいインターフェースの作成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質問と回答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プレゼン終了後、質問タイムを設けて、参加者からの質問を受け付けます。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275</Words>
  <Application>Microsoft Office PowerPoint</Application>
  <PresentationFormat>画面に合わせる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 Unicode MS</vt:lpstr>
      <vt:lpstr>Arial</vt:lpstr>
      <vt:lpstr>Calibri</vt:lpstr>
      <vt:lpstr>Office Theme</vt:lpstr>
      <vt:lpstr>ローカルマルチプレイヤーシューティングゲーム</vt:lpstr>
      <vt:lpstr>アプリの概要</vt:lpstr>
      <vt:lpstr>使用技術</vt:lpstr>
      <vt:lpstr>デモ/実行結果</vt:lpstr>
      <vt:lpstr>改善点</vt:lpstr>
      <vt:lpstr>質問と回答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オンラインカジノルーレットゲーム</dc:title>
  <dc:subject/>
  <dc:creator/>
  <cp:keywords/>
  <dc:description>generated using python-pptx</dc:description>
  <cp:lastModifiedBy>7d02</cp:lastModifiedBy>
  <cp:revision>7</cp:revision>
  <dcterms:created xsi:type="dcterms:W3CDTF">2013-01-27T09:14:16Z</dcterms:created>
  <dcterms:modified xsi:type="dcterms:W3CDTF">2024-12-13T03:53:38Z</dcterms:modified>
  <cp:category/>
</cp:coreProperties>
</file>