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906d1bf3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906d1bf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a78821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a78821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a788210f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a788210f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a788210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a788210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a788210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a788210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a78821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a78821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19c99188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19c99188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19c99188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19c99188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a78821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a78821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a26525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a26525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78ca827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78ca827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a78821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a78821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a788210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a788210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9c99188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19c99188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9c99188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19c99188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906d1bf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906d1bf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06d1bf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06d1bf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9c99188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9c99188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06d1bf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06d1bf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19c99188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19c9918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8" y="28002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5000">
                <a:latin typeface="Times New Roman"/>
                <a:ea typeface="Times New Roman"/>
                <a:cs typeface="Times New Roman"/>
                <a:sym typeface="Times New Roman"/>
              </a:rPr>
              <a:t>(Implicit) Hate Speech Detection</a:t>
            </a:r>
            <a:endParaRPr b="1"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076"/>
              <a:buFont typeface="Arial"/>
              <a:buNone/>
            </a:pPr>
            <a:r>
              <a:rPr b="1" lang="en-GB" sz="2888">
                <a:latin typeface="Times New Roman"/>
                <a:ea typeface="Times New Roman"/>
                <a:cs typeface="Times New Roman"/>
                <a:sym typeface="Times New Roman"/>
              </a:rPr>
              <a:t>The Neural Networkers</a:t>
            </a:r>
            <a:endParaRPr b="1" sz="28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796850" y="4216225"/>
            <a:ext cx="2206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Eesha Shekhar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Zongxin Cui, Yash Nakadi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11700" y="4331950"/>
            <a:ext cx="763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Lavnik Balyan, Zongxin Cui, Yash Nakadi, </a:t>
            </a: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Eesha Shekhar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95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Deep Learning Benchmark Model on Multi-Class Classification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009100"/>
            <a:ext cx="76773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We used a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Feedforward Neural Network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as our deep learning benchmark model.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accuracy obtained was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52.5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638" y="1680550"/>
            <a:ext cx="5274726" cy="332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Stanford’s ALPACA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Data for Finetuning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With implicit classes defined</a:t>
            </a:r>
            <a:endParaRPr/>
          </a:p>
        </p:txBody>
      </p:sp>
      <p:sp>
        <p:nvSpPr>
          <p:cNvPr id="214" name="Google Shape;214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Without implicit classes defined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88" y="2450100"/>
            <a:ext cx="3460625" cy="2028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25" y="2450100"/>
            <a:ext cx="396868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Fine-tuned Alpaca Results (No classes)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1365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fine-tuned an Alpaca model with a training dataset indicating whether or not a statement was an example of hate speech. We had an overall accuracy of 70%</a:t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2328550"/>
            <a:ext cx="50482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ine-tuned Alpaca Results (Implicit classes)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1365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Unexpectedly, we saw that the model did alarmingly poorly on detecting the specific implicit hate classes, along with separating between implicit, explicit, and non hate speech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25" y="3133875"/>
            <a:ext cx="2042599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471" y="2253725"/>
            <a:ext cx="4330950" cy="26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GPT-3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24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Fine-tuned 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GPT-3 Results (No Classes)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297500" y="1116150"/>
            <a:ext cx="76773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We then fine-tuned GPT-3 to distinguish between hate speech and non hate speech with 85% accuracy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00" y="2055600"/>
            <a:ext cx="8282351" cy="26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817700" y="2769300"/>
            <a:ext cx="13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yes: 1,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no: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25" y="2017527"/>
            <a:ext cx="5477600" cy="30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Fine-tuned GPT-3 Results (Implicit Classes)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297500" y="1365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developed another model that further fine-tune the GPT3 with specific implicit hate speech classes. With the specific classes added to the label, we got a overall 73% accuracy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2444275" y="2365100"/>
            <a:ext cx="21981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explicit': 1,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incitement': 2,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white_grievance':3,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no': 4,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inferiority':5,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stereotypical':6,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other': 7,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irony': 8,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' threatening': 9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the two LLMs</a:t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50" y="2297250"/>
            <a:ext cx="3978775" cy="22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925" y="2530072"/>
            <a:ext cx="4493924" cy="18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>
            <p:ph type="title"/>
          </p:nvPr>
        </p:nvSpPr>
        <p:spPr>
          <a:xfrm>
            <a:off x="1228187" y="1553400"/>
            <a:ext cx="22263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GPT-3 Results</a:t>
            </a:r>
            <a:endParaRPr b="1"/>
          </a:p>
        </p:txBody>
      </p:sp>
      <p:sp>
        <p:nvSpPr>
          <p:cNvPr id="266" name="Google Shape;266;p31"/>
          <p:cNvSpPr txBox="1"/>
          <p:nvPr>
            <p:ph type="title"/>
          </p:nvPr>
        </p:nvSpPr>
        <p:spPr>
          <a:xfrm>
            <a:off x="5778575" y="1487950"/>
            <a:ext cx="25905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Alpaca Results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24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6773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goal of our project is to build better methods for the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automatic identification of hate speech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, including potentially identifying specific kinds of implicit hate speech.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Hate speech identification is a difficult problem in large part because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language varies greatly by platform and by target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, and because distinguishing between hate speech and other speech (such as sarcasm or comedy) containing sensitive words requires a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complex understanding of language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In addition, a complex understanding of language is required for when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"adversarial" hate speech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is written to avoid being flagged and moderated.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By analyzing the performance of our models across hate-speech categories and fine-tuning it accordingly, we will look to ensure that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our model is robust to target variation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in its predictions.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Considerations</a:t>
            </a:r>
            <a:endParaRPr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did Alpaca perform so poorly?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Emphasis on thought prompting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Defaulting to a singular class of implicit hate speech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Further hyperparameter tuning (e.g. temperature)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Various technical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General trend of improvement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From Multiclass classification to Feedforward Neural Network to GPT-3, accuracy improved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LLMs (ideally) excel at understanding the nuances of hate speech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24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16150"/>
            <a:ext cx="76773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We chose to use the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Implicit Hate Dataset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, containing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22k tweets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broken into three major categories (explicit hate, implicit hate, not hate), with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6,346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implicit hate examples.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implicit hate examples are further broken down into six minor classes: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Incitement (20%)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Inferiority (13.6%)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Irony (12.6%)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Stereotypical (17.9%)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Threatening (10.5%)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White grievance (24.2%)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724" y="2571750"/>
            <a:ext cx="3708824" cy="17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312050" y="6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Dataset Analysis for Binary Hate Speech Classification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053000" y="3827325"/>
            <a:ext cx="1557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     13294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yes    12401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50" y="1280325"/>
            <a:ext cx="3236800" cy="22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200" y="1283050"/>
            <a:ext cx="3081669" cy="22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312050" y="80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Dataset Analysis for 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Multi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-Class Hate Speech Classification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00" y="1172675"/>
            <a:ext cx="2943273" cy="214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3414750" y="3573600"/>
            <a:ext cx="283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implicit_hate    23495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not_hate         13294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explicit_hate     1093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625" y="1172675"/>
            <a:ext cx="2943276" cy="212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24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Dataset Analysis for Multi-Class Hate Speech Classification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636125" y="3419700"/>
            <a:ext cx="2844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                 13294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white_grievance     2736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incitement          2109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stereotypical       2006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inferiority         1720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325" y="1272563"/>
            <a:ext cx="2422400" cy="202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212" y="1270825"/>
            <a:ext cx="2883237" cy="20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4753225" y="3299975"/>
            <a:ext cx="2211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threatening         1378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irony               1249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explicit            1093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                110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24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Non-Deep Learning Benchmark Model on Binary Classification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193000"/>
            <a:ext cx="76773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We used a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model as our non-deep learning benchmark model.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accuracy obtained was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77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.66%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12" y="2034475"/>
            <a:ext cx="8057276" cy="2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5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Non-Deep Learning Benchmark Model on MultiClass Classification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996575"/>
            <a:ext cx="76773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We used a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Logistic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 Regression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model as our non-deep learning benchmark model.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accuracy obtained was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63.35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987" y="1724375"/>
            <a:ext cx="4507924" cy="316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24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Deep Learning Benchmark Model 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on Binary Classification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221600"/>
            <a:ext cx="76773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We used a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Feedforward Neural Network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as our deep learning benchmark model.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accuracy obtained was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80.77%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0" l="398" r="0" t="1536"/>
          <a:stretch/>
        </p:blipFill>
        <p:spPr>
          <a:xfrm>
            <a:off x="1250100" y="1976900"/>
            <a:ext cx="7133700" cy="2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