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8" r:id="rId20"/>
    <p:sldId id="275" r:id="rId21"/>
    <p:sldId id="276" r:id="rId2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4"/>
      <p:bold r:id="rId25"/>
    </p:embeddedFont>
    <p:embeddedFont>
      <p:font typeface="Catamaran" panose="020B0604020202020204" charset="0"/>
      <p:regular r:id="rId26"/>
      <p:bold r:id="rId27"/>
    </p:embeddedFont>
    <p:embeddedFont>
      <p:font typeface="Fredoka One" panose="02000000000000000000" pitchFamily="2" charset="0"/>
      <p:regular r:id="rId28"/>
    </p:embeddedFont>
    <p:embeddedFont>
      <p:font typeface="Fugaz One" panose="020B0604020202020204" charset="0"/>
      <p:regular r:id="rId29"/>
    </p:embeddedFont>
    <p:embeddedFont>
      <p:font typeface="Palanquin Dark" panose="020B0604020202020204" charset="0"/>
      <p:regular r:id="rId30"/>
      <p:bold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495486d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495486d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f666f25ac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f666f25ac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f666f25ac4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f666f25ac4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f666f25ac4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f666f25ac4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f666f25ac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f666f25ac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f666f25ac4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f666f25ac4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f666f25ac4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f666f25ac4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f666f25ac4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f666f25ac4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f666f25ac4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f666f25ac4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f666f25ac4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f666f25ac4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f666f25ac4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f666f25ac4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f666f25ac4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f666f25ac4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666f25ac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666f25ac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6ac5e8787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c6ac5e8787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f666f25ac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f666f25ac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666f25ac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f666f25ac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f666f25ac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f666f25ac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f666f25ac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f666f25ac4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1146305" y="3790425"/>
            <a:ext cx="7997695" cy="1353071"/>
          </a:xfrm>
          <a:custGeom>
            <a:avLst/>
            <a:gdLst/>
            <a:ahLst/>
            <a:cxnLst/>
            <a:rect l="l" t="t" r="r" b="b"/>
            <a:pathLst>
              <a:path w="134647" h="62577" extrusionOk="0">
                <a:moveTo>
                  <a:pt x="0" y="1"/>
                </a:moveTo>
                <a:lnTo>
                  <a:pt x="0" y="62577"/>
                </a:lnTo>
                <a:lnTo>
                  <a:pt x="134647" y="6257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-50"/>
            <a:ext cx="9143991" cy="3063883"/>
            <a:chOff x="0" y="-50"/>
            <a:chExt cx="9143991" cy="3063883"/>
          </a:xfrm>
        </p:grpSpPr>
        <p:sp>
          <p:nvSpPr>
            <p:cNvPr id="11" name="Google Shape;11;p2"/>
            <p:cNvSpPr/>
            <p:nvPr/>
          </p:nvSpPr>
          <p:spPr>
            <a:xfrm>
              <a:off x="0" y="-50"/>
              <a:ext cx="9143991" cy="3063883"/>
            </a:xfrm>
            <a:custGeom>
              <a:avLst/>
              <a:gdLst/>
              <a:ahLst/>
              <a:cxnLst/>
              <a:rect l="l" t="t" r="r" b="b"/>
              <a:pathLst>
                <a:path w="151353" h="95196" extrusionOk="0">
                  <a:moveTo>
                    <a:pt x="0" y="0"/>
                  </a:moveTo>
                  <a:lnTo>
                    <a:pt x="0" y="95195"/>
                  </a:lnTo>
                  <a:lnTo>
                    <a:pt x="151353" y="31335"/>
                  </a:lnTo>
                  <a:lnTo>
                    <a:pt x="151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-50"/>
              <a:ext cx="7055868" cy="2167761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" y="-49"/>
              <a:ext cx="3247971" cy="1644368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flipH="1">
            <a:off x="2195205" y="4393951"/>
            <a:ext cx="6948795" cy="749672"/>
          </a:xfrm>
          <a:custGeom>
            <a:avLst/>
            <a:gdLst/>
            <a:ahLst/>
            <a:cxnLst/>
            <a:rect l="l" t="t" r="r" b="b"/>
            <a:pathLst>
              <a:path w="134647" h="62577" extrusionOk="0">
                <a:moveTo>
                  <a:pt x="0" y="1"/>
                </a:moveTo>
                <a:lnTo>
                  <a:pt x="0" y="62577"/>
                </a:lnTo>
                <a:lnTo>
                  <a:pt x="134647" y="62577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4277886" y="4468641"/>
            <a:ext cx="4317000" cy="462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319" y="3324373"/>
            <a:ext cx="28356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9325" y="1160948"/>
            <a:ext cx="4557600" cy="22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0" y="-50"/>
            <a:ext cx="8421884" cy="1687431"/>
            <a:chOff x="4" y="-49"/>
            <a:chExt cx="7055868" cy="1926071"/>
          </a:xfrm>
        </p:grpSpPr>
        <p:sp>
          <p:nvSpPr>
            <p:cNvPr id="104" name="Google Shape;104;p11"/>
            <p:cNvSpPr/>
            <p:nvPr/>
          </p:nvSpPr>
          <p:spPr>
            <a:xfrm>
              <a:off x="4" y="-49"/>
              <a:ext cx="7055868" cy="1926071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4" y="-49"/>
              <a:ext cx="3247971" cy="1644368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1748261" y="3826821"/>
            <a:ext cx="7396068" cy="1316763"/>
            <a:chOff x="1009301" y="4381113"/>
            <a:chExt cx="8134699" cy="762501"/>
          </a:xfrm>
        </p:grpSpPr>
        <p:sp>
          <p:nvSpPr>
            <p:cNvPr id="107" name="Google Shape;107;p11"/>
            <p:cNvSpPr/>
            <p:nvPr/>
          </p:nvSpPr>
          <p:spPr>
            <a:xfrm flipH="1">
              <a:off x="1009301" y="4381113"/>
              <a:ext cx="8134699" cy="76250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" name="Google Shape;108;p11"/>
            <p:cNvCxnSpPr/>
            <p:nvPr/>
          </p:nvCxnSpPr>
          <p:spPr>
            <a:xfrm rot="10800000" flipH="1">
              <a:off x="3714875" y="4422575"/>
              <a:ext cx="5054100" cy="470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9" name="Google Shape;109;p11"/>
          <p:cNvSpPr txBox="1">
            <a:spLocks noGrp="1"/>
          </p:cNvSpPr>
          <p:nvPr>
            <p:ph type="title" hasCustomPrompt="1"/>
          </p:nvPr>
        </p:nvSpPr>
        <p:spPr>
          <a:xfrm>
            <a:off x="3249350" y="1639725"/>
            <a:ext cx="51723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 flipH="1">
            <a:off x="3249325" y="2954550"/>
            <a:ext cx="51723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3"/>
          <p:cNvGrpSpPr/>
          <p:nvPr/>
        </p:nvGrpSpPr>
        <p:grpSpPr>
          <a:xfrm>
            <a:off x="1" y="-50"/>
            <a:ext cx="5722126" cy="1561965"/>
            <a:chOff x="1" y="-50"/>
            <a:chExt cx="5722126" cy="1561965"/>
          </a:xfrm>
        </p:grpSpPr>
        <p:sp>
          <p:nvSpPr>
            <p:cNvPr id="114" name="Google Shape;114;p13"/>
            <p:cNvSpPr/>
            <p:nvPr/>
          </p:nvSpPr>
          <p:spPr>
            <a:xfrm>
              <a:off x="1" y="-50"/>
              <a:ext cx="5722126" cy="1561965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" y="-50"/>
              <a:ext cx="2634020" cy="1333516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9" y="4456322"/>
            <a:ext cx="9143996" cy="687345"/>
            <a:chOff x="9" y="4456322"/>
            <a:chExt cx="9143996" cy="687345"/>
          </a:xfrm>
        </p:grpSpPr>
        <p:sp>
          <p:nvSpPr>
            <p:cNvPr id="117" name="Google Shape;117;p13"/>
            <p:cNvSpPr/>
            <p:nvPr/>
          </p:nvSpPr>
          <p:spPr>
            <a:xfrm flipH="1">
              <a:off x="9" y="4456322"/>
              <a:ext cx="9143991" cy="687322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flipH="1">
              <a:off x="1009306" y="4619741"/>
              <a:ext cx="8134699" cy="523926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119;p13"/>
            <p:cNvCxnSpPr/>
            <p:nvPr/>
          </p:nvCxnSpPr>
          <p:spPr>
            <a:xfrm rot="10800000" flipH="1">
              <a:off x="1739821" y="4773432"/>
              <a:ext cx="5054100" cy="323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" name="Google Shape;120;p13"/>
          <p:cNvSpPr txBox="1">
            <a:spLocks noGrp="1"/>
          </p:cNvSpPr>
          <p:nvPr>
            <p:ph type="title" hasCustomPrompt="1"/>
          </p:nvPr>
        </p:nvSpPr>
        <p:spPr>
          <a:xfrm>
            <a:off x="843562" y="1904079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1738342" y="168293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"/>
          </p:nvPr>
        </p:nvSpPr>
        <p:spPr>
          <a:xfrm>
            <a:off x="1738342" y="2036192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3" hasCustomPrompt="1"/>
          </p:nvPr>
        </p:nvSpPr>
        <p:spPr>
          <a:xfrm>
            <a:off x="843562" y="343089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4"/>
          </p:nvPr>
        </p:nvSpPr>
        <p:spPr>
          <a:xfrm>
            <a:off x="1738342" y="32097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5"/>
          </p:nvPr>
        </p:nvSpPr>
        <p:spPr>
          <a:xfrm>
            <a:off x="1738342" y="356301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6" hasCustomPrompt="1"/>
          </p:nvPr>
        </p:nvSpPr>
        <p:spPr>
          <a:xfrm>
            <a:off x="4783808" y="1904073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7"/>
          </p:nvPr>
        </p:nvSpPr>
        <p:spPr>
          <a:xfrm>
            <a:off x="5678588" y="1682944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8"/>
          </p:nvPr>
        </p:nvSpPr>
        <p:spPr>
          <a:xfrm>
            <a:off x="5678588" y="2036192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83815" y="3430906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4"/>
          </p:nvPr>
        </p:nvSpPr>
        <p:spPr>
          <a:xfrm>
            <a:off x="5678588" y="32097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5"/>
          </p:nvPr>
        </p:nvSpPr>
        <p:spPr>
          <a:xfrm>
            <a:off x="5678588" y="3563027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4"/>
          <p:cNvGrpSpPr/>
          <p:nvPr/>
        </p:nvGrpSpPr>
        <p:grpSpPr>
          <a:xfrm>
            <a:off x="-25" y="4222250"/>
            <a:ext cx="9144064" cy="959679"/>
            <a:chOff x="-25" y="4222250"/>
            <a:chExt cx="9144064" cy="959679"/>
          </a:xfrm>
        </p:grpSpPr>
        <p:sp>
          <p:nvSpPr>
            <p:cNvPr id="135" name="Google Shape;135;p14"/>
            <p:cNvSpPr/>
            <p:nvPr/>
          </p:nvSpPr>
          <p:spPr>
            <a:xfrm>
              <a:off x="-25" y="4222250"/>
              <a:ext cx="9144064" cy="959679"/>
            </a:xfrm>
            <a:custGeom>
              <a:avLst/>
              <a:gdLst/>
              <a:ahLst/>
              <a:cxnLst/>
              <a:rect l="l" t="t" r="r" b="b"/>
              <a:pathLst>
                <a:path w="208483" h="67583" extrusionOk="0">
                  <a:moveTo>
                    <a:pt x="208482" y="1"/>
                  </a:moveTo>
                  <a:lnTo>
                    <a:pt x="0" y="30890"/>
                  </a:lnTo>
                  <a:lnTo>
                    <a:pt x="0" y="67583"/>
                  </a:lnTo>
                  <a:lnTo>
                    <a:pt x="208482" y="67583"/>
                  </a:lnTo>
                  <a:lnTo>
                    <a:pt x="208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14"/>
            <p:cNvGrpSpPr/>
            <p:nvPr/>
          </p:nvGrpSpPr>
          <p:grpSpPr>
            <a:xfrm>
              <a:off x="1009301" y="4419428"/>
              <a:ext cx="8134699" cy="762501"/>
              <a:chOff x="1009301" y="4381113"/>
              <a:chExt cx="8134699" cy="762501"/>
            </a:xfrm>
          </p:grpSpPr>
          <p:sp>
            <p:nvSpPr>
              <p:cNvPr id="137" name="Google Shape;137;p14"/>
              <p:cNvSpPr/>
              <p:nvPr/>
            </p:nvSpPr>
            <p:spPr>
              <a:xfrm flipH="1">
                <a:off x="1009301" y="4381113"/>
                <a:ext cx="8134699" cy="762501"/>
              </a:xfrm>
              <a:custGeom>
                <a:avLst/>
                <a:gdLst/>
                <a:ahLst/>
                <a:cxnLst/>
                <a:rect l="l" t="t" r="r" b="b"/>
                <a:pathLst>
                  <a:path w="134647" h="62577" extrusionOk="0">
                    <a:moveTo>
                      <a:pt x="0" y="1"/>
                    </a:moveTo>
                    <a:lnTo>
                      <a:pt x="0" y="62577"/>
                    </a:lnTo>
                    <a:lnTo>
                      <a:pt x="134647" y="625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8" name="Google Shape;138;p14"/>
              <p:cNvCxnSpPr/>
              <p:nvPr/>
            </p:nvCxnSpPr>
            <p:spPr>
              <a:xfrm rot="10800000" flipH="1">
                <a:off x="3714875" y="4422575"/>
                <a:ext cx="5054100" cy="470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9" name="Google Shape;139;p14"/>
          <p:cNvGrpSpPr/>
          <p:nvPr/>
        </p:nvGrpSpPr>
        <p:grpSpPr>
          <a:xfrm>
            <a:off x="0" y="0"/>
            <a:ext cx="6501332" cy="1401534"/>
            <a:chOff x="0" y="0"/>
            <a:chExt cx="6501332" cy="1401534"/>
          </a:xfrm>
        </p:grpSpPr>
        <p:sp>
          <p:nvSpPr>
            <p:cNvPr id="140" name="Google Shape;140;p14"/>
            <p:cNvSpPr/>
            <p:nvPr/>
          </p:nvSpPr>
          <p:spPr>
            <a:xfrm>
              <a:off x="0" y="0"/>
              <a:ext cx="6501332" cy="1401534"/>
            </a:xfrm>
            <a:custGeom>
              <a:avLst/>
              <a:gdLst/>
              <a:ahLst/>
              <a:cxnLst/>
              <a:rect l="l" t="t" r="r" b="b"/>
              <a:pathLst>
                <a:path w="139267" h="104242" extrusionOk="0">
                  <a:moveTo>
                    <a:pt x="0" y="0"/>
                  </a:moveTo>
                  <a:lnTo>
                    <a:pt x="0" y="104241"/>
                  </a:lnTo>
                  <a:lnTo>
                    <a:pt x="139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0" y="0"/>
              <a:ext cx="2642591" cy="877978"/>
            </a:xfrm>
            <a:custGeom>
              <a:avLst/>
              <a:gdLst/>
              <a:ahLst/>
              <a:cxnLst/>
              <a:rect l="l" t="t" r="r" b="b"/>
              <a:pathLst>
                <a:path w="139267" h="104242" extrusionOk="0">
                  <a:moveTo>
                    <a:pt x="0" y="0"/>
                  </a:moveTo>
                  <a:lnTo>
                    <a:pt x="0" y="104241"/>
                  </a:lnTo>
                  <a:lnTo>
                    <a:pt x="1392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948312" y="3349546"/>
            <a:ext cx="3392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"/>
          </p:nvPr>
        </p:nvSpPr>
        <p:spPr>
          <a:xfrm>
            <a:off x="948313" y="1345276"/>
            <a:ext cx="33927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1" y="-50"/>
            <a:ext cx="5722126" cy="1561965"/>
            <a:chOff x="1" y="-50"/>
            <a:chExt cx="5722126" cy="1561965"/>
          </a:xfrm>
        </p:grpSpPr>
        <p:sp>
          <p:nvSpPr>
            <p:cNvPr id="146" name="Google Shape;146;p15"/>
            <p:cNvSpPr/>
            <p:nvPr/>
          </p:nvSpPr>
          <p:spPr>
            <a:xfrm>
              <a:off x="1" y="-50"/>
              <a:ext cx="5722126" cy="1561965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" y="-50"/>
              <a:ext cx="2634020" cy="1333516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5"/>
          <p:cNvGrpSpPr/>
          <p:nvPr/>
        </p:nvGrpSpPr>
        <p:grpSpPr>
          <a:xfrm>
            <a:off x="9" y="4456322"/>
            <a:ext cx="9143996" cy="687345"/>
            <a:chOff x="9" y="4456322"/>
            <a:chExt cx="9143996" cy="687345"/>
          </a:xfrm>
        </p:grpSpPr>
        <p:sp>
          <p:nvSpPr>
            <p:cNvPr id="149" name="Google Shape;149;p15"/>
            <p:cNvSpPr/>
            <p:nvPr/>
          </p:nvSpPr>
          <p:spPr>
            <a:xfrm flipH="1">
              <a:off x="9" y="4456322"/>
              <a:ext cx="9143991" cy="687322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flipH="1">
              <a:off x="1009306" y="4619741"/>
              <a:ext cx="8134699" cy="523926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15"/>
            <p:cNvCxnSpPr/>
            <p:nvPr/>
          </p:nvCxnSpPr>
          <p:spPr>
            <a:xfrm rot="10800000" flipH="1">
              <a:off x="1739821" y="4773432"/>
              <a:ext cx="5054100" cy="323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4748375" y="1133050"/>
            <a:ext cx="3675600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720000" y="1133050"/>
            <a:ext cx="3675600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_2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6"/>
          <p:cNvGrpSpPr/>
          <p:nvPr/>
        </p:nvGrpSpPr>
        <p:grpSpPr>
          <a:xfrm>
            <a:off x="0" y="-50"/>
            <a:ext cx="9143991" cy="1903850"/>
            <a:chOff x="4" y="-49"/>
            <a:chExt cx="9143991" cy="2336586"/>
          </a:xfrm>
        </p:grpSpPr>
        <p:sp>
          <p:nvSpPr>
            <p:cNvPr id="157" name="Google Shape;157;p16"/>
            <p:cNvSpPr/>
            <p:nvPr/>
          </p:nvSpPr>
          <p:spPr>
            <a:xfrm>
              <a:off x="4" y="-49"/>
              <a:ext cx="9143991" cy="2336586"/>
            </a:xfrm>
            <a:custGeom>
              <a:avLst/>
              <a:gdLst/>
              <a:ahLst/>
              <a:cxnLst/>
              <a:rect l="l" t="t" r="r" b="b"/>
              <a:pathLst>
                <a:path w="151353" h="95196" extrusionOk="0">
                  <a:moveTo>
                    <a:pt x="0" y="0"/>
                  </a:moveTo>
                  <a:lnTo>
                    <a:pt x="0" y="95195"/>
                  </a:lnTo>
                  <a:lnTo>
                    <a:pt x="151353" y="31335"/>
                  </a:lnTo>
                  <a:lnTo>
                    <a:pt x="151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" y="-49"/>
              <a:ext cx="4236636" cy="1468676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6"/>
          <p:cNvGrpSpPr/>
          <p:nvPr/>
        </p:nvGrpSpPr>
        <p:grpSpPr>
          <a:xfrm>
            <a:off x="1558066" y="4608661"/>
            <a:ext cx="7585606" cy="534894"/>
            <a:chOff x="1009301" y="4381113"/>
            <a:chExt cx="8134699" cy="762501"/>
          </a:xfrm>
        </p:grpSpPr>
        <p:sp>
          <p:nvSpPr>
            <p:cNvPr id="160" name="Google Shape;160;p16"/>
            <p:cNvSpPr/>
            <p:nvPr/>
          </p:nvSpPr>
          <p:spPr>
            <a:xfrm flipH="1">
              <a:off x="1009301" y="4381113"/>
              <a:ext cx="8134699" cy="76250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1" name="Google Shape;161;p16"/>
            <p:cNvCxnSpPr/>
            <p:nvPr/>
          </p:nvCxnSpPr>
          <p:spPr>
            <a:xfrm rot="10800000" flipH="1">
              <a:off x="1256350" y="4647150"/>
              <a:ext cx="5054100" cy="470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5522492" y="1478125"/>
            <a:ext cx="2114700" cy="7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2"/>
          </p:nvPr>
        </p:nvSpPr>
        <p:spPr>
          <a:xfrm>
            <a:off x="5522492" y="2204578"/>
            <a:ext cx="2114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3"/>
          </p:nvPr>
        </p:nvSpPr>
        <p:spPr>
          <a:xfrm>
            <a:off x="5522492" y="3090350"/>
            <a:ext cx="2114700" cy="7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4"/>
          </p:nvPr>
        </p:nvSpPr>
        <p:spPr>
          <a:xfrm>
            <a:off x="5522492" y="3816675"/>
            <a:ext cx="21147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4572000" y="387600"/>
            <a:ext cx="3852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0" y="0"/>
            <a:ext cx="7712091" cy="1401591"/>
            <a:chOff x="0" y="0"/>
            <a:chExt cx="8321203" cy="1512291"/>
          </a:xfrm>
        </p:grpSpPr>
        <p:sp>
          <p:nvSpPr>
            <p:cNvPr id="169" name="Google Shape;169;p17"/>
            <p:cNvSpPr/>
            <p:nvPr/>
          </p:nvSpPr>
          <p:spPr>
            <a:xfrm>
              <a:off x="0" y="0"/>
              <a:ext cx="8321203" cy="1512291"/>
            </a:xfrm>
            <a:custGeom>
              <a:avLst/>
              <a:gdLst/>
              <a:ahLst/>
              <a:cxnLst/>
              <a:rect l="l" t="t" r="r" b="b"/>
              <a:pathLst>
                <a:path w="139267" h="104242" extrusionOk="0">
                  <a:moveTo>
                    <a:pt x="0" y="0"/>
                  </a:moveTo>
                  <a:lnTo>
                    <a:pt x="0" y="104241"/>
                  </a:lnTo>
                  <a:lnTo>
                    <a:pt x="139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0" y="0"/>
              <a:ext cx="2779073" cy="999160"/>
            </a:xfrm>
            <a:custGeom>
              <a:avLst/>
              <a:gdLst/>
              <a:ahLst/>
              <a:cxnLst/>
              <a:rect l="l" t="t" r="r" b="b"/>
              <a:pathLst>
                <a:path w="139267" h="104242" extrusionOk="0">
                  <a:moveTo>
                    <a:pt x="0" y="0"/>
                  </a:moveTo>
                  <a:lnTo>
                    <a:pt x="0" y="104241"/>
                  </a:lnTo>
                  <a:lnTo>
                    <a:pt x="1392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-25" y="4374549"/>
            <a:ext cx="9144064" cy="807406"/>
            <a:chOff x="-25" y="4374549"/>
            <a:chExt cx="9144064" cy="807406"/>
          </a:xfrm>
        </p:grpSpPr>
        <p:sp>
          <p:nvSpPr>
            <p:cNvPr id="172" name="Google Shape;172;p17"/>
            <p:cNvSpPr/>
            <p:nvPr/>
          </p:nvSpPr>
          <p:spPr>
            <a:xfrm>
              <a:off x="-25" y="4374549"/>
              <a:ext cx="9144064" cy="807279"/>
            </a:xfrm>
            <a:custGeom>
              <a:avLst/>
              <a:gdLst/>
              <a:ahLst/>
              <a:cxnLst/>
              <a:rect l="l" t="t" r="r" b="b"/>
              <a:pathLst>
                <a:path w="208483" h="67583" extrusionOk="0">
                  <a:moveTo>
                    <a:pt x="208482" y="1"/>
                  </a:moveTo>
                  <a:lnTo>
                    <a:pt x="0" y="30890"/>
                  </a:lnTo>
                  <a:lnTo>
                    <a:pt x="0" y="67583"/>
                  </a:lnTo>
                  <a:lnTo>
                    <a:pt x="208482" y="67583"/>
                  </a:lnTo>
                  <a:lnTo>
                    <a:pt x="208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7"/>
            <p:cNvGrpSpPr/>
            <p:nvPr/>
          </p:nvGrpSpPr>
          <p:grpSpPr>
            <a:xfrm>
              <a:off x="2037375" y="4608707"/>
              <a:ext cx="7106473" cy="573248"/>
              <a:chOff x="1009301" y="4381113"/>
              <a:chExt cx="8134699" cy="762501"/>
            </a:xfrm>
          </p:grpSpPr>
          <p:sp>
            <p:nvSpPr>
              <p:cNvPr id="174" name="Google Shape;174;p17"/>
              <p:cNvSpPr/>
              <p:nvPr/>
            </p:nvSpPr>
            <p:spPr>
              <a:xfrm flipH="1">
                <a:off x="1009301" y="4381113"/>
                <a:ext cx="8134699" cy="762501"/>
              </a:xfrm>
              <a:custGeom>
                <a:avLst/>
                <a:gdLst/>
                <a:ahLst/>
                <a:cxnLst/>
                <a:rect l="l" t="t" r="r" b="b"/>
                <a:pathLst>
                  <a:path w="134647" h="62577" extrusionOk="0">
                    <a:moveTo>
                      <a:pt x="0" y="1"/>
                    </a:moveTo>
                    <a:lnTo>
                      <a:pt x="0" y="62577"/>
                    </a:lnTo>
                    <a:lnTo>
                      <a:pt x="134647" y="625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5" name="Google Shape;175;p17"/>
              <p:cNvCxnSpPr/>
              <p:nvPr/>
            </p:nvCxnSpPr>
            <p:spPr>
              <a:xfrm rot="10800000" flipH="1">
                <a:off x="3714875" y="4422575"/>
                <a:ext cx="5054100" cy="470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777778" y="26406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2"/>
          </p:nvPr>
        </p:nvSpPr>
        <p:spPr>
          <a:xfrm>
            <a:off x="777778" y="301205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3"/>
          </p:nvPr>
        </p:nvSpPr>
        <p:spPr>
          <a:xfrm>
            <a:off x="3428100" y="26406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4"/>
          </p:nvPr>
        </p:nvSpPr>
        <p:spPr>
          <a:xfrm>
            <a:off x="3428100" y="301205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5"/>
          </p:nvPr>
        </p:nvSpPr>
        <p:spPr>
          <a:xfrm>
            <a:off x="6078422" y="26406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6"/>
          </p:nvPr>
        </p:nvSpPr>
        <p:spPr>
          <a:xfrm>
            <a:off x="6078422" y="301205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/>
          <p:nvPr/>
        </p:nvSpPr>
        <p:spPr>
          <a:xfrm>
            <a:off x="0" y="0"/>
            <a:ext cx="9143923" cy="1088026"/>
          </a:xfrm>
          <a:custGeom>
            <a:avLst/>
            <a:gdLst/>
            <a:ahLst/>
            <a:cxnLst/>
            <a:rect l="l" t="t" r="r" b="b"/>
            <a:pathLst>
              <a:path w="139267" h="104242" extrusionOk="0">
                <a:moveTo>
                  <a:pt x="0" y="0"/>
                </a:moveTo>
                <a:lnTo>
                  <a:pt x="0" y="104241"/>
                </a:lnTo>
                <a:lnTo>
                  <a:pt x="1392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8"/>
          <p:cNvGrpSpPr/>
          <p:nvPr/>
        </p:nvGrpSpPr>
        <p:grpSpPr>
          <a:xfrm>
            <a:off x="-25" y="4456513"/>
            <a:ext cx="9144064" cy="725582"/>
            <a:chOff x="-25" y="4422574"/>
            <a:chExt cx="9144064" cy="759295"/>
          </a:xfrm>
        </p:grpSpPr>
        <p:sp>
          <p:nvSpPr>
            <p:cNvPr id="186" name="Google Shape;186;p18"/>
            <p:cNvSpPr/>
            <p:nvPr/>
          </p:nvSpPr>
          <p:spPr>
            <a:xfrm>
              <a:off x="-25" y="4422574"/>
              <a:ext cx="9144064" cy="759295"/>
            </a:xfrm>
            <a:custGeom>
              <a:avLst/>
              <a:gdLst/>
              <a:ahLst/>
              <a:cxnLst/>
              <a:rect l="l" t="t" r="r" b="b"/>
              <a:pathLst>
                <a:path w="208483" h="67583" extrusionOk="0">
                  <a:moveTo>
                    <a:pt x="208482" y="1"/>
                  </a:moveTo>
                  <a:lnTo>
                    <a:pt x="0" y="30890"/>
                  </a:lnTo>
                  <a:lnTo>
                    <a:pt x="0" y="67583"/>
                  </a:lnTo>
                  <a:lnTo>
                    <a:pt x="208482" y="67583"/>
                  </a:lnTo>
                  <a:lnTo>
                    <a:pt x="208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18"/>
            <p:cNvCxnSpPr/>
            <p:nvPr/>
          </p:nvCxnSpPr>
          <p:spPr>
            <a:xfrm rot="10800000" flipH="1">
              <a:off x="3456925" y="4465973"/>
              <a:ext cx="4662600" cy="175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8"/>
          <p:cNvSpPr txBox="1">
            <a:spLocks noGrp="1"/>
          </p:cNvSpPr>
          <p:nvPr>
            <p:ph type="subTitle" idx="1"/>
          </p:nvPr>
        </p:nvSpPr>
        <p:spPr>
          <a:xfrm>
            <a:off x="720000" y="2640650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ubTitle" idx="2"/>
          </p:nvPr>
        </p:nvSpPr>
        <p:spPr>
          <a:xfrm>
            <a:off x="720000" y="301205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3"/>
          </p:nvPr>
        </p:nvSpPr>
        <p:spPr>
          <a:xfrm>
            <a:off x="2718700" y="2640650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4"/>
          </p:nvPr>
        </p:nvSpPr>
        <p:spPr>
          <a:xfrm>
            <a:off x="2718700" y="301205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5"/>
          </p:nvPr>
        </p:nvSpPr>
        <p:spPr>
          <a:xfrm>
            <a:off x="4717400" y="2640650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6"/>
          </p:nvPr>
        </p:nvSpPr>
        <p:spPr>
          <a:xfrm>
            <a:off x="4717400" y="301205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7"/>
          </p:nvPr>
        </p:nvSpPr>
        <p:spPr>
          <a:xfrm>
            <a:off x="6716100" y="2640650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8"/>
          </p:nvPr>
        </p:nvSpPr>
        <p:spPr>
          <a:xfrm>
            <a:off x="6716100" y="3012050"/>
            <a:ext cx="1707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9"/>
          <p:cNvGrpSpPr/>
          <p:nvPr/>
        </p:nvGrpSpPr>
        <p:grpSpPr>
          <a:xfrm>
            <a:off x="0" y="-50"/>
            <a:ext cx="9143991" cy="1696405"/>
            <a:chOff x="0" y="-50"/>
            <a:chExt cx="9143991" cy="1770408"/>
          </a:xfrm>
        </p:grpSpPr>
        <p:sp>
          <p:nvSpPr>
            <p:cNvPr id="199" name="Google Shape;199;p19"/>
            <p:cNvSpPr/>
            <p:nvPr/>
          </p:nvSpPr>
          <p:spPr>
            <a:xfrm>
              <a:off x="0" y="-50"/>
              <a:ext cx="9143991" cy="1770408"/>
            </a:xfrm>
            <a:custGeom>
              <a:avLst/>
              <a:gdLst/>
              <a:ahLst/>
              <a:cxnLst/>
              <a:rect l="l" t="t" r="r" b="b"/>
              <a:pathLst>
                <a:path w="151353" h="95196" extrusionOk="0">
                  <a:moveTo>
                    <a:pt x="0" y="0"/>
                  </a:moveTo>
                  <a:lnTo>
                    <a:pt x="0" y="95195"/>
                  </a:lnTo>
                  <a:lnTo>
                    <a:pt x="151353" y="31335"/>
                  </a:lnTo>
                  <a:lnTo>
                    <a:pt x="151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0" y="-50"/>
              <a:ext cx="5803003" cy="1324983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9"/>
          <p:cNvGrpSpPr/>
          <p:nvPr/>
        </p:nvGrpSpPr>
        <p:grpSpPr>
          <a:xfrm>
            <a:off x="4000790" y="4696388"/>
            <a:ext cx="5143570" cy="447207"/>
            <a:chOff x="1009301" y="4381113"/>
            <a:chExt cx="8134699" cy="762501"/>
          </a:xfrm>
        </p:grpSpPr>
        <p:sp>
          <p:nvSpPr>
            <p:cNvPr id="202" name="Google Shape;202;p19"/>
            <p:cNvSpPr/>
            <p:nvPr/>
          </p:nvSpPr>
          <p:spPr>
            <a:xfrm flipH="1">
              <a:off x="1009301" y="4381113"/>
              <a:ext cx="8134699" cy="76250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" name="Google Shape;203;p19"/>
            <p:cNvCxnSpPr/>
            <p:nvPr/>
          </p:nvCxnSpPr>
          <p:spPr>
            <a:xfrm rot="10800000" flipH="1">
              <a:off x="3714875" y="4422575"/>
              <a:ext cx="5054100" cy="470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5899139" y="2448788"/>
            <a:ext cx="2418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2"/>
          </p:nvPr>
        </p:nvSpPr>
        <p:spPr>
          <a:xfrm>
            <a:off x="5899150" y="2799727"/>
            <a:ext cx="2418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3"/>
          </p:nvPr>
        </p:nvSpPr>
        <p:spPr>
          <a:xfrm>
            <a:off x="5899139" y="1324975"/>
            <a:ext cx="2418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4"/>
          </p:nvPr>
        </p:nvSpPr>
        <p:spPr>
          <a:xfrm>
            <a:off x="5899150" y="1675925"/>
            <a:ext cx="2418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5"/>
          </p:nvPr>
        </p:nvSpPr>
        <p:spPr>
          <a:xfrm>
            <a:off x="5899139" y="3572600"/>
            <a:ext cx="2418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6"/>
          </p:nvPr>
        </p:nvSpPr>
        <p:spPr>
          <a:xfrm>
            <a:off x="5899150" y="3923550"/>
            <a:ext cx="2418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7"/>
          </p:nvPr>
        </p:nvSpPr>
        <p:spPr>
          <a:xfrm>
            <a:off x="1741289" y="1324975"/>
            <a:ext cx="2418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8"/>
          </p:nvPr>
        </p:nvSpPr>
        <p:spPr>
          <a:xfrm>
            <a:off x="1741300" y="1675925"/>
            <a:ext cx="2418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9"/>
          </p:nvPr>
        </p:nvSpPr>
        <p:spPr>
          <a:xfrm>
            <a:off x="1741289" y="2448788"/>
            <a:ext cx="2418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13"/>
          </p:nvPr>
        </p:nvSpPr>
        <p:spPr>
          <a:xfrm>
            <a:off x="1741300" y="2799727"/>
            <a:ext cx="2418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14"/>
          </p:nvPr>
        </p:nvSpPr>
        <p:spPr>
          <a:xfrm>
            <a:off x="1741289" y="3572600"/>
            <a:ext cx="2418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15"/>
          </p:nvPr>
        </p:nvSpPr>
        <p:spPr>
          <a:xfrm>
            <a:off x="1741300" y="3923550"/>
            <a:ext cx="24180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 idx="16" hasCustomPrompt="1"/>
          </p:nvPr>
        </p:nvSpPr>
        <p:spPr>
          <a:xfrm>
            <a:off x="5015361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17" hasCustomPrompt="1"/>
          </p:nvPr>
        </p:nvSpPr>
        <p:spPr>
          <a:xfrm>
            <a:off x="5015361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18" hasCustomPrompt="1"/>
          </p:nvPr>
        </p:nvSpPr>
        <p:spPr>
          <a:xfrm>
            <a:off x="846511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19" hasCustomPrompt="1"/>
          </p:nvPr>
        </p:nvSpPr>
        <p:spPr>
          <a:xfrm>
            <a:off x="846511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idx="20" hasCustomPrompt="1"/>
          </p:nvPr>
        </p:nvSpPr>
        <p:spPr>
          <a:xfrm>
            <a:off x="846511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21" hasCustomPrompt="1"/>
          </p:nvPr>
        </p:nvSpPr>
        <p:spPr>
          <a:xfrm>
            <a:off x="5015361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0" y="0"/>
            <a:ext cx="6674040" cy="1623089"/>
            <a:chOff x="0" y="0"/>
            <a:chExt cx="6674040" cy="1623089"/>
          </a:xfrm>
        </p:grpSpPr>
        <p:sp>
          <p:nvSpPr>
            <p:cNvPr id="225" name="Google Shape;225;p20"/>
            <p:cNvSpPr/>
            <p:nvPr/>
          </p:nvSpPr>
          <p:spPr>
            <a:xfrm>
              <a:off x="0" y="0"/>
              <a:ext cx="6674040" cy="1623089"/>
            </a:xfrm>
            <a:custGeom>
              <a:avLst/>
              <a:gdLst/>
              <a:ahLst/>
              <a:cxnLst/>
              <a:rect l="l" t="t" r="r" b="b"/>
              <a:pathLst>
                <a:path w="166238" h="95984" extrusionOk="0">
                  <a:moveTo>
                    <a:pt x="4" y="0"/>
                  </a:moveTo>
                  <a:lnTo>
                    <a:pt x="166238" y="6"/>
                  </a:lnTo>
                  <a:lnTo>
                    <a:pt x="0" y="959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26" name="Google Shape;226;p20"/>
            <p:cNvSpPr/>
            <p:nvPr/>
          </p:nvSpPr>
          <p:spPr>
            <a:xfrm>
              <a:off x="0" y="0"/>
              <a:ext cx="3429074" cy="1106696"/>
            </a:xfrm>
            <a:custGeom>
              <a:avLst/>
              <a:gdLst/>
              <a:ahLst/>
              <a:cxnLst/>
              <a:rect l="l" t="t" r="r" b="b"/>
              <a:pathLst>
                <a:path w="166238" h="95984" extrusionOk="0">
                  <a:moveTo>
                    <a:pt x="4" y="0"/>
                  </a:moveTo>
                  <a:lnTo>
                    <a:pt x="166238" y="6"/>
                  </a:lnTo>
                  <a:lnTo>
                    <a:pt x="0" y="959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227" name="Google Shape;227;p20"/>
          <p:cNvGrpSpPr/>
          <p:nvPr/>
        </p:nvGrpSpPr>
        <p:grpSpPr>
          <a:xfrm>
            <a:off x="2427782" y="4608245"/>
            <a:ext cx="6802794" cy="593998"/>
            <a:chOff x="6249884" y="3481517"/>
            <a:chExt cx="2981066" cy="1721233"/>
          </a:xfrm>
        </p:grpSpPr>
        <p:sp>
          <p:nvSpPr>
            <p:cNvPr id="228" name="Google Shape;228;p20"/>
            <p:cNvSpPr/>
            <p:nvPr/>
          </p:nvSpPr>
          <p:spPr>
            <a:xfrm rot="10800000">
              <a:off x="6249884" y="3481517"/>
              <a:ext cx="2981063" cy="1721233"/>
            </a:xfrm>
            <a:custGeom>
              <a:avLst/>
              <a:gdLst/>
              <a:ahLst/>
              <a:cxnLst/>
              <a:rect l="l" t="t" r="r" b="b"/>
              <a:pathLst>
                <a:path w="166238" h="95984" extrusionOk="0">
                  <a:moveTo>
                    <a:pt x="4" y="0"/>
                  </a:moveTo>
                  <a:lnTo>
                    <a:pt x="166238" y="6"/>
                  </a:lnTo>
                  <a:lnTo>
                    <a:pt x="0" y="95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cxnSp>
          <p:nvCxnSpPr>
            <p:cNvPr id="229" name="Google Shape;229;p20"/>
            <p:cNvCxnSpPr/>
            <p:nvPr/>
          </p:nvCxnSpPr>
          <p:spPr>
            <a:xfrm rot="10800000" flipH="1">
              <a:off x="6935950" y="3481525"/>
              <a:ext cx="2295000" cy="1319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0" name="Google Shape;230;p20"/>
          <p:cNvSpPr txBox="1">
            <a:spLocks noGrp="1"/>
          </p:cNvSpPr>
          <p:nvPr>
            <p:ph type="title" hasCustomPrompt="1"/>
          </p:nvPr>
        </p:nvSpPr>
        <p:spPr>
          <a:xfrm>
            <a:off x="4717400" y="1288925"/>
            <a:ext cx="1707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 flipH="1">
            <a:off x="4717400" y="3583286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2"/>
          </p:nvPr>
        </p:nvSpPr>
        <p:spPr>
          <a:xfrm flipH="1">
            <a:off x="4717400" y="3918099"/>
            <a:ext cx="1707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88925"/>
            <a:ext cx="1707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 idx="4" hasCustomPrompt="1"/>
          </p:nvPr>
        </p:nvSpPr>
        <p:spPr>
          <a:xfrm>
            <a:off x="6716100" y="1288925"/>
            <a:ext cx="1707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 idx="5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6"/>
          </p:nvPr>
        </p:nvSpPr>
        <p:spPr>
          <a:xfrm flipH="1">
            <a:off x="720000" y="3583286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7"/>
          </p:nvPr>
        </p:nvSpPr>
        <p:spPr>
          <a:xfrm flipH="1">
            <a:off x="720000" y="3918099"/>
            <a:ext cx="1707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8"/>
          </p:nvPr>
        </p:nvSpPr>
        <p:spPr>
          <a:xfrm flipH="1">
            <a:off x="6716100" y="3583286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9"/>
          </p:nvPr>
        </p:nvSpPr>
        <p:spPr>
          <a:xfrm flipH="1">
            <a:off x="6716100" y="3918099"/>
            <a:ext cx="1707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title" idx="13" hasCustomPrompt="1"/>
          </p:nvPr>
        </p:nvSpPr>
        <p:spPr>
          <a:xfrm>
            <a:off x="2718700" y="1288925"/>
            <a:ext cx="1707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14"/>
          </p:nvPr>
        </p:nvSpPr>
        <p:spPr>
          <a:xfrm flipH="1">
            <a:off x="2718700" y="3583286"/>
            <a:ext cx="170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15"/>
          </p:nvPr>
        </p:nvSpPr>
        <p:spPr>
          <a:xfrm flipH="1">
            <a:off x="2718700" y="3918099"/>
            <a:ext cx="17079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5033145" y="4379524"/>
            <a:ext cx="4111023" cy="772670"/>
            <a:chOff x="4821376" y="4642999"/>
            <a:chExt cx="4322842" cy="522674"/>
          </a:xfrm>
        </p:grpSpPr>
        <p:sp>
          <p:nvSpPr>
            <p:cNvPr id="20" name="Google Shape;20;p3"/>
            <p:cNvSpPr/>
            <p:nvPr/>
          </p:nvSpPr>
          <p:spPr>
            <a:xfrm flipH="1">
              <a:off x="4821376" y="4642999"/>
              <a:ext cx="4322842" cy="522674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21;p3"/>
            <p:cNvCxnSpPr/>
            <p:nvPr/>
          </p:nvCxnSpPr>
          <p:spPr>
            <a:xfrm rot="10800000" flipH="1">
              <a:off x="5014717" y="4647361"/>
              <a:ext cx="4069200" cy="490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" name="Google Shape;22;p3"/>
          <p:cNvGrpSpPr/>
          <p:nvPr/>
        </p:nvGrpSpPr>
        <p:grpSpPr>
          <a:xfrm>
            <a:off x="0" y="-50"/>
            <a:ext cx="9144229" cy="1807337"/>
            <a:chOff x="0" y="-50"/>
            <a:chExt cx="6501407" cy="1401688"/>
          </a:xfrm>
        </p:grpSpPr>
        <p:sp>
          <p:nvSpPr>
            <p:cNvPr id="23" name="Google Shape;23;p3"/>
            <p:cNvSpPr/>
            <p:nvPr/>
          </p:nvSpPr>
          <p:spPr>
            <a:xfrm>
              <a:off x="0" y="-50"/>
              <a:ext cx="6501407" cy="1401688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-50"/>
              <a:ext cx="2992472" cy="928872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22378" y="1948146"/>
            <a:ext cx="4051200" cy="1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818475" y="809650"/>
            <a:ext cx="11943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22366" y="3383700"/>
            <a:ext cx="29925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1"/>
          <p:cNvGrpSpPr/>
          <p:nvPr/>
        </p:nvGrpSpPr>
        <p:grpSpPr>
          <a:xfrm>
            <a:off x="0" y="-50"/>
            <a:ext cx="9143991" cy="1798253"/>
            <a:chOff x="0" y="-50"/>
            <a:chExt cx="9143991" cy="1798253"/>
          </a:xfrm>
        </p:grpSpPr>
        <p:sp>
          <p:nvSpPr>
            <p:cNvPr id="245" name="Google Shape;245;p21"/>
            <p:cNvSpPr/>
            <p:nvPr/>
          </p:nvSpPr>
          <p:spPr>
            <a:xfrm>
              <a:off x="0" y="-50"/>
              <a:ext cx="9143991" cy="1798252"/>
            </a:xfrm>
            <a:custGeom>
              <a:avLst/>
              <a:gdLst/>
              <a:ahLst/>
              <a:cxnLst/>
              <a:rect l="l" t="t" r="r" b="b"/>
              <a:pathLst>
                <a:path w="151353" h="95196" extrusionOk="0">
                  <a:moveTo>
                    <a:pt x="0" y="0"/>
                  </a:moveTo>
                  <a:lnTo>
                    <a:pt x="0" y="95195"/>
                  </a:lnTo>
                  <a:lnTo>
                    <a:pt x="151353" y="31335"/>
                  </a:lnTo>
                  <a:lnTo>
                    <a:pt x="151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0" y="-50"/>
              <a:ext cx="4609199" cy="1235872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351" y="4196777"/>
            <a:ext cx="10627649" cy="946691"/>
            <a:chOff x="1009301" y="4271409"/>
            <a:chExt cx="9454363" cy="872205"/>
          </a:xfrm>
        </p:grpSpPr>
        <p:sp>
          <p:nvSpPr>
            <p:cNvPr id="248" name="Google Shape;248;p21"/>
            <p:cNvSpPr/>
            <p:nvPr/>
          </p:nvSpPr>
          <p:spPr>
            <a:xfrm flipH="1">
              <a:off x="1009301" y="4381113"/>
              <a:ext cx="8134699" cy="76250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9" name="Google Shape;249;p21"/>
            <p:cNvCxnSpPr/>
            <p:nvPr/>
          </p:nvCxnSpPr>
          <p:spPr>
            <a:xfrm rot="10800000" flipH="1">
              <a:off x="5409564" y="4271409"/>
              <a:ext cx="5054100" cy="470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955246" y="2034990"/>
            <a:ext cx="3852000" cy="21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955247" y="1000414"/>
            <a:ext cx="3852000" cy="114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2"/>
          <p:cNvGrpSpPr/>
          <p:nvPr/>
        </p:nvGrpSpPr>
        <p:grpSpPr>
          <a:xfrm>
            <a:off x="0" y="-50"/>
            <a:ext cx="9143991" cy="1816832"/>
            <a:chOff x="4" y="-49"/>
            <a:chExt cx="9143991" cy="2234726"/>
          </a:xfrm>
        </p:grpSpPr>
        <p:sp>
          <p:nvSpPr>
            <p:cNvPr id="254" name="Google Shape;254;p22"/>
            <p:cNvSpPr/>
            <p:nvPr/>
          </p:nvSpPr>
          <p:spPr>
            <a:xfrm>
              <a:off x="4" y="-49"/>
              <a:ext cx="9143991" cy="2234726"/>
            </a:xfrm>
            <a:custGeom>
              <a:avLst/>
              <a:gdLst/>
              <a:ahLst/>
              <a:cxnLst/>
              <a:rect l="l" t="t" r="r" b="b"/>
              <a:pathLst>
                <a:path w="151353" h="95196" extrusionOk="0">
                  <a:moveTo>
                    <a:pt x="0" y="0"/>
                  </a:moveTo>
                  <a:lnTo>
                    <a:pt x="0" y="95195"/>
                  </a:lnTo>
                  <a:lnTo>
                    <a:pt x="151353" y="31335"/>
                  </a:lnTo>
                  <a:lnTo>
                    <a:pt x="151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4" y="-49"/>
              <a:ext cx="6747542" cy="2234658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" y="-49"/>
              <a:ext cx="3106042" cy="1907822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2"/>
          <p:cNvGrpSpPr/>
          <p:nvPr/>
        </p:nvGrpSpPr>
        <p:grpSpPr>
          <a:xfrm>
            <a:off x="9" y="4381101"/>
            <a:ext cx="9143991" cy="808488"/>
            <a:chOff x="9" y="4381101"/>
            <a:chExt cx="9143991" cy="808488"/>
          </a:xfrm>
        </p:grpSpPr>
        <p:sp>
          <p:nvSpPr>
            <p:cNvPr id="258" name="Google Shape;258;p22"/>
            <p:cNvSpPr/>
            <p:nvPr/>
          </p:nvSpPr>
          <p:spPr>
            <a:xfrm flipH="1">
              <a:off x="9" y="4381101"/>
              <a:ext cx="9143991" cy="762424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 flipH="1">
              <a:off x="1009301" y="4381200"/>
              <a:ext cx="8134699" cy="76250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22"/>
            <p:cNvCxnSpPr/>
            <p:nvPr/>
          </p:nvCxnSpPr>
          <p:spPr>
            <a:xfrm rot="10800000" flipH="1">
              <a:off x="533525" y="4719489"/>
              <a:ext cx="5054100" cy="470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 flipH="1">
            <a:off x="4533958" y="1427731"/>
            <a:ext cx="35523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1"/>
          </p:nvPr>
        </p:nvSpPr>
        <p:spPr>
          <a:xfrm flipH="1">
            <a:off x="4533950" y="2816349"/>
            <a:ext cx="3552300" cy="9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4"/>
          <p:cNvGrpSpPr/>
          <p:nvPr/>
        </p:nvGrpSpPr>
        <p:grpSpPr>
          <a:xfrm>
            <a:off x="1" y="-50"/>
            <a:ext cx="5722126" cy="1561965"/>
            <a:chOff x="1" y="-50"/>
            <a:chExt cx="5722126" cy="1561965"/>
          </a:xfrm>
        </p:grpSpPr>
        <p:sp>
          <p:nvSpPr>
            <p:cNvPr id="274" name="Google Shape;274;p24"/>
            <p:cNvSpPr/>
            <p:nvPr/>
          </p:nvSpPr>
          <p:spPr>
            <a:xfrm>
              <a:off x="1" y="-50"/>
              <a:ext cx="5722126" cy="1561965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1" y="-50"/>
              <a:ext cx="2634020" cy="1333516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24"/>
          <p:cNvGrpSpPr/>
          <p:nvPr/>
        </p:nvGrpSpPr>
        <p:grpSpPr>
          <a:xfrm>
            <a:off x="9" y="4735773"/>
            <a:ext cx="9143991" cy="407892"/>
            <a:chOff x="17" y="4619729"/>
            <a:chExt cx="9143991" cy="523946"/>
          </a:xfrm>
        </p:grpSpPr>
        <p:sp>
          <p:nvSpPr>
            <p:cNvPr id="277" name="Google Shape;277;p24"/>
            <p:cNvSpPr/>
            <p:nvPr/>
          </p:nvSpPr>
          <p:spPr>
            <a:xfrm flipH="1">
              <a:off x="17" y="4619729"/>
              <a:ext cx="9143991" cy="523946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 flipH="1">
              <a:off x="1009306" y="4619741"/>
              <a:ext cx="8134699" cy="523926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9" name="Google Shape;279;p24"/>
            <p:cNvCxnSpPr/>
            <p:nvPr/>
          </p:nvCxnSpPr>
          <p:spPr>
            <a:xfrm rot="10800000" flipH="1">
              <a:off x="1739821" y="4773432"/>
              <a:ext cx="5054100" cy="323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5"/>
          <p:cNvGrpSpPr/>
          <p:nvPr/>
        </p:nvGrpSpPr>
        <p:grpSpPr>
          <a:xfrm>
            <a:off x="0" y="0"/>
            <a:ext cx="7712091" cy="1401591"/>
            <a:chOff x="0" y="0"/>
            <a:chExt cx="8321203" cy="1512291"/>
          </a:xfrm>
        </p:grpSpPr>
        <p:sp>
          <p:nvSpPr>
            <p:cNvPr id="283" name="Google Shape;283;p25"/>
            <p:cNvSpPr/>
            <p:nvPr/>
          </p:nvSpPr>
          <p:spPr>
            <a:xfrm>
              <a:off x="0" y="0"/>
              <a:ext cx="8321203" cy="1512291"/>
            </a:xfrm>
            <a:custGeom>
              <a:avLst/>
              <a:gdLst/>
              <a:ahLst/>
              <a:cxnLst/>
              <a:rect l="l" t="t" r="r" b="b"/>
              <a:pathLst>
                <a:path w="139267" h="104242" extrusionOk="0">
                  <a:moveTo>
                    <a:pt x="0" y="0"/>
                  </a:moveTo>
                  <a:lnTo>
                    <a:pt x="0" y="104241"/>
                  </a:lnTo>
                  <a:lnTo>
                    <a:pt x="139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0" y="0"/>
              <a:ext cx="2779073" cy="999160"/>
            </a:xfrm>
            <a:custGeom>
              <a:avLst/>
              <a:gdLst/>
              <a:ahLst/>
              <a:cxnLst/>
              <a:rect l="l" t="t" r="r" b="b"/>
              <a:pathLst>
                <a:path w="139267" h="104242" extrusionOk="0">
                  <a:moveTo>
                    <a:pt x="0" y="0"/>
                  </a:moveTo>
                  <a:lnTo>
                    <a:pt x="0" y="104241"/>
                  </a:lnTo>
                  <a:lnTo>
                    <a:pt x="1392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-25" y="4374549"/>
            <a:ext cx="9144064" cy="807406"/>
            <a:chOff x="-25" y="4374549"/>
            <a:chExt cx="9144064" cy="807406"/>
          </a:xfrm>
        </p:grpSpPr>
        <p:sp>
          <p:nvSpPr>
            <p:cNvPr id="286" name="Google Shape;286;p25"/>
            <p:cNvSpPr/>
            <p:nvPr/>
          </p:nvSpPr>
          <p:spPr>
            <a:xfrm>
              <a:off x="-25" y="4374549"/>
              <a:ext cx="9144064" cy="807279"/>
            </a:xfrm>
            <a:custGeom>
              <a:avLst/>
              <a:gdLst/>
              <a:ahLst/>
              <a:cxnLst/>
              <a:rect l="l" t="t" r="r" b="b"/>
              <a:pathLst>
                <a:path w="208483" h="67583" extrusionOk="0">
                  <a:moveTo>
                    <a:pt x="208482" y="1"/>
                  </a:moveTo>
                  <a:lnTo>
                    <a:pt x="0" y="30890"/>
                  </a:lnTo>
                  <a:lnTo>
                    <a:pt x="0" y="67583"/>
                  </a:lnTo>
                  <a:lnTo>
                    <a:pt x="208482" y="67583"/>
                  </a:lnTo>
                  <a:lnTo>
                    <a:pt x="208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25"/>
            <p:cNvGrpSpPr/>
            <p:nvPr/>
          </p:nvGrpSpPr>
          <p:grpSpPr>
            <a:xfrm>
              <a:off x="2037375" y="4608707"/>
              <a:ext cx="7106473" cy="573248"/>
              <a:chOff x="1009301" y="4381113"/>
              <a:chExt cx="8134699" cy="762501"/>
            </a:xfrm>
          </p:grpSpPr>
          <p:sp>
            <p:nvSpPr>
              <p:cNvPr id="288" name="Google Shape;288;p25"/>
              <p:cNvSpPr/>
              <p:nvPr/>
            </p:nvSpPr>
            <p:spPr>
              <a:xfrm flipH="1">
                <a:off x="1009301" y="4381113"/>
                <a:ext cx="8134699" cy="762501"/>
              </a:xfrm>
              <a:custGeom>
                <a:avLst/>
                <a:gdLst/>
                <a:ahLst/>
                <a:cxnLst/>
                <a:rect l="l" t="t" r="r" b="b"/>
                <a:pathLst>
                  <a:path w="134647" h="62577" extrusionOk="0">
                    <a:moveTo>
                      <a:pt x="0" y="1"/>
                    </a:moveTo>
                    <a:lnTo>
                      <a:pt x="0" y="62577"/>
                    </a:lnTo>
                    <a:lnTo>
                      <a:pt x="134647" y="625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25"/>
              <p:cNvCxnSpPr/>
              <p:nvPr/>
            </p:nvCxnSpPr>
            <p:spPr>
              <a:xfrm rot="10800000" flipH="1">
                <a:off x="3714875" y="4422575"/>
                <a:ext cx="5054100" cy="470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6"/>
          <p:cNvGrpSpPr/>
          <p:nvPr/>
        </p:nvGrpSpPr>
        <p:grpSpPr>
          <a:xfrm>
            <a:off x="0" y="-50"/>
            <a:ext cx="9143699" cy="2028591"/>
            <a:chOff x="0" y="-50"/>
            <a:chExt cx="7055868" cy="2167761"/>
          </a:xfrm>
        </p:grpSpPr>
        <p:sp>
          <p:nvSpPr>
            <p:cNvPr id="293" name="Google Shape;293;p26"/>
            <p:cNvSpPr/>
            <p:nvPr/>
          </p:nvSpPr>
          <p:spPr>
            <a:xfrm>
              <a:off x="0" y="-50"/>
              <a:ext cx="7055868" cy="2167761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" y="-49"/>
              <a:ext cx="3247971" cy="1644368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6"/>
          <p:cNvSpPr txBox="1">
            <a:spLocks noGrp="1"/>
          </p:cNvSpPr>
          <p:nvPr>
            <p:ph type="title"/>
          </p:nvPr>
        </p:nvSpPr>
        <p:spPr>
          <a:xfrm>
            <a:off x="722375" y="1426050"/>
            <a:ext cx="3849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subTitle" idx="1"/>
          </p:nvPr>
        </p:nvSpPr>
        <p:spPr>
          <a:xfrm>
            <a:off x="722375" y="2404076"/>
            <a:ext cx="38496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97" name="Google Shape;297;p26"/>
          <p:cNvSpPr/>
          <p:nvPr/>
        </p:nvSpPr>
        <p:spPr>
          <a:xfrm flipH="1">
            <a:off x="1807085" y="3902200"/>
            <a:ext cx="7336915" cy="1241371"/>
          </a:xfrm>
          <a:custGeom>
            <a:avLst/>
            <a:gdLst/>
            <a:ahLst/>
            <a:cxnLst/>
            <a:rect l="l" t="t" r="r" b="b"/>
            <a:pathLst>
              <a:path w="134647" h="62577" extrusionOk="0">
                <a:moveTo>
                  <a:pt x="0" y="1"/>
                </a:moveTo>
                <a:lnTo>
                  <a:pt x="0" y="62577"/>
                </a:lnTo>
                <a:lnTo>
                  <a:pt x="134647" y="6257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6"/>
          <p:cNvGrpSpPr/>
          <p:nvPr/>
        </p:nvGrpSpPr>
        <p:grpSpPr>
          <a:xfrm>
            <a:off x="4648163" y="1469776"/>
            <a:ext cx="4723140" cy="3589276"/>
            <a:chOff x="1011675" y="1268975"/>
            <a:chExt cx="3735775" cy="2838943"/>
          </a:xfrm>
        </p:grpSpPr>
        <p:sp>
          <p:nvSpPr>
            <p:cNvPr id="299" name="Google Shape;299;p26"/>
            <p:cNvSpPr/>
            <p:nvPr/>
          </p:nvSpPr>
          <p:spPr>
            <a:xfrm>
              <a:off x="1099950" y="2204550"/>
              <a:ext cx="65350" cy="461150"/>
            </a:xfrm>
            <a:custGeom>
              <a:avLst/>
              <a:gdLst/>
              <a:ahLst/>
              <a:cxnLst/>
              <a:rect l="l" t="t" r="r" b="b"/>
              <a:pathLst>
                <a:path w="2614" h="18446" extrusionOk="0">
                  <a:moveTo>
                    <a:pt x="1300" y="0"/>
                  </a:moveTo>
                  <a:cubicBezTo>
                    <a:pt x="994" y="0"/>
                    <a:pt x="690" y="41"/>
                    <a:pt x="394" y="121"/>
                  </a:cubicBezTo>
                  <a:cubicBezTo>
                    <a:pt x="162" y="193"/>
                    <a:pt x="1" y="407"/>
                    <a:pt x="1" y="640"/>
                  </a:cubicBezTo>
                  <a:lnTo>
                    <a:pt x="1" y="18052"/>
                  </a:lnTo>
                  <a:cubicBezTo>
                    <a:pt x="1" y="18267"/>
                    <a:pt x="180" y="18446"/>
                    <a:pt x="394" y="18446"/>
                  </a:cubicBezTo>
                  <a:lnTo>
                    <a:pt x="2220" y="18446"/>
                  </a:lnTo>
                  <a:cubicBezTo>
                    <a:pt x="2434" y="18446"/>
                    <a:pt x="2613" y="18267"/>
                    <a:pt x="2613" y="18052"/>
                  </a:cubicBezTo>
                  <a:lnTo>
                    <a:pt x="2613" y="640"/>
                  </a:lnTo>
                  <a:cubicBezTo>
                    <a:pt x="2613" y="407"/>
                    <a:pt x="2452" y="193"/>
                    <a:pt x="2220" y="121"/>
                  </a:cubicBezTo>
                  <a:cubicBezTo>
                    <a:pt x="1915" y="41"/>
                    <a:pt x="1607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1611300" y="2063050"/>
              <a:ext cx="12125" cy="773550"/>
            </a:xfrm>
            <a:custGeom>
              <a:avLst/>
              <a:gdLst/>
              <a:ahLst/>
              <a:cxnLst/>
              <a:rect l="l" t="t" r="r" b="b"/>
              <a:pathLst>
                <a:path w="485" h="30942" extrusionOk="0">
                  <a:moveTo>
                    <a:pt x="1" y="1"/>
                  </a:moveTo>
                  <a:lnTo>
                    <a:pt x="1" y="30942"/>
                  </a:lnTo>
                  <a:lnTo>
                    <a:pt x="484" y="30942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785775" y="1324875"/>
              <a:ext cx="2961675" cy="1465650"/>
            </a:xfrm>
            <a:custGeom>
              <a:avLst/>
              <a:gdLst/>
              <a:ahLst/>
              <a:cxnLst/>
              <a:rect l="l" t="t" r="r" b="b"/>
              <a:pathLst>
                <a:path w="118467" h="58626" extrusionOk="0">
                  <a:moveTo>
                    <a:pt x="114512" y="4743"/>
                  </a:moveTo>
                  <a:lnTo>
                    <a:pt x="114512" y="8161"/>
                  </a:lnTo>
                  <a:lnTo>
                    <a:pt x="110790" y="9020"/>
                  </a:lnTo>
                  <a:lnTo>
                    <a:pt x="110790" y="5602"/>
                  </a:lnTo>
                  <a:lnTo>
                    <a:pt x="114512" y="4743"/>
                  </a:lnTo>
                  <a:close/>
                  <a:moveTo>
                    <a:pt x="110593" y="5656"/>
                  </a:moveTo>
                  <a:lnTo>
                    <a:pt x="110593" y="9074"/>
                  </a:lnTo>
                  <a:lnTo>
                    <a:pt x="106889" y="9915"/>
                  </a:lnTo>
                  <a:lnTo>
                    <a:pt x="106889" y="6533"/>
                  </a:lnTo>
                  <a:lnTo>
                    <a:pt x="110593" y="5656"/>
                  </a:lnTo>
                  <a:close/>
                  <a:moveTo>
                    <a:pt x="106692" y="6586"/>
                  </a:moveTo>
                  <a:lnTo>
                    <a:pt x="106692" y="9969"/>
                  </a:lnTo>
                  <a:lnTo>
                    <a:pt x="102988" y="10828"/>
                  </a:lnTo>
                  <a:lnTo>
                    <a:pt x="102988" y="7463"/>
                  </a:lnTo>
                  <a:lnTo>
                    <a:pt x="106692" y="6586"/>
                  </a:lnTo>
                  <a:close/>
                  <a:moveTo>
                    <a:pt x="102773" y="7517"/>
                  </a:moveTo>
                  <a:lnTo>
                    <a:pt x="102773" y="10863"/>
                  </a:lnTo>
                  <a:lnTo>
                    <a:pt x="99069" y="11722"/>
                  </a:lnTo>
                  <a:lnTo>
                    <a:pt x="99069" y="8376"/>
                  </a:lnTo>
                  <a:lnTo>
                    <a:pt x="102773" y="7517"/>
                  </a:lnTo>
                  <a:close/>
                  <a:moveTo>
                    <a:pt x="98872" y="8430"/>
                  </a:moveTo>
                  <a:lnTo>
                    <a:pt x="98872" y="11758"/>
                  </a:lnTo>
                  <a:lnTo>
                    <a:pt x="95167" y="12617"/>
                  </a:lnTo>
                  <a:lnTo>
                    <a:pt x="95167" y="9289"/>
                  </a:lnTo>
                  <a:lnTo>
                    <a:pt x="98872" y="8430"/>
                  </a:lnTo>
                  <a:close/>
                  <a:moveTo>
                    <a:pt x="114512" y="8376"/>
                  </a:moveTo>
                  <a:lnTo>
                    <a:pt x="114512" y="11812"/>
                  </a:lnTo>
                  <a:lnTo>
                    <a:pt x="110790" y="12635"/>
                  </a:lnTo>
                  <a:lnTo>
                    <a:pt x="110790" y="9235"/>
                  </a:lnTo>
                  <a:lnTo>
                    <a:pt x="114512" y="8376"/>
                  </a:lnTo>
                  <a:close/>
                  <a:moveTo>
                    <a:pt x="94971" y="9342"/>
                  </a:moveTo>
                  <a:lnTo>
                    <a:pt x="94971" y="12653"/>
                  </a:lnTo>
                  <a:lnTo>
                    <a:pt x="91266" y="13512"/>
                  </a:lnTo>
                  <a:lnTo>
                    <a:pt x="91266" y="10201"/>
                  </a:lnTo>
                  <a:lnTo>
                    <a:pt x="94971" y="9342"/>
                  </a:lnTo>
                  <a:close/>
                  <a:moveTo>
                    <a:pt x="110593" y="9271"/>
                  </a:moveTo>
                  <a:lnTo>
                    <a:pt x="110593" y="12689"/>
                  </a:lnTo>
                  <a:lnTo>
                    <a:pt x="106889" y="13512"/>
                  </a:lnTo>
                  <a:lnTo>
                    <a:pt x="106889" y="10130"/>
                  </a:lnTo>
                  <a:lnTo>
                    <a:pt x="110593" y="9271"/>
                  </a:lnTo>
                  <a:close/>
                  <a:moveTo>
                    <a:pt x="106692" y="10165"/>
                  </a:moveTo>
                  <a:lnTo>
                    <a:pt x="106692" y="13548"/>
                  </a:lnTo>
                  <a:lnTo>
                    <a:pt x="102988" y="14371"/>
                  </a:lnTo>
                  <a:lnTo>
                    <a:pt x="102988" y="11007"/>
                  </a:lnTo>
                  <a:lnTo>
                    <a:pt x="106692" y="10165"/>
                  </a:lnTo>
                  <a:close/>
                  <a:moveTo>
                    <a:pt x="91069" y="10255"/>
                  </a:moveTo>
                  <a:lnTo>
                    <a:pt x="91069" y="13548"/>
                  </a:lnTo>
                  <a:lnTo>
                    <a:pt x="87347" y="14407"/>
                  </a:lnTo>
                  <a:lnTo>
                    <a:pt x="87347" y="11132"/>
                  </a:lnTo>
                  <a:lnTo>
                    <a:pt x="91069" y="10255"/>
                  </a:lnTo>
                  <a:close/>
                  <a:moveTo>
                    <a:pt x="102791" y="11078"/>
                  </a:moveTo>
                  <a:lnTo>
                    <a:pt x="102791" y="14424"/>
                  </a:lnTo>
                  <a:lnTo>
                    <a:pt x="99087" y="15248"/>
                  </a:lnTo>
                  <a:lnTo>
                    <a:pt x="99087" y="11919"/>
                  </a:lnTo>
                  <a:lnTo>
                    <a:pt x="102791" y="11078"/>
                  </a:lnTo>
                  <a:close/>
                  <a:moveTo>
                    <a:pt x="87150" y="11185"/>
                  </a:moveTo>
                  <a:lnTo>
                    <a:pt x="87150" y="14442"/>
                  </a:lnTo>
                  <a:lnTo>
                    <a:pt x="83446" y="15301"/>
                  </a:lnTo>
                  <a:lnTo>
                    <a:pt x="83446" y="12044"/>
                  </a:lnTo>
                  <a:lnTo>
                    <a:pt x="87150" y="11185"/>
                  </a:lnTo>
                  <a:close/>
                  <a:moveTo>
                    <a:pt x="98872" y="11973"/>
                  </a:moveTo>
                  <a:lnTo>
                    <a:pt x="98872" y="15319"/>
                  </a:lnTo>
                  <a:lnTo>
                    <a:pt x="95167" y="16142"/>
                  </a:lnTo>
                  <a:lnTo>
                    <a:pt x="95167" y="12814"/>
                  </a:lnTo>
                  <a:lnTo>
                    <a:pt x="98872" y="11973"/>
                  </a:lnTo>
                  <a:close/>
                  <a:moveTo>
                    <a:pt x="83249" y="12098"/>
                  </a:moveTo>
                  <a:lnTo>
                    <a:pt x="83249" y="15355"/>
                  </a:lnTo>
                  <a:lnTo>
                    <a:pt x="79545" y="16214"/>
                  </a:lnTo>
                  <a:lnTo>
                    <a:pt x="79545" y="12975"/>
                  </a:lnTo>
                  <a:lnTo>
                    <a:pt x="83249" y="12098"/>
                  </a:lnTo>
                  <a:close/>
                  <a:moveTo>
                    <a:pt x="114512" y="12009"/>
                  </a:moveTo>
                  <a:lnTo>
                    <a:pt x="114512" y="15445"/>
                  </a:lnTo>
                  <a:lnTo>
                    <a:pt x="110790" y="16250"/>
                  </a:lnTo>
                  <a:lnTo>
                    <a:pt x="110790" y="12850"/>
                  </a:lnTo>
                  <a:lnTo>
                    <a:pt x="114512" y="12009"/>
                  </a:lnTo>
                  <a:close/>
                  <a:moveTo>
                    <a:pt x="94971" y="12868"/>
                  </a:moveTo>
                  <a:lnTo>
                    <a:pt x="94971" y="16196"/>
                  </a:lnTo>
                  <a:lnTo>
                    <a:pt x="91248" y="17019"/>
                  </a:lnTo>
                  <a:lnTo>
                    <a:pt x="91248" y="13727"/>
                  </a:lnTo>
                  <a:lnTo>
                    <a:pt x="94971" y="12868"/>
                  </a:lnTo>
                  <a:close/>
                  <a:moveTo>
                    <a:pt x="79330" y="13029"/>
                  </a:moveTo>
                  <a:lnTo>
                    <a:pt x="79330" y="16268"/>
                  </a:lnTo>
                  <a:lnTo>
                    <a:pt x="75626" y="17109"/>
                  </a:lnTo>
                  <a:lnTo>
                    <a:pt x="75626" y="13906"/>
                  </a:lnTo>
                  <a:lnTo>
                    <a:pt x="79330" y="13029"/>
                  </a:lnTo>
                  <a:close/>
                  <a:moveTo>
                    <a:pt x="110593" y="12886"/>
                  </a:moveTo>
                  <a:lnTo>
                    <a:pt x="110593" y="16303"/>
                  </a:lnTo>
                  <a:lnTo>
                    <a:pt x="106889" y="17109"/>
                  </a:lnTo>
                  <a:lnTo>
                    <a:pt x="106889" y="13727"/>
                  </a:lnTo>
                  <a:lnTo>
                    <a:pt x="110593" y="12886"/>
                  </a:lnTo>
                  <a:close/>
                  <a:moveTo>
                    <a:pt x="91052" y="13762"/>
                  </a:moveTo>
                  <a:lnTo>
                    <a:pt x="91052" y="17055"/>
                  </a:lnTo>
                  <a:lnTo>
                    <a:pt x="87347" y="17896"/>
                  </a:lnTo>
                  <a:lnTo>
                    <a:pt x="87347" y="14621"/>
                  </a:lnTo>
                  <a:lnTo>
                    <a:pt x="91052" y="13762"/>
                  </a:lnTo>
                  <a:close/>
                  <a:moveTo>
                    <a:pt x="106692" y="13762"/>
                  </a:moveTo>
                  <a:lnTo>
                    <a:pt x="106692" y="17145"/>
                  </a:lnTo>
                  <a:lnTo>
                    <a:pt x="102988" y="17950"/>
                  </a:lnTo>
                  <a:lnTo>
                    <a:pt x="102988" y="14603"/>
                  </a:lnTo>
                  <a:lnTo>
                    <a:pt x="106692" y="13762"/>
                  </a:lnTo>
                  <a:close/>
                  <a:moveTo>
                    <a:pt x="75429" y="13941"/>
                  </a:moveTo>
                  <a:lnTo>
                    <a:pt x="75429" y="17162"/>
                  </a:lnTo>
                  <a:lnTo>
                    <a:pt x="71707" y="18021"/>
                  </a:lnTo>
                  <a:lnTo>
                    <a:pt x="71707" y="14818"/>
                  </a:lnTo>
                  <a:lnTo>
                    <a:pt x="75429" y="13941"/>
                  </a:lnTo>
                  <a:close/>
                  <a:moveTo>
                    <a:pt x="87150" y="14657"/>
                  </a:moveTo>
                  <a:lnTo>
                    <a:pt x="87150" y="17950"/>
                  </a:lnTo>
                  <a:lnTo>
                    <a:pt x="83446" y="18791"/>
                  </a:lnTo>
                  <a:lnTo>
                    <a:pt x="83446" y="15534"/>
                  </a:lnTo>
                  <a:lnTo>
                    <a:pt x="87150" y="14657"/>
                  </a:lnTo>
                  <a:close/>
                  <a:moveTo>
                    <a:pt x="102773" y="14657"/>
                  </a:moveTo>
                  <a:lnTo>
                    <a:pt x="102773" y="18021"/>
                  </a:lnTo>
                  <a:lnTo>
                    <a:pt x="99069" y="18827"/>
                  </a:lnTo>
                  <a:lnTo>
                    <a:pt x="99069" y="15480"/>
                  </a:lnTo>
                  <a:lnTo>
                    <a:pt x="102773" y="14657"/>
                  </a:lnTo>
                  <a:close/>
                  <a:moveTo>
                    <a:pt x="71510" y="14872"/>
                  </a:moveTo>
                  <a:lnTo>
                    <a:pt x="71510" y="18057"/>
                  </a:lnTo>
                  <a:lnTo>
                    <a:pt x="67806" y="18916"/>
                  </a:lnTo>
                  <a:lnTo>
                    <a:pt x="67806" y="15749"/>
                  </a:lnTo>
                  <a:lnTo>
                    <a:pt x="71510" y="14872"/>
                  </a:lnTo>
                  <a:close/>
                  <a:moveTo>
                    <a:pt x="83231" y="15570"/>
                  </a:moveTo>
                  <a:lnTo>
                    <a:pt x="83231" y="18827"/>
                  </a:lnTo>
                  <a:lnTo>
                    <a:pt x="79527" y="19650"/>
                  </a:lnTo>
                  <a:lnTo>
                    <a:pt x="79527" y="16411"/>
                  </a:lnTo>
                  <a:lnTo>
                    <a:pt x="83231" y="15570"/>
                  </a:lnTo>
                  <a:close/>
                  <a:moveTo>
                    <a:pt x="98872" y="15516"/>
                  </a:moveTo>
                  <a:lnTo>
                    <a:pt x="98872" y="18862"/>
                  </a:lnTo>
                  <a:lnTo>
                    <a:pt x="95167" y="19686"/>
                  </a:lnTo>
                  <a:lnTo>
                    <a:pt x="95167" y="16357"/>
                  </a:lnTo>
                  <a:lnTo>
                    <a:pt x="98872" y="15516"/>
                  </a:lnTo>
                  <a:close/>
                  <a:moveTo>
                    <a:pt x="67609" y="15785"/>
                  </a:moveTo>
                  <a:lnTo>
                    <a:pt x="67609" y="18952"/>
                  </a:lnTo>
                  <a:lnTo>
                    <a:pt x="63905" y="19811"/>
                  </a:lnTo>
                  <a:lnTo>
                    <a:pt x="63905" y="16661"/>
                  </a:lnTo>
                  <a:lnTo>
                    <a:pt x="67609" y="15785"/>
                  </a:lnTo>
                  <a:close/>
                  <a:moveTo>
                    <a:pt x="114512" y="15659"/>
                  </a:moveTo>
                  <a:lnTo>
                    <a:pt x="114512" y="19077"/>
                  </a:lnTo>
                  <a:lnTo>
                    <a:pt x="110790" y="19865"/>
                  </a:lnTo>
                  <a:lnTo>
                    <a:pt x="110790" y="16465"/>
                  </a:lnTo>
                  <a:lnTo>
                    <a:pt x="114512" y="15659"/>
                  </a:lnTo>
                  <a:close/>
                  <a:moveTo>
                    <a:pt x="79330" y="16465"/>
                  </a:moveTo>
                  <a:lnTo>
                    <a:pt x="79330" y="19686"/>
                  </a:lnTo>
                  <a:lnTo>
                    <a:pt x="75626" y="20527"/>
                  </a:lnTo>
                  <a:lnTo>
                    <a:pt x="75626" y="17306"/>
                  </a:lnTo>
                  <a:lnTo>
                    <a:pt x="79330" y="16465"/>
                  </a:lnTo>
                  <a:close/>
                  <a:moveTo>
                    <a:pt x="94971" y="16393"/>
                  </a:moveTo>
                  <a:lnTo>
                    <a:pt x="94971" y="19721"/>
                  </a:lnTo>
                  <a:lnTo>
                    <a:pt x="91248" y="20527"/>
                  </a:lnTo>
                  <a:lnTo>
                    <a:pt x="91248" y="17234"/>
                  </a:lnTo>
                  <a:lnTo>
                    <a:pt x="94971" y="16393"/>
                  </a:lnTo>
                  <a:close/>
                  <a:moveTo>
                    <a:pt x="63708" y="16697"/>
                  </a:moveTo>
                  <a:lnTo>
                    <a:pt x="63708" y="19847"/>
                  </a:lnTo>
                  <a:lnTo>
                    <a:pt x="60003" y="20706"/>
                  </a:lnTo>
                  <a:lnTo>
                    <a:pt x="60003" y="17574"/>
                  </a:lnTo>
                  <a:lnTo>
                    <a:pt x="63708" y="16697"/>
                  </a:lnTo>
                  <a:close/>
                  <a:moveTo>
                    <a:pt x="110611" y="16500"/>
                  </a:moveTo>
                  <a:lnTo>
                    <a:pt x="110611" y="19900"/>
                  </a:lnTo>
                  <a:lnTo>
                    <a:pt x="106889" y="20706"/>
                  </a:lnTo>
                  <a:lnTo>
                    <a:pt x="106889" y="17306"/>
                  </a:lnTo>
                  <a:lnTo>
                    <a:pt x="110611" y="16500"/>
                  </a:lnTo>
                  <a:close/>
                  <a:moveTo>
                    <a:pt x="91069" y="17270"/>
                  </a:moveTo>
                  <a:lnTo>
                    <a:pt x="91069" y="20580"/>
                  </a:lnTo>
                  <a:lnTo>
                    <a:pt x="87347" y="21368"/>
                  </a:lnTo>
                  <a:lnTo>
                    <a:pt x="87347" y="18093"/>
                  </a:lnTo>
                  <a:lnTo>
                    <a:pt x="91069" y="17270"/>
                  </a:lnTo>
                  <a:close/>
                  <a:moveTo>
                    <a:pt x="75429" y="17359"/>
                  </a:moveTo>
                  <a:lnTo>
                    <a:pt x="75429" y="20580"/>
                  </a:lnTo>
                  <a:lnTo>
                    <a:pt x="71725" y="21404"/>
                  </a:lnTo>
                  <a:lnTo>
                    <a:pt x="71725" y="18218"/>
                  </a:lnTo>
                  <a:lnTo>
                    <a:pt x="75429" y="17359"/>
                  </a:lnTo>
                  <a:close/>
                  <a:moveTo>
                    <a:pt x="106692" y="17359"/>
                  </a:moveTo>
                  <a:lnTo>
                    <a:pt x="106692" y="20724"/>
                  </a:lnTo>
                  <a:lnTo>
                    <a:pt x="102988" y="21529"/>
                  </a:lnTo>
                  <a:lnTo>
                    <a:pt x="102988" y="18165"/>
                  </a:lnTo>
                  <a:lnTo>
                    <a:pt x="106692" y="17359"/>
                  </a:lnTo>
                  <a:close/>
                  <a:moveTo>
                    <a:pt x="59789" y="17610"/>
                  </a:moveTo>
                  <a:lnTo>
                    <a:pt x="59789" y="20741"/>
                  </a:lnTo>
                  <a:lnTo>
                    <a:pt x="56084" y="21600"/>
                  </a:lnTo>
                  <a:lnTo>
                    <a:pt x="56084" y="18505"/>
                  </a:lnTo>
                  <a:lnTo>
                    <a:pt x="59789" y="17610"/>
                  </a:lnTo>
                  <a:close/>
                  <a:moveTo>
                    <a:pt x="87150" y="18147"/>
                  </a:moveTo>
                  <a:lnTo>
                    <a:pt x="87150" y="21421"/>
                  </a:lnTo>
                  <a:lnTo>
                    <a:pt x="83446" y="22227"/>
                  </a:lnTo>
                  <a:lnTo>
                    <a:pt x="83446" y="18970"/>
                  </a:lnTo>
                  <a:lnTo>
                    <a:pt x="87150" y="18147"/>
                  </a:lnTo>
                  <a:close/>
                  <a:moveTo>
                    <a:pt x="71528" y="18254"/>
                  </a:moveTo>
                  <a:lnTo>
                    <a:pt x="71528" y="21439"/>
                  </a:lnTo>
                  <a:lnTo>
                    <a:pt x="67806" y="22280"/>
                  </a:lnTo>
                  <a:lnTo>
                    <a:pt x="67806" y="19113"/>
                  </a:lnTo>
                  <a:lnTo>
                    <a:pt x="71528" y="18254"/>
                  </a:lnTo>
                  <a:close/>
                  <a:moveTo>
                    <a:pt x="102791" y="18218"/>
                  </a:moveTo>
                  <a:lnTo>
                    <a:pt x="102791" y="21565"/>
                  </a:lnTo>
                  <a:lnTo>
                    <a:pt x="99087" y="22370"/>
                  </a:lnTo>
                  <a:lnTo>
                    <a:pt x="99087" y="19024"/>
                  </a:lnTo>
                  <a:lnTo>
                    <a:pt x="102791" y="18218"/>
                  </a:lnTo>
                  <a:close/>
                  <a:moveTo>
                    <a:pt x="55888" y="18540"/>
                  </a:moveTo>
                  <a:lnTo>
                    <a:pt x="55888" y="21654"/>
                  </a:lnTo>
                  <a:lnTo>
                    <a:pt x="52183" y="22495"/>
                  </a:lnTo>
                  <a:lnTo>
                    <a:pt x="52183" y="19417"/>
                  </a:lnTo>
                  <a:lnTo>
                    <a:pt x="55888" y="18540"/>
                  </a:lnTo>
                  <a:close/>
                  <a:moveTo>
                    <a:pt x="83249" y="19024"/>
                  </a:moveTo>
                  <a:lnTo>
                    <a:pt x="83249" y="22280"/>
                  </a:lnTo>
                  <a:lnTo>
                    <a:pt x="79545" y="23104"/>
                  </a:lnTo>
                  <a:lnTo>
                    <a:pt x="79545" y="19865"/>
                  </a:lnTo>
                  <a:lnTo>
                    <a:pt x="83249" y="19024"/>
                  </a:lnTo>
                  <a:close/>
                  <a:moveTo>
                    <a:pt x="67609" y="19149"/>
                  </a:moveTo>
                  <a:lnTo>
                    <a:pt x="67609" y="22334"/>
                  </a:lnTo>
                  <a:lnTo>
                    <a:pt x="63905" y="23157"/>
                  </a:lnTo>
                  <a:lnTo>
                    <a:pt x="63905" y="20026"/>
                  </a:lnTo>
                  <a:lnTo>
                    <a:pt x="67609" y="19149"/>
                  </a:lnTo>
                  <a:close/>
                  <a:moveTo>
                    <a:pt x="98872" y="19059"/>
                  </a:moveTo>
                  <a:lnTo>
                    <a:pt x="98872" y="22424"/>
                  </a:lnTo>
                  <a:lnTo>
                    <a:pt x="95167" y="23211"/>
                  </a:lnTo>
                  <a:lnTo>
                    <a:pt x="95167" y="19883"/>
                  </a:lnTo>
                  <a:lnTo>
                    <a:pt x="98872" y="19059"/>
                  </a:lnTo>
                  <a:close/>
                  <a:moveTo>
                    <a:pt x="51969" y="19471"/>
                  </a:moveTo>
                  <a:lnTo>
                    <a:pt x="51969" y="22549"/>
                  </a:lnTo>
                  <a:lnTo>
                    <a:pt x="48264" y="23408"/>
                  </a:lnTo>
                  <a:lnTo>
                    <a:pt x="48264" y="20348"/>
                  </a:lnTo>
                  <a:lnTo>
                    <a:pt x="51969" y="19471"/>
                  </a:lnTo>
                  <a:close/>
                  <a:moveTo>
                    <a:pt x="114512" y="19274"/>
                  </a:moveTo>
                  <a:lnTo>
                    <a:pt x="114512" y="22710"/>
                  </a:lnTo>
                  <a:lnTo>
                    <a:pt x="110790" y="23479"/>
                  </a:lnTo>
                  <a:lnTo>
                    <a:pt x="110790" y="20061"/>
                  </a:lnTo>
                  <a:lnTo>
                    <a:pt x="114512" y="19274"/>
                  </a:lnTo>
                  <a:close/>
                  <a:moveTo>
                    <a:pt x="79330" y="19900"/>
                  </a:moveTo>
                  <a:lnTo>
                    <a:pt x="79330" y="23122"/>
                  </a:lnTo>
                  <a:lnTo>
                    <a:pt x="75626" y="23945"/>
                  </a:lnTo>
                  <a:lnTo>
                    <a:pt x="75626" y="20724"/>
                  </a:lnTo>
                  <a:lnTo>
                    <a:pt x="79330" y="19900"/>
                  </a:lnTo>
                  <a:close/>
                  <a:moveTo>
                    <a:pt x="94971" y="19918"/>
                  </a:moveTo>
                  <a:lnTo>
                    <a:pt x="94971" y="23229"/>
                  </a:lnTo>
                  <a:lnTo>
                    <a:pt x="91248" y="24016"/>
                  </a:lnTo>
                  <a:lnTo>
                    <a:pt x="91248" y="20724"/>
                  </a:lnTo>
                  <a:lnTo>
                    <a:pt x="94971" y="19918"/>
                  </a:lnTo>
                  <a:close/>
                  <a:moveTo>
                    <a:pt x="63690" y="20061"/>
                  </a:moveTo>
                  <a:lnTo>
                    <a:pt x="63690" y="23211"/>
                  </a:lnTo>
                  <a:lnTo>
                    <a:pt x="59986" y="24034"/>
                  </a:lnTo>
                  <a:lnTo>
                    <a:pt x="59986" y="20903"/>
                  </a:lnTo>
                  <a:lnTo>
                    <a:pt x="63690" y="20061"/>
                  </a:lnTo>
                  <a:close/>
                  <a:moveTo>
                    <a:pt x="48067" y="20384"/>
                  </a:moveTo>
                  <a:lnTo>
                    <a:pt x="48067" y="23444"/>
                  </a:lnTo>
                  <a:lnTo>
                    <a:pt x="44363" y="24285"/>
                  </a:lnTo>
                  <a:lnTo>
                    <a:pt x="44363" y="21260"/>
                  </a:lnTo>
                  <a:lnTo>
                    <a:pt x="48067" y="20384"/>
                  </a:lnTo>
                  <a:close/>
                  <a:moveTo>
                    <a:pt x="110593" y="20133"/>
                  </a:moveTo>
                  <a:lnTo>
                    <a:pt x="110593" y="23515"/>
                  </a:lnTo>
                  <a:lnTo>
                    <a:pt x="106889" y="24285"/>
                  </a:lnTo>
                  <a:lnTo>
                    <a:pt x="106889" y="20903"/>
                  </a:lnTo>
                  <a:lnTo>
                    <a:pt x="110593" y="20133"/>
                  </a:lnTo>
                  <a:close/>
                  <a:moveTo>
                    <a:pt x="75429" y="20777"/>
                  </a:moveTo>
                  <a:lnTo>
                    <a:pt x="75429" y="23980"/>
                  </a:lnTo>
                  <a:lnTo>
                    <a:pt x="71725" y="24786"/>
                  </a:lnTo>
                  <a:lnTo>
                    <a:pt x="71725" y="21600"/>
                  </a:lnTo>
                  <a:lnTo>
                    <a:pt x="75429" y="20777"/>
                  </a:lnTo>
                  <a:close/>
                  <a:moveTo>
                    <a:pt x="91069" y="20777"/>
                  </a:moveTo>
                  <a:lnTo>
                    <a:pt x="91069" y="24070"/>
                  </a:lnTo>
                  <a:lnTo>
                    <a:pt x="87347" y="24857"/>
                  </a:lnTo>
                  <a:lnTo>
                    <a:pt x="87347" y="21583"/>
                  </a:lnTo>
                  <a:lnTo>
                    <a:pt x="91069" y="20777"/>
                  </a:lnTo>
                  <a:close/>
                  <a:moveTo>
                    <a:pt x="59789" y="20938"/>
                  </a:moveTo>
                  <a:lnTo>
                    <a:pt x="59789" y="24070"/>
                  </a:lnTo>
                  <a:lnTo>
                    <a:pt x="56084" y="24911"/>
                  </a:lnTo>
                  <a:lnTo>
                    <a:pt x="56084" y="21797"/>
                  </a:lnTo>
                  <a:lnTo>
                    <a:pt x="59789" y="20938"/>
                  </a:lnTo>
                  <a:close/>
                  <a:moveTo>
                    <a:pt x="106692" y="20938"/>
                  </a:moveTo>
                  <a:lnTo>
                    <a:pt x="106692" y="24321"/>
                  </a:lnTo>
                  <a:lnTo>
                    <a:pt x="102988" y="25090"/>
                  </a:lnTo>
                  <a:lnTo>
                    <a:pt x="102988" y="21726"/>
                  </a:lnTo>
                  <a:lnTo>
                    <a:pt x="106692" y="20938"/>
                  </a:lnTo>
                  <a:close/>
                  <a:moveTo>
                    <a:pt x="44166" y="21296"/>
                  </a:moveTo>
                  <a:lnTo>
                    <a:pt x="44166" y="24338"/>
                  </a:lnTo>
                  <a:lnTo>
                    <a:pt x="40462" y="25197"/>
                  </a:lnTo>
                  <a:lnTo>
                    <a:pt x="40462" y="22173"/>
                  </a:lnTo>
                  <a:lnTo>
                    <a:pt x="44166" y="21296"/>
                  </a:lnTo>
                  <a:close/>
                  <a:moveTo>
                    <a:pt x="71528" y="21654"/>
                  </a:moveTo>
                  <a:lnTo>
                    <a:pt x="71528" y="24839"/>
                  </a:lnTo>
                  <a:lnTo>
                    <a:pt x="67806" y="25645"/>
                  </a:lnTo>
                  <a:lnTo>
                    <a:pt x="67806" y="22477"/>
                  </a:lnTo>
                  <a:lnTo>
                    <a:pt x="71528" y="21654"/>
                  </a:lnTo>
                  <a:close/>
                  <a:moveTo>
                    <a:pt x="87150" y="21636"/>
                  </a:moveTo>
                  <a:lnTo>
                    <a:pt x="87150" y="24911"/>
                  </a:lnTo>
                  <a:lnTo>
                    <a:pt x="83446" y="25698"/>
                  </a:lnTo>
                  <a:lnTo>
                    <a:pt x="83446" y="22442"/>
                  </a:lnTo>
                  <a:lnTo>
                    <a:pt x="87150" y="21636"/>
                  </a:lnTo>
                  <a:close/>
                  <a:moveTo>
                    <a:pt x="55888" y="21851"/>
                  </a:moveTo>
                  <a:lnTo>
                    <a:pt x="55888" y="24947"/>
                  </a:lnTo>
                  <a:lnTo>
                    <a:pt x="52183" y="25788"/>
                  </a:lnTo>
                  <a:lnTo>
                    <a:pt x="52183" y="22710"/>
                  </a:lnTo>
                  <a:lnTo>
                    <a:pt x="55888" y="21851"/>
                  </a:lnTo>
                  <a:close/>
                  <a:moveTo>
                    <a:pt x="102791" y="21779"/>
                  </a:moveTo>
                  <a:lnTo>
                    <a:pt x="102791" y="25144"/>
                  </a:lnTo>
                  <a:lnTo>
                    <a:pt x="99087" y="25913"/>
                  </a:lnTo>
                  <a:lnTo>
                    <a:pt x="99087" y="22567"/>
                  </a:lnTo>
                  <a:lnTo>
                    <a:pt x="102791" y="21779"/>
                  </a:lnTo>
                  <a:close/>
                  <a:moveTo>
                    <a:pt x="40247" y="22227"/>
                  </a:moveTo>
                  <a:lnTo>
                    <a:pt x="40247" y="25233"/>
                  </a:lnTo>
                  <a:lnTo>
                    <a:pt x="36543" y="26092"/>
                  </a:lnTo>
                  <a:lnTo>
                    <a:pt x="36543" y="23104"/>
                  </a:lnTo>
                  <a:lnTo>
                    <a:pt x="40247" y="22227"/>
                  </a:lnTo>
                  <a:close/>
                  <a:moveTo>
                    <a:pt x="67609" y="22531"/>
                  </a:moveTo>
                  <a:lnTo>
                    <a:pt x="67609" y="25681"/>
                  </a:lnTo>
                  <a:lnTo>
                    <a:pt x="63905" y="26504"/>
                  </a:lnTo>
                  <a:lnTo>
                    <a:pt x="63905" y="23354"/>
                  </a:lnTo>
                  <a:lnTo>
                    <a:pt x="67609" y="22531"/>
                  </a:lnTo>
                  <a:close/>
                  <a:moveTo>
                    <a:pt x="83249" y="22477"/>
                  </a:moveTo>
                  <a:lnTo>
                    <a:pt x="83249" y="25734"/>
                  </a:lnTo>
                  <a:lnTo>
                    <a:pt x="79545" y="26522"/>
                  </a:lnTo>
                  <a:lnTo>
                    <a:pt x="79545" y="23283"/>
                  </a:lnTo>
                  <a:lnTo>
                    <a:pt x="83249" y="22477"/>
                  </a:lnTo>
                  <a:close/>
                  <a:moveTo>
                    <a:pt x="51969" y="22746"/>
                  </a:moveTo>
                  <a:lnTo>
                    <a:pt x="51969" y="25824"/>
                  </a:lnTo>
                  <a:lnTo>
                    <a:pt x="48264" y="26647"/>
                  </a:lnTo>
                  <a:lnTo>
                    <a:pt x="48264" y="23587"/>
                  </a:lnTo>
                  <a:lnTo>
                    <a:pt x="51969" y="22746"/>
                  </a:lnTo>
                  <a:close/>
                  <a:moveTo>
                    <a:pt x="98872" y="22620"/>
                  </a:moveTo>
                  <a:lnTo>
                    <a:pt x="98872" y="25949"/>
                  </a:lnTo>
                  <a:lnTo>
                    <a:pt x="95167" y="26718"/>
                  </a:lnTo>
                  <a:lnTo>
                    <a:pt x="95167" y="23390"/>
                  </a:lnTo>
                  <a:lnTo>
                    <a:pt x="98872" y="22620"/>
                  </a:lnTo>
                  <a:close/>
                  <a:moveTo>
                    <a:pt x="36346" y="23139"/>
                  </a:moveTo>
                  <a:lnTo>
                    <a:pt x="36346" y="26128"/>
                  </a:lnTo>
                  <a:lnTo>
                    <a:pt x="32642" y="26987"/>
                  </a:lnTo>
                  <a:lnTo>
                    <a:pt x="32642" y="24016"/>
                  </a:lnTo>
                  <a:lnTo>
                    <a:pt x="36346" y="23139"/>
                  </a:lnTo>
                  <a:close/>
                  <a:moveTo>
                    <a:pt x="114512" y="22907"/>
                  </a:moveTo>
                  <a:lnTo>
                    <a:pt x="114512" y="26325"/>
                  </a:lnTo>
                  <a:lnTo>
                    <a:pt x="110808" y="27076"/>
                  </a:lnTo>
                  <a:lnTo>
                    <a:pt x="110808" y="23676"/>
                  </a:lnTo>
                  <a:lnTo>
                    <a:pt x="114512" y="22907"/>
                  </a:lnTo>
                  <a:close/>
                  <a:moveTo>
                    <a:pt x="79330" y="23336"/>
                  </a:moveTo>
                  <a:lnTo>
                    <a:pt x="79330" y="26557"/>
                  </a:lnTo>
                  <a:lnTo>
                    <a:pt x="75626" y="27345"/>
                  </a:lnTo>
                  <a:lnTo>
                    <a:pt x="75626" y="24142"/>
                  </a:lnTo>
                  <a:lnTo>
                    <a:pt x="79330" y="23336"/>
                  </a:lnTo>
                  <a:close/>
                  <a:moveTo>
                    <a:pt x="63708" y="23408"/>
                  </a:moveTo>
                  <a:lnTo>
                    <a:pt x="63708" y="26540"/>
                  </a:lnTo>
                  <a:lnTo>
                    <a:pt x="60003" y="27363"/>
                  </a:lnTo>
                  <a:lnTo>
                    <a:pt x="60003" y="24231"/>
                  </a:lnTo>
                  <a:lnTo>
                    <a:pt x="63708" y="23408"/>
                  </a:lnTo>
                  <a:close/>
                  <a:moveTo>
                    <a:pt x="48067" y="23658"/>
                  </a:moveTo>
                  <a:lnTo>
                    <a:pt x="48067" y="26701"/>
                  </a:lnTo>
                  <a:lnTo>
                    <a:pt x="44363" y="27524"/>
                  </a:lnTo>
                  <a:lnTo>
                    <a:pt x="44363" y="24499"/>
                  </a:lnTo>
                  <a:lnTo>
                    <a:pt x="48067" y="23658"/>
                  </a:lnTo>
                  <a:close/>
                  <a:moveTo>
                    <a:pt x="94971" y="23444"/>
                  </a:moveTo>
                  <a:lnTo>
                    <a:pt x="94971" y="26754"/>
                  </a:lnTo>
                  <a:lnTo>
                    <a:pt x="91266" y="27524"/>
                  </a:lnTo>
                  <a:lnTo>
                    <a:pt x="91266" y="24231"/>
                  </a:lnTo>
                  <a:lnTo>
                    <a:pt x="94971" y="23444"/>
                  </a:lnTo>
                  <a:close/>
                  <a:moveTo>
                    <a:pt x="32427" y="24070"/>
                  </a:moveTo>
                  <a:lnTo>
                    <a:pt x="32427" y="27041"/>
                  </a:lnTo>
                  <a:lnTo>
                    <a:pt x="28723" y="27882"/>
                  </a:lnTo>
                  <a:lnTo>
                    <a:pt x="28723" y="24947"/>
                  </a:lnTo>
                  <a:lnTo>
                    <a:pt x="32427" y="24070"/>
                  </a:lnTo>
                  <a:close/>
                  <a:moveTo>
                    <a:pt x="110611" y="23730"/>
                  </a:moveTo>
                  <a:lnTo>
                    <a:pt x="110611" y="27130"/>
                  </a:lnTo>
                  <a:lnTo>
                    <a:pt x="106889" y="27882"/>
                  </a:lnTo>
                  <a:lnTo>
                    <a:pt x="106889" y="24499"/>
                  </a:lnTo>
                  <a:lnTo>
                    <a:pt x="110611" y="23730"/>
                  </a:lnTo>
                  <a:close/>
                  <a:moveTo>
                    <a:pt x="75429" y="24195"/>
                  </a:moveTo>
                  <a:lnTo>
                    <a:pt x="75429" y="27398"/>
                  </a:lnTo>
                  <a:lnTo>
                    <a:pt x="71725" y="28186"/>
                  </a:lnTo>
                  <a:lnTo>
                    <a:pt x="71725" y="25001"/>
                  </a:lnTo>
                  <a:lnTo>
                    <a:pt x="75429" y="24195"/>
                  </a:lnTo>
                  <a:close/>
                  <a:moveTo>
                    <a:pt x="59789" y="24267"/>
                  </a:moveTo>
                  <a:lnTo>
                    <a:pt x="59789" y="27398"/>
                  </a:lnTo>
                  <a:lnTo>
                    <a:pt x="56084" y="28222"/>
                  </a:lnTo>
                  <a:lnTo>
                    <a:pt x="56084" y="25108"/>
                  </a:lnTo>
                  <a:lnTo>
                    <a:pt x="59789" y="24267"/>
                  </a:lnTo>
                  <a:close/>
                  <a:moveTo>
                    <a:pt x="91069" y="24285"/>
                  </a:moveTo>
                  <a:lnTo>
                    <a:pt x="91069" y="27577"/>
                  </a:lnTo>
                  <a:lnTo>
                    <a:pt x="87347" y="28347"/>
                  </a:lnTo>
                  <a:lnTo>
                    <a:pt x="87347" y="25072"/>
                  </a:lnTo>
                  <a:lnTo>
                    <a:pt x="91069" y="24285"/>
                  </a:lnTo>
                  <a:close/>
                  <a:moveTo>
                    <a:pt x="44166" y="24553"/>
                  </a:moveTo>
                  <a:lnTo>
                    <a:pt x="44166" y="27577"/>
                  </a:lnTo>
                  <a:lnTo>
                    <a:pt x="40462" y="28418"/>
                  </a:lnTo>
                  <a:lnTo>
                    <a:pt x="40462" y="25394"/>
                  </a:lnTo>
                  <a:lnTo>
                    <a:pt x="44166" y="24553"/>
                  </a:lnTo>
                  <a:close/>
                  <a:moveTo>
                    <a:pt x="106692" y="24535"/>
                  </a:moveTo>
                  <a:lnTo>
                    <a:pt x="106692" y="27900"/>
                  </a:lnTo>
                  <a:lnTo>
                    <a:pt x="102988" y="28633"/>
                  </a:lnTo>
                  <a:lnTo>
                    <a:pt x="102988" y="25287"/>
                  </a:lnTo>
                  <a:lnTo>
                    <a:pt x="106692" y="24535"/>
                  </a:lnTo>
                  <a:close/>
                  <a:moveTo>
                    <a:pt x="28526" y="24983"/>
                  </a:moveTo>
                  <a:lnTo>
                    <a:pt x="28526" y="27917"/>
                  </a:lnTo>
                  <a:lnTo>
                    <a:pt x="24822" y="28759"/>
                  </a:lnTo>
                  <a:lnTo>
                    <a:pt x="24822" y="25842"/>
                  </a:lnTo>
                  <a:lnTo>
                    <a:pt x="28526" y="24983"/>
                  </a:lnTo>
                  <a:close/>
                  <a:moveTo>
                    <a:pt x="71528" y="25054"/>
                  </a:moveTo>
                  <a:lnTo>
                    <a:pt x="71528" y="28222"/>
                  </a:lnTo>
                  <a:lnTo>
                    <a:pt x="67806" y="29009"/>
                  </a:lnTo>
                  <a:lnTo>
                    <a:pt x="67806" y="25842"/>
                  </a:lnTo>
                  <a:lnTo>
                    <a:pt x="71528" y="25054"/>
                  </a:lnTo>
                  <a:close/>
                  <a:moveTo>
                    <a:pt x="55888" y="25162"/>
                  </a:moveTo>
                  <a:lnTo>
                    <a:pt x="55888" y="28257"/>
                  </a:lnTo>
                  <a:lnTo>
                    <a:pt x="52183" y="29081"/>
                  </a:lnTo>
                  <a:lnTo>
                    <a:pt x="52183" y="25967"/>
                  </a:lnTo>
                  <a:lnTo>
                    <a:pt x="55888" y="25162"/>
                  </a:lnTo>
                  <a:close/>
                  <a:moveTo>
                    <a:pt x="87150" y="25108"/>
                  </a:moveTo>
                  <a:lnTo>
                    <a:pt x="87150" y="28365"/>
                  </a:lnTo>
                  <a:lnTo>
                    <a:pt x="83446" y="29134"/>
                  </a:lnTo>
                  <a:lnTo>
                    <a:pt x="83446" y="25877"/>
                  </a:lnTo>
                  <a:lnTo>
                    <a:pt x="87150" y="25108"/>
                  </a:lnTo>
                  <a:close/>
                  <a:moveTo>
                    <a:pt x="40247" y="25448"/>
                  </a:moveTo>
                  <a:lnTo>
                    <a:pt x="40247" y="28472"/>
                  </a:lnTo>
                  <a:lnTo>
                    <a:pt x="36543" y="29295"/>
                  </a:lnTo>
                  <a:lnTo>
                    <a:pt x="36543" y="26289"/>
                  </a:lnTo>
                  <a:lnTo>
                    <a:pt x="40247" y="25448"/>
                  </a:lnTo>
                  <a:close/>
                  <a:moveTo>
                    <a:pt x="102791" y="25341"/>
                  </a:moveTo>
                  <a:lnTo>
                    <a:pt x="102791" y="28687"/>
                  </a:lnTo>
                  <a:lnTo>
                    <a:pt x="99087" y="29439"/>
                  </a:lnTo>
                  <a:lnTo>
                    <a:pt x="99087" y="26092"/>
                  </a:lnTo>
                  <a:lnTo>
                    <a:pt x="102791" y="25341"/>
                  </a:lnTo>
                  <a:close/>
                  <a:moveTo>
                    <a:pt x="24625" y="25913"/>
                  </a:moveTo>
                  <a:lnTo>
                    <a:pt x="24625" y="28830"/>
                  </a:lnTo>
                  <a:lnTo>
                    <a:pt x="20903" y="29671"/>
                  </a:lnTo>
                  <a:lnTo>
                    <a:pt x="20903" y="26772"/>
                  </a:lnTo>
                  <a:lnTo>
                    <a:pt x="24625" y="25913"/>
                  </a:lnTo>
                  <a:close/>
                  <a:moveTo>
                    <a:pt x="67609" y="25895"/>
                  </a:moveTo>
                  <a:lnTo>
                    <a:pt x="67609" y="29081"/>
                  </a:lnTo>
                  <a:lnTo>
                    <a:pt x="63905" y="29850"/>
                  </a:lnTo>
                  <a:lnTo>
                    <a:pt x="63905" y="26701"/>
                  </a:lnTo>
                  <a:lnTo>
                    <a:pt x="67609" y="25895"/>
                  </a:lnTo>
                  <a:close/>
                  <a:moveTo>
                    <a:pt x="51969" y="26038"/>
                  </a:moveTo>
                  <a:lnTo>
                    <a:pt x="51969" y="29099"/>
                  </a:lnTo>
                  <a:lnTo>
                    <a:pt x="48264" y="29904"/>
                  </a:lnTo>
                  <a:lnTo>
                    <a:pt x="48264" y="26862"/>
                  </a:lnTo>
                  <a:lnTo>
                    <a:pt x="51969" y="26038"/>
                  </a:lnTo>
                  <a:close/>
                  <a:moveTo>
                    <a:pt x="83249" y="25949"/>
                  </a:moveTo>
                  <a:lnTo>
                    <a:pt x="83249" y="29206"/>
                  </a:lnTo>
                  <a:lnTo>
                    <a:pt x="79545" y="29975"/>
                  </a:lnTo>
                  <a:lnTo>
                    <a:pt x="79545" y="26718"/>
                  </a:lnTo>
                  <a:lnTo>
                    <a:pt x="83249" y="25949"/>
                  </a:lnTo>
                  <a:close/>
                  <a:moveTo>
                    <a:pt x="36346" y="26343"/>
                  </a:moveTo>
                  <a:lnTo>
                    <a:pt x="36346" y="29313"/>
                  </a:lnTo>
                  <a:lnTo>
                    <a:pt x="32642" y="30154"/>
                  </a:lnTo>
                  <a:lnTo>
                    <a:pt x="32642" y="27184"/>
                  </a:lnTo>
                  <a:lnTo>
                    <a:pt x="36346" y="26343"/>
                  </a:lnTo>
                  <a:close/>
                  <a:moveTo>
                    <a:pt x="98872" y="26164"/>
                  </a:moveTo>
                  <a:lnTo>
                    <a:pt x="98872" y="29474"/>
                  </a:lnTo>
                  <a:lnTo>
                    <a:pt x="95167" y="30226"/>
                  </a:lnTo>
                  <a:lnTo>
                    <a:pt x="95167" y="26915"/>
                  </a:lnTo>
                  <a:lnTo>
                    <a:pt x="98872" y="26164"/>
                  </a:lnTo>
                  <a:close/>
                  <a:moveTo>
                    <a:pt x="20706" y="26844"/>
                  </a:moveTo>
                  <a:lnTo>
                    <a:pt x="20706" y="29743"/>
                  </a:lnTo>
                  <a:lnTo>
                    <a:pt x="17001" y="30566"/>
                  </a:lnTo>
                  <a:lnTo>
                    <a:pt x="17001" y="27685"/>
                  </a:lnTo>
                  <a:lnTo>
                    <a:pt x="20706" y="26844"/>
                  </a:lnTo>
                  <a:close/>
                  <a:moveTo>
                    <a:pt x="63708" y="26754"/>
                  </a:moveTo>
                  <a:lnTo>
                    <a:pt x="63708" y="29904"/>
                  </a:lnTo>
                  <a:lnTo>
                    <a:pt x="60003" y="30691"/>
                  </a:lnTo>
                  <a:lnTo>
                    <a:pt x="60003" y="27560"/>
                  </a:lnTo>
                  <a:lnTo>
                    <a:pt x="63708" y="26754"/>
                  </a:lnTo>
                  <a:close/>
                  <a:moveTo>
                    <a:pt x="114512" y="26540"/>
                  </a:moveTo>
                  <a:lnTo>
                    <a:pt x="114512" y="29975"/>
                  </a:lnTo>
                  <a:lnTo>
                    <a:pt x="110808" y="30691"/>
                  </a:lnTo>
                  <a:lnTo>
                    <a:pt x="110808" y="27273"/>
                  </a:lnTo>
                  <a:lnTo>
                    <a:pt x="114512" y="26540"/>
                  </a:lnTo>
                  <a:close/>
                  <a:moveTo>
                    <a:pt x="48067" y="26915"/>
                  </a:moveTo>
                  <a:lnTo>
                    <a:pt x="48067" y="29975"/>
                  </a:lnTo>
                  <a:lnTo>
                    <a:pt x="44363" y="30763"/>
                  </a:lnTo>
                  <a:lnTo>
                    <a:pt x="44363" y="27738"/>
                  </a:lnTo>
                  <a:lnTo>
                    <a:pt x="48067" y="26915"/>
                  </a:lnTo>
                  <a:close/>
                  <a:moveTo>
                    <a:pt x="79330" y="26772"/>
                  </a:moveTo>
                  <a:lnTo>
                    <a:pt x="79330" y="29993"/>
                  </a:lnTo>
                  <a:lnTo>
                    <a:pt x="75626" y="30763"/>
                  </a:lnTo>
                  <a:lnTo>
                    <a:pt x="75626" y="27560"/>
                  </a:lnTo>
                  <a:lnTo>
                    <a:pt x="79330" y="26772"/>
                  </a:lnTo>
                  <a:close/>
                  <a:moveTo>
                    <a:pt x="94971" y="26969"/>
                  </a:moveTo>
                  <a:lnTo>
                    <a:pt x="94971" y="30280"/>
                  </a:lnTo>
                  <a:lnTo>
                    <a:pt x="91266" y="31031"/>
                  </a:lnTo>
                  <a:lnTo>
                    <a:pt x="91266" y="27738"/>
                  </a:lnTo>
                  <a:lnTo>
                    <a:pt x="94971" y="26969"/>
                  </a:lnTo>
                  <a:close/>
                  <a:moveTo>
                    <a:pt x="32427" y="27237"/>
                  </a:moveTo>
                  <a:lnTo>
                    <a:pt x="32427" y="30208"/>
                  </a:lnTo>
                  <a:lnTo>
                    <a:pt x="28723" y="31049"/>
                  </a:lnTo>
                  <a:lnTo>
                    <a:pt x="28723" y="28096"/>
                  </a:lnTo>
                  <a:lnTo>
                    <a:pt x="32427" y="27237"/>
                  </a:lnTo>
                  <a:close/>
                  <a:moveTo>
                    <a:pt x="110593" y="27327"/>
                  </a:moveTo>
                  <a:lnTo>
                    <a:pt x="110593" y="30745"/>
                  </a:lnTo>
                  <a:lnTo>
                    <a:pt x="106889" y="31461"/>
                  </a:lnTo>
                  <a:lnTo>
                    <a:pt x="106889" y="28078"/>
                  </a:lnTo>
                  <a:lnTo>
                    <a:pt x="110593" y="27327"/>
                  </a:lnTo>
                  <a:close/>
                  <a:moveTo>
                    <a:pt x="16805" y="27756"/>
                  </a:moveTo>
                  <a:lnTo>
                    <a:pt x="16805" y="30637"/>
                  </a:lnTo>
                  <a:lnTo>
                    <a:pt x="13100" y="31496"/>
                  </a:lnTo>
                  <a:lnTo>
                    <a:pt x="13100" y="28633"/>
                  </a:lnTo>
                  <a:lnTo>
                    <a:pt x="16805" y="27756"/>
                  </a:lnTo>
                  <a:close/>
                  <a:moveTo>
                    <a:pt x="59789" y="27613"/>
                  </a:moveTo>
                  <a:lnTo>
                    <a:pt x="59789" y="30745"/>
                  </a:lnTo>
                  <a:lnTo>
                    <a:pt x="56084" y="31532"/>
                  </a:lnTo>
                  <a:lnTo>
                    <a:pt x="56084" y="28418"/>
                  </a:lnTo>
                  <a:lnTo>
                    <a:pt x="59789" y="27613"/>
                  </a:lnTo>
                  <a:close/>
                  <a:moveTo>
                    <a:pt x="75429" y="27613"/>
                  </a:moveTo>
                  <a:lnTo>
                    <a:pt x="75429" y="30816"/>
                  </a:lnTo>
                  <a:lnTo>
                    <a:pt x="71725" y="31586"/>
                  </a:lnTo>
                  <a:lnTo>
                    <a:pt x="71725" y="28401"/>
                  </a:lnTo>
                  <a:lnTo>
                    <a:pt x="75429" y="27613"/>
                  </a:lnTo>
                  <a:close/>
                  <a:moveTo>
                    <a:pt x="44166" y="27792"/>
                  </a:moveTo>
                  <a:lnTo>
                    <a:pt x="44166" y="30834"/>
                  </a:lnTo>
                  <a:lnTo>
                    <a:pt x="40462" y="31640"/>
                  </a:lnTo>
                  <a:lnTo>
                    <a:pt x="40462" y="28633"/>
                  </a:lnTo>
                  <a:lnTo>
                    <a:pt x="44166" y="27792"/>
                  </a:lnTo>
                  <a:close/>
                  <a:moveTo>
                    <a:pt x="91069" y="27774"/>
                  </a:moveTo>
                  <a:lnTo>
                    <a:pt x="91069" y="31085"/>
                  </a:lnTo>
                  <a:lnTo>
                    <a:pt x="87347" y="31819"/>
                  </a:lnTo>
                  <a:lnTo>
                    <a:pt x="87347" y="28544"/>
                  </a:lnTo>
                  <a:lnTo>
                    <a:pt x="91069" y="27774"/>
                  </a:lnTo>
                  <a:close/>
                  <a:moveTo>
                    <a:pt x="28526" y="28132"/>
                  </a:moveTo>
                  <a:lnTo>
                    <a:pt x="28526" y="31085"/>
                  </a:lnTo>
                  <a:lnTo>
                    <a:pt x="24822" y="31926"/>
                  </a:lnTo>
                  <a:lnTo>
                    <a:pt x="24822" y="28991"/>
                  </a:lnTo>
                  <a:lnTo>
                    <a:pt x="28526" y="28132"/>
                  </a:lnTo>
                  <a:close/>
                  <a:moveTo>
                    <a:pt x="106692" y="28132"/>
                  </a:moveTo>
                  <a:lnTo>
                    <a:pt x="106692" y="31496"/>
                  </a:lnTo>
                  <a:lnTo>
                    <a:pt x="102988" y="32230"/>
                  </a:lnTo>
                  <a:lnTo>
                    <a:pt x="102988" y="28866"/>
                  </a:lnTo>
                  <a:lnTo>
                    <a:pt x="106692" y="28132"/>
                  </a:lnTo>
                  <a:close/>
                  <a:moveTo>
                    <a:pt x="55888" y="28454"/>
                  </a:moveTo>
                  <a:lnTo>
                    <a:pt x="55888" y="31568"/>
                  </a:lnTo>
                  <a:lnTo>
                    <a:pt x="52183" y="32355"/>
                  </a:lnTo>
                  <a:lnTo>
                    <a:pt x="52183" y="29277"/>
                  </a:lnTo>
                  <a:lnTo>
                    <a:pt x="55888" y="28454"/>
                  </a:lnTo>
                  <a:close/>
                  <a:moveTo>
                    <a:pt x="12885" y="28669"/>
                  </a:moveTo>
                  <a:lnTo>
                    <a:pt x="12885" y="31532"/>
                  </a:lnTo>
                  <a:lnTo>
                    <a:pt x="9181" y="32373"/>
                  </a:lnTo>
                  <a:lnTo>
                    <a:pt x="9181" y="29546"/>
                  </a:lnTo>
                  <a:lnTo>
                    <a:pt x="12885" y="28669"/>
                  </a:lnTo>
                  <a:close/>
                  <a:moveTo>
                    <a:pt x="71528" y="28436"/>
                  </a:moveTo>
                  <a:lnTo>
                    <a:pt x="71528" y="31622"/>
                  </a:lnTo>
                  <a:lnTo>
                    <a:pt x="67806" y="32391"/>
                  </a:lnTo>
                  <a:lnTo>
                    <a:pt x="67806" y="29224"/>
                  </a:lnTo>
                  <a:lnTo>
                    <a:pt x="71528" y="28436"/>
                  </a:lnTo>
                  <a:close/>
                  <a:moveTo>
                    <a:pt x="40247" y="28669"/>
                  </a:moveTo>
                  <a:lnTo>
                    <a:pt x="40247" y="31675"/>
                  </a:lnTo>
                  <a:lnTo>
                    <a:pt x="36543" y="32481"/>
                  </a:lnTo>
                  <a:lnTo>
                    <a:pt x="36543" y="29492"/>
                  </a:lnTo>
                  <a:lnTo>
                    <a:pt x="40247" y="28669"/>
                  </a:lnTo>
                  <a:close/>
                  <a:moveTo>
                    <a:pt x="87150" y="28580"/>
                  </a:moveTo>
                  <a:lnTo>
                    <a:pt x="87150" y="31854"/>
                  </a:lnTo>
                  <a:lnTo>
                    <a:pt x="83446" y="32606"/>
                  </a:lnTo>
                  <a:lnTo>
                    <a:pt x="83446" y="29349"/>
                  </a:lnTo>
                  <a:lnTo>
                    <a:pt x="87150" y="28580"/>
                  </a:lnTo>
                  <a:close/>
                  <a:moveTo>
                    <a:pt x="24625" y="29045"/>
                  </a:moveTo>
                  <a:lnTo>
                    <a:pt x="24625" y="31962"/>
                  </a:lnTo>
                  <a:lnTo>
                    <a:pt x="20903" y="32785"/>
                  </a:lnTo>
                  <a:lnTo>
                    <a:pt x="20903" y="29886"/>
                  </a:lnTo>
                  <a:lnTo>
                    <a:pt x="24625" y="29045"/>
                  </a:lnTo>
                  <a:close/>
                  <a:moveTo>
                    <a:pt x="102791" y="28920"/>
                  </a:moveTo>
                  <a:lnTo>
                    <a:pt x="102791" y="32266"/>
                  </a:lnTo>
                  <a:lnTo>
                    <a:pt x="99087" y="33000"/>
                  </a:lnTo>
                  <a:lnTo>
                    <a:pt x="99087" y="29653"/>
                  </a:lnTo>
                  <a:lnTo>
                    <a:pt x="102791" y="28920"/>
                  </a:lnTo>
                  <a:close/>
                  <a:moveTo>
                    <a:pt x="51969" y="29313"/>
                  </a:moveTo>
                  <a:lnTo>
                    <a:pt x="51969" y="32391"/>
                  </a:lnTo>
                  <a:lnTo>
                    <a:pt x="48264" y="33179"/>
                  </a:lnTo>
                  <a:lnTo>
                    <a:pt x="48264" y="30136"/>
                  </a:lnTo>
                  <a:lnTo>
                    <a:pt x="51969" y="29313"/>
                  </a:lnTo>
                  <a:close/>
                  <a:moveTo>
                    <a:pt x="67609" y="29277"/>
                  </a:moveTo>
                  <a:lnTo>
                    <a:pt x="67609" y="32427"/>
                  </a:lnTo>
                  <a:lnTo>
                    <a:pt x="63905" y="33197"/>
                  </a:lnTo>
                  <a:lnTo>
                    <a:pt x="63905" y="30065"/>
                  </a:lnTo>
                  <a:lnTo>
                    <a:pt x="67609" y="29277"/>
                  </a:lnTo>
                  <a:close/>
                  <a:moveTo>
                    <a:pt x="8984" y="29600"/>
                  </a:moveTo>
                  <a:lnTo>
                    <a:pt x="8984" y="32427"/>
                  </a:lnTo>
                  <a:lnTo>
                    <a:pt x="5280" y="33286"/>
                  </a:lnTo>
                  <a:lnTo>
                    <a:pt x="5280" y="30459"/>
                  </a:lnTo>
                  <a:lnTo>
                    <a:pt x="8984" y="29600"/>
                  </a:lnTo>
                  <a:close/>
                  <a:moveTo>
                    <a:pt x="36346" y="29546"/>
                  </a:moveTo>
                  <a:lnTo>
                    <a:pt x="36346" y="32534"/>
                  </a:lnTo>
                  <a:lnTo>
                    <a:pt x="32642" y="33340"/>
                  </a:lnTo>
                  <a:lnTo>
                    <a:pt x="32642" y="30369"/>
                  </a:lnTo>
                  <a:lnTo>
                    <a:pt x="36346" y="29546"/>
                  </a:lnTo>
                  <a:close/>
                  <a:moveTo>
                    <a:pt x="83249" y="29403"/>
                  </a:moveTo>
                  <a:lnTo>
                    <a:pt x="83249" y="32660"/>
                  </a:lnTo>
                  <a:lnTo>
                    <a:pt x="79545" y="33393"/>
                  </a:lnTo>
                  <a:lnTo>
                    <a:pt x="79545" y="30172"/>
                  </a:lnTo>
                  <a:lnTo>
                    <a:pt x="83249" y="29403"/>
                  </a:lnTo>
                  <a:close/>
                  <a:moveTo>
                    <a:pt x="20706" y="29940"/>
                  </a:moveTo>
                  <a:lnTo>
                    <a:pt x="20706" y="32839"/>
                  </a:lnTo>
                  <a:lnTo>
                    <a:pt x="17001" y="33662"/>
                  </a:lnTo>
                  <a:lnTo>
                    <a:pt x="17001" y="30781"/>
                  </a:lnTo>
                  <a:lnTo>
                    <a:pt x="20706" y="29940"/>
                  </a:lnTo>
                  <a:close/>
                  <a:moveTo>
                    <a:pt x="98872" y="29707"/>
                  </a:moveTo>
                  <a:lnTo>
                    <a:pt x="98872" y="33035"/>
                  </a:lnTo>
                  <a:lnTo>
                    <a:pt x="95167" y="33769"/>
                  </a:lnTo>
                  <a:lnTo>
                    <a:pt x="95167" y="30441"/>
                  </a:lnTo>
                  <a:lnTo>
                    <a:pt x="98872" y="29707"/>
                  </a:lnTo>
                  <a:close/>
                  <a:moveTo>
                    <a:pt x="48067" y="30172"/>
                  </a:moveTo>
                  <a:lnTo>
                    <a:pt x="48067" y="33232"/>
                  </a:lnTo>
                  <a:lnTo>
                    <a:pt x="44363" y="34020"/>
                  </a:lnTo>
                  <a:lnTo>
                    <a:pt x="44363" y="30978"/>
                  </a:lnTo>
                  <a:lnTo>
                    <a:pt x="48067" y="30172"/>
                  </a:lnTo>
                  <a:close/>
                  <a:moveTo>
                    <a:pt x="63708" y="30101"/>
                  </a:moveTo>
                  <a:lnTo>
                    <a:pt x="63708" y="33250"/>
                  </a:lnTo>
                  <a:lnTo>
                    <a:pt x="60003" y="34020"/>
                  </a:lnTo>
                  <a:lnTo>
                    <a:pt x="60003" y="30888"/>
                  </a:lnTo>
                  <a:lnTo>
                    <a:pt x="63708" y="30101"/>
                  </a:lnTo>
                  <a:close/>
                  <a:moveTo>
                    <a:pt x="32427" y="30423"/>
                  </a:moveTo>
                  <a:lnTo>
                    <a:pt x="32427" y="33393"/>
                  </a:lnTo>
                  <a:lnTo>
                    <a:pt x="28723" y="34199"/>
                  </a:lnTo>
                  <a:lnTo>
                    <a:pt x="28723" y="31246"/>
                  </a:lnTo>
                  <a:lnTo>
                    <a:pt x="32427" y="30423"/>
                  </a:lnTo>
                  <a:close/>
                  <a:moveTo>
                    <a:pt x="79330" y="30208"/>
                  </a:moveTo>
                  <a:lnTo>
                    <a:pt x="79330" y="33447"/>
                  </a:lnTo>
                  <a:lnTo>
                    <a:pt x="75626" y="34199"/>
                  </a:lnTo>
                  <a:lnTo>
                    <a:pt x="75626" y="30978"/>
                  </a:lnTo>
                  <a:lnTo>
                    <a:pt x="79330" y="30208"/>
                  </a:lnTo>
                  <a:close/>
                  <a:moveTo>
                    <a:pt x="114512" y="30172"/>
                  </a:moveTo>
                  <a:lnTo>
                    <a:pt x="114512" y="33608"/>
                  </a:lnTo>
                  <a:lnTo>
                    <a:pt x="110808" y="34306"/>
                  </a:lnTo>
                  <a:lnTo>
                    <a:pt x="110808" y="30906"/>
                  </a:lnTo>
                  <a:lnTo>
                    <a:pt x="114512" y="30172"/>
                  </a:lnTo>
                  <a:close/>
                  <a:moveTo>
                    <a:pt x="16805" y="30834"/>
                  </a:moveTo>
                  <a:lnTo>
                    <a:pt x="16805" y="33715"/>
                  </a:lnTo>
                  <a:lnTo>
                    <a:pt x="13100" y="34539"/>
                  </a:lnTo>
                  <a:lnTo>
                    <a:pt x="13100" y="31693"/>
                  </a:lnTo>
                  <a:lnTo>
                    <a:pt x="16805" y="30834"/>
                  </a:lnTo>
                  <a:close/>
                  <a:moveTo>
                    <a:pt x="94971" y="30494"/>
                  </a:moveTo>
                  <a:lnTo>
                    <a:pt x="94971" y="33805"/>
                  </a:lnTo>
                  <a:lnTo>
                    <a:pt x="91266" y="34539"/>
                  </a:lnTo>
                  <a:lnTo>
                    <a:pt x="91266" y="31246"/>
                  </a:lnTo>
                  <a:lnTo>
                    <a:pt x="94971" y="30494"/>
                  </a:lnTo>
                  <a:close/>
                  <a:moveTo>
                    <a:pt x="59789" y="30924"/>
                  </a:moveTo>
                  <a:lnTo>
                    <a:pt x="59789" y="34055"/>
                  </a:lnTo>
                  <a:lnTo>
                    <a:pt x="56084" y="34825"/>
                  </a:lnTo>
                  <a:lnTo>
                    <a:pt x="56084" y="31729"/>
                  </a:lnTo>
                  <a:lnTo>
                    <a:pt x="59789" y="30924"/>
                  </a:lnTo>
                  <a:close/>
                  <a:moveTo>
                    <a:pt x="44166" y="31031"/>
                  </a:moveTo>
                  <a:lnTo>
                    <a:pt x="44166" y="34055"/>
                  </a:lnTo>
                  <a:lnTo>
                    <a:pt x="40462" y="34861"/>
                  </a:lnTo>
                  <a:lnTo>
                    <a:pt x="40462" y="31836"/>
                  </a:lnTo>
                  <a:lnTo>
                    <a:pt x="44166" y="31031"/>
                  </a:lnTo>
                  <a:close/>
                  <a:moveTo>
                    <a:pt x="75429" y="31013"/>
                  </a:moveTo>
                  <a:lnTo>
                    <a:pt x="75429" y="34234"/>
                  </a:lnTo>
                  <a:lnTo>
                    <a:pt x="71707" y="34986"/>
                  </a:lnTo>
                  <a:lnTo>
                    <a:pt x="71707" y="31783"/>
                  </a:lnTo>
                  <a:lnTo>
                    <a:pt x="75429" y="31013"/>
                  </a:lnTo>
                  <a:close/>
                  <a:moveTo>
                    <a:pt x="28526" y="31300"/>
                  </a:moveTo>
                  <a:lnTo>
                    <a:pt x="28526" y="34234"/>
                  </a:lnTo>
                  <a:lnTo>
                    <a:pt x="24822" y="35040"/>
                  </a:lnTo>
                  <a:lnTo>
                    <a:pt x="24822" y="32123"/>
                  </a:lnTo>
                  <a:lnTo>
                    <a:pt x="28526" y="31300"/>
                  </a:lnTo>
                  <a:close/>
                  <a:moveTo>
                    <a:pt x="110593" y="30942"/>
                  </a:moveTo>
                  <a:lnTo>
                    <a:pt x="110593" y="34342"/>
                  </a:lnTo>
                  <a:lnTo>
                    <a:pt x="106889" y="35058"/>
                  </a:lnTo>
                  <a:lnTo>
                    <a:pt x="106889" y="31675"/>
                  </a:lnTo>
                  <a:lnTo>
                    <a:pt x="110593" y="30942"/>
                  </a:lnTo>
                  <a:close/>
                  <a:moveTo>
                    <a:pt x="91069" y="31282"/>
                  </a:moveTo>
                  <a:lnTo>
                    <a:pt x="91069" y="34557"/>
                  </a:lnTo>
                  <a:lnTo>
                    <a:pt x="87365" y="35290"/>
                  </a:lnTo>
                  <a:lnTo>
                    <a:pt x="87365" y="32015"/>
                  </a:lnTo>
                  <a:lnTo>
                    <a:pt x="91069" y="31282"/>
                  </a:lnTo>
                  <a:close/>
                  <a:moveTo>
                    <a:pt x="12903" y="31729"/>
                  </a:moveTo>
                  <a:lnTo>
                    <a:pt x="12903" y="34592"/>
                  </a:lnTo>
                  <a:lnTo>
                    <a:pt x="9199" y="35433"/>
                  </a:lnTo>
                  <a:lnTo>
                    <a:pt x="9199" y="32570"/>
                  </a:lnTo>
                  <a:lnTo>
                    <a:pt x="12903" y="31729"/>
                  </a:lnTo>
                  <a:close/>
                  <a:moveTo>
                    <a:pt x="55888" y="31765"/>
                  </a:moveTo>
                  <a:lnTo>
                    <a:pt x="55888" y="34879"/>
                  </a:lnTo>
                  <a:lnTo>
                    <a:pt x="52183" y="35630"/>
                  </a:lnTo>
                  <a:lnTo>
                    <a:pt x="52183" y="32552"/>
                  </a:lnTo>
                  <a:lnTo>
                    <a:pt x="55888" y="31765"/>
                  </a:lnTo>
                  <a:close/>
                  <a:moveTo>
                    <a:pt x="40247" y="31890"/>
                  </a:moveTo>
                  <a:lnTo>
                    <a:pt x="40247" y="34897"/>
                  </a:lnTo>
                  <a:lnTo>
                    <a:pt x="36561" y="35666"/>
                  </a:lnTo>
                  <a:lnTo>
                    <a:pt x="36561" y="32678"/>
                  </a:lnTo>
                  <a:lnTo>
                    <a:pt x="40247" y="31890"/>
                  </a:lnTo>
                  <a:close/>
                  <a:moveTo>
                    <a:pt x="71528" y="31836"/>
                  </a:moveTo>
                  <a:lnTo>
                    <a:pt x="71528" y="35004"/>
                  </a:lnTo>
                  <a:lnTo>
                    <a:pt x="67824" y="35756"/>
                  </a:lnTo>
                  <a:lnTo>
                    <a:pt x="67824" y="32588"/>
                  </a:lnTo>
                  <a:lnTo>
                    <a:pt x="71528" y="31836"/>
                  </a:lnTo>
                  <a:close/>
                  <a:moveTo>
                    <a:pt x="106710" y="31711"/>
                  </a:moveTo>
                  <a:lnTo>
                    <a:pt x="106710" y="35075"/>
                  </a:lnTo>
                  <a:lnTo>
                    <a:pt x="103006" y="35791"/>
                  </a:lnTo>
                  <a:lnTo>
                    <a:pt x="103006" y="32427"/>
                  </a:lnTo>
                  <a:lnTo>
                    <a:pt x="106710" y="31711"/>
                  </a:lnTo>
                  <a:close/>
                  <a:moveTo>
                    <a:pt x="24625" y="32176"/>
                  </a:moveTo>
                  <a:lnTo>
                    <a:pt x="24625" y="35093"/>
                  </a:lnTo>
                  <a:lnTo>
                    <a:pt x="20920" y="35899"/>
                  </a:lnTo>
                  <a:lnTo>
                    <a:pt x="20920" y="33000"/>
                  </a:lnTo>
                  <a:lnTo>
                    <a:pt x="24625" y="32176"/>
                  </a:lnTo>
                  <a:close/>
                  <a:moveTo>
                    <a:pt x="87150" y="32069"/>
                  </a:moveTo>
                  <a:lnTo>
                    <a:pt x="87150" y="35344"/>
                  </a:lnTo>
                  <a:lnTo>
                    <a:pt x="83464" y="36060"/>
                  </a:lnTo>
                  <a:lnTo>
                    <a:pt x="83464" y="32803"/>
                  </a:lnTo>
                  <a:lnTo>
                    <a:pt x="87150" y="32069"/>
                  </a:lnTo>
                  <a:close/>
                  <a:moveTo>
                    <a:pt x="8984" y="32642"/>
                  </a:moveTo>
                  <a:lnTo>
                    <a:pt x="8984" y="35469"/>
                  </a:lnTo>
                  <a:lnTo>
                    <a:pt x="5280" y="36292"/>
                  </a:lnTo>
                  <a:lnTo>
                    <a:pt x="5280" y="33483"/>
                  </a:lnTo>
                  <a:lnTo>
                    <a:pt x="8984" y="32642"/>
                  </a:lnTo>
                  <a:close/>
                  <a:moveTo>
                    <a:pt x="51986" y="32606"/>
                  </a:moveTo>
                  <a:lnTo>
                    <a:pt x="51986" y="35684"/>
                  </a:lnTo>
                  <a:lnTo>
                    <a:pt x="48282" y="36453"/>
                  </a:lnTo>
                  <a:lnTo>
                    <a:pt x="48282" y="33375"/>
                  </a:lnTo>
                  <a:lnTo>
                    <a:pt x="51986" y="32606"/>
                  </a:lnTo>
                  <a:close/>
                  <a:moveTo>
                    <a:pt x="36346" y="32731"/>
                  </a:moveTo>
                  <a:lnTo>
                    <a:pt x="36346" y="35720"/>
                  </a:lnTo>
                  <a:lnTo>
                    <a:pt x="32642" y="36507"/>
                  </a:lnTo>
                  <a:lnTo>
                    <a:pt x="32642" y="33537"/>
                  </a:lnTo>
                  <a:lnTo>
                    <a:pt x="36346" y="32731"/>
                  </a:lnTo>
                  <a:close/>
                  <a:moveTo>
                    <a:pt x="67609" y="32660"/>
                  </a:moveTo>
                  <a:lnTo>
                    <a:pt x="67609" y="35791"/>
                  </a:lnTo>
                  <a:lnTo>
                    <a:pt x="63905" y="36543"/>
                  </a:lnTo>
                  <a:lnTo>
                    <a:pt x="63905" y="33411"/>
                  </a:lnTo>
                  <a:lnTo>
                    <a:pt x="67609" y="32660"/>
                  </a:lnTo>
                  <a:close/>
                  <a:moveTo>
                    <a:pt x="102791" y="32481"/>
                  </a:moveTo>
                  <a:lnTo>
                    <a:pt x="102791" y="35827"/>
                  </a:lnTo>
                  <a:lnTo>
                    <a:pt x="99087" y="36543"/>
                  </a:lnTo>
                  <a:lnTo>
                    <a:pt x="99087" y="33197"/>
                  </a:lnTo>
                  <a:lnTo>
                    <a:pt x="102791" y="32481"/>
                  </a:lnTo>
                  <a:close/>
                  <a:moveTo>
                    <a:pt x="20706" y="33035"/>
                  </a:moveTo>
                  <a:lnTo>
                    <a:pt x="20706" y="35934"/>
                  </a:lnTo>
                  <a:lnTo>
                    <a:pt x="17001" y="36758"/>
                  </a:lnTo>
                  <a:lnTo>
                    <a:pt x="17001" y="33877"/>
                  </a:lnTo>
                  <a:lnTo>
                    <a:pt x="20706" y="33035"/>
                  </a:lnTo>
                  <a:close/>
                  <a:moveTo>
                    <a:pt x="83249" y="32856"/>
                  </a:moveTo>
                  <a:lnTo>
                    <a:pt x="83249" y="36096"/>
                  </a:lnTo>
                  <a:lnTo>
                    <a:pt x="79545" y="36829"/>
                  </a:lnTo>
                  <a:lnTo>
                    <a:pt x="79545" y="33590"/>
                  </a:lnTo>
                  <a:lnTo>
                    <a:pt x="83249" y="32856"/>
                  </a:lnTo>
                  <a:close/>
                  <a:moveTo>
                    <a:pt x="48067" y="33429"/>
                  </a:moveTo>
                  <a:lnTo>
                    <a:pt x="48067" y="36489"/>
                  </a:lnTo>
                  <a:lnTo>
                    <a:pt x="44363" y="37259"/>
                  </a:lnTo>
                  <a:lnTo>
                    <a:pt x="44363" y="34217"/>
                  </a:lnTo>
                  <a:lnTo>
                    <a:pt x="48067" y="33429"/>
                  </a:lnTo>
                  <a:close/>
                  <a:moveTo>
                    <a:pt x="98872" y="33250"/>
                  </a:moveTo>
                  <a:lnTo>
                    <a:pt x="98872" y="36579"/>
                  </a:lnTo>
                  <a:lnTo>
                    <a:pt x="95167" y="37277"/>
                  </a:lnTo>
                  <a:lnTo>
                    <a:pt x="95167" y="33966"/>
                  </a:lnTo>
                  <a:lnTo>
                    <a:pt x="98872" y="33250"/>
                  </a:lnTo>
                  <a:close/>
                  <a:moveTo>
                    <a:pt x="32427" y="33590"/>
                  </a:moveTo>
                  <a:lnTo>
                    <a:pt x="32427" y="36561"/>
                  </a:lnTo>
                  <a:lnTo>
                    <a:pt x="28723" y="37348"/>
                  </a:lnTo>
                  <a:lnTo>
                    <a:pt x="28723" y="34395"/>
                  </a:lnTo>
                  <a:lnTo>
                    <a:pt x="32427" y="33590"/>
                  </a:lnTo>
                  <a:close/>
                  <a:moveTo>
                    <a:pt x="63708" y="33465"/>
                  </a:moveTo>
                  <a:lnTo>
                    <a:pt x="63708" y="36597"/>
                  </a:lnTo>
                  <a:lnTo>
                    <a:pt x="60003" y="37348"/>
                  </a:lnTo>
                  <a:lnTo>
                    <a:pt x="60003" y="34217"/>
                  </a:lnTo>
                  <a:lnTo>
                    <a:pt x="63708" y="33465"/>
                  </a:lnTo>
                  <a:close/>
                  <a:moveTo>
                    <a:pt x="79330" y="33644"/>
                  </a:moveTo>
                  <a:lnTo>
                    <a:pt x="79330" y="36865"/>
                  </a:lnTo>
                  <a:lnTo>
                    <a:pt x="75626" y="37599"/>
                  </a:lnTo>
                  <a:lnTo>
                    <a:pt x="75626" y="34395"/>
                  </a:lnTo>
                  <a:lnTo>
                    <a:pt x="79330" y="33644"/>
                  </a:lnTo>
                  <a:close/>
                  <a:moveTo>
                    <a:pt x="16805" y="33930"/>
                  </a:moveTo>
                  <a:lnTo>
                    <a:pt x="16805" y="36793"/>
                  </a:lnTo>
                  <a:lnTo>
                    <a:pt x="13100" y="37617"/>
                  </a:lnTo>
                  <a:lnTo>
                    <a:pt x="13100" y="34753"/>
                  </a:lnTo>
                  <a:lnTo>
                    <a:pt x="16805" y="33930"/>
                  </a:lnTo>
                  <a:close/>
                  <a:moveTo>
                    <a:pt x="94971" y="34020"/>
                  </a:moveTo>
                  <a:lnTo>
                    <a:pt x="94971" y="37330"/>
                  </a:lnTo>
                  <a:lnTo>
                    <a:pt x="91266" y="38028"/>
                  </a:lnTo>
                  <a:lnTo>
                    <a:pt x="91266" y="34735"/>
                  </a:lnTo>
                  <a:lnTo>
                    <a:pt x="94971" y="34020"/>
                  </a:lnTo>
                  <a:close/>
                  <a:moveTo>
                    <a:pt x="44166" y="34270"/>
                  </a:moveTo>
                  <a:lnTo>
                    <a:pt x="44166" y="37294"/>
                  </a:lnTo>
                  <a:lnTo>
                    <a:pt x="40462" y="38064"/>
                  </a:lnTo>
                  <a:lnTo>
                    <a:pt x="40462" y="35058"/>
                  </a:lnTo>
                  <a:lnTo>
                    <a:pt x="44166" y="34270"/>
                  </a:lnTo>
                  <a:close/>
                  <a:moveTo>
                    <a:pt x="59789" y="34252"/>
                  </a:moveTo>
                  <a:lnTo>
                    <a:pt x="59789" y="37384"/>
                  </a:lnTo>
                  <a:lnTo>
                    <a:pt x="56084" y="38136"/>
                  </a:lnTo>
                  <a:lnTo>
                    <a:pt x="56084" y="35040"/>
                  </a:lnTo>
                  <a:lnTo>
                    <a:pt x="59789" y="34252"/>
                  </a:lnTo>
                  <a:close/>
                  <a:moveTo>
                    <a:pt x="28526" y="34449"/>
                  </a:moveTo>
                  <a:lnTo>
                    <a:pt x="28526" y="37384"/>
                  </a:lnTo>
                  <a:lnTo>
                    <a:pt x="24822" y="38189"/>
                  </a:lnTo>
                  <a:lnTo>
                    <a:pt x="24822" y="35254"/>
                  </a:lnTo>
                  <a:lnTo>
                    <a:pt x="28526" y="34449"/>
                  </a:lnTo>
                  <a:close/>
                  <a:moveTo>
                    <a:pt x="75429" y="34449"/>
                  </a:moveTo>
                  <a:lnTo>
                    <a:pt x="75429" y="37635"/>
                  </a:lnTo>
                  <a:lnTo>
                    <a:pt x="71725" y="38368"/>
                  </a:lnTo>
                  <a:lnTo>
                    <a:pt x="71725" y="35183"/>
                  </a:lnTo>
                  <a:lnTo>
                    <a:pt x="75429" y="34449"/>
                  </a:lnTo>
                  <a:close/>
                  <a:moveTo>
                    <a:pt x="12885" y="34807"/>
                  </a:moveTo>
                  <a:lnTo>
                    <a:pt x="12885" y="37652"/>
                  </a:lnTo>
                  <a:lnTo>
                    <a:pt x="9181" y="38476"/>
                  </a:lnTo>
                  <a:lnTo>
                    <a:pt x="9181" y="35630"/>
                  </a:lnTo>
                  <a:lnTo>
                    <a:pt x="12885" y="34807"/>
                  </a:lnTo>
                  <a:close/>
                  <a:moveTo>
                    <a:pt x="91069" y="34771"/>
                  </a:moveTo>
                  <a:lnTo>
                    <a:pt x="91069" y="38064"/>
                  </a:lnTo>
                  <a:lnTo>
                    <a:pt x="87347" y="38780"/>
                  </a:lnTo>
                  <a:lnTo>
                    <a:pt x="87347" y="35505"/>
                  </a:lnTo>
                  <a:lnTo>
                    <a:pt x="91069" y="34771"/>
                  </a:lnTo>
                  <a:close/>
                  <a:moveTo>
                    <a:pt x="40247" y="35111"/>
                  </a:moveTo>
                  <a:lnTo>
                    <a:pt x="40247" y="38118"/>
                  </a:lnTo>
                  <a:lnTo>
                    <a:pt x="36543" y="38887"/>
                  </a:lnTo>
                  <a:lnTo>
                    <a:pt x="36543" y="35881"/>
                  </a:lnTo>
                  <a:lnTo>
                    <a:pt x="40247" y="35111"/>
                  </a:lnTo>
                  <a:close/>
                  <a:moveTo>
                    <a:pt x="55888" y="35075"/>
                  </a:moveTo>
                  <a:lnTo>
                    <a:pt x="55888" y="38171"/>
                  </a:lnTo>
                  <a:lnTo>
                    <a:pt x="52183" y="38923"/>
                  </a:lnTo>
                  <a:lnTo>
                    <a:pt x="52183" y="35845"/>
                  </a:lnTo>
                  <a:lnTo>
                    <a:pt x="55888" y="35075"/>
                  </a:lnTo>
                  <a:close/>
                  <a:moveTo>
                    <a:pt x="24625" y="35308"/>
                  </a:moveTo>
                  <a:lnTo>
                    <a:pt x="24625" y="38225"/>
                  </a:lnTo>
                  <a:lnTo>
                    <a:pt x="20903" y="39012"/>
                  </a:lnTo>
                  <a:lnTo>
                    <a:pt x="20903" y="36113"/>
                  </a:lnTo>
                  <a:lnTo>
                    <a:pt x="24625" y="35308"/>
                  </a:lnTo>
                  <a:close/>
                  <a:moveTo>
                    <a:pt x="71528" y="35219"/>
                  </a:moveTo>
                  <a:lnTo>
                    <a:pt x="71528" y="38404"/>
                  </a:lnTo>
                  <a:lnTo>
                    <a:pt x="67806" y="39138"/>
                  </a:lnTo>
                  <a:lnTo>
                    <a:pt x="67806" y="35970"/>
                  </a:lnTo>
                  <a:lnTo>
                    <a:pt x="71528" y="35219"/>
                  </a:lnTo>
                  <a:close/>
                  <a:moveTo>
                    <a:pt x="8984" y="35684"/>
                  </a:moveTo>
                  <a:lnTo>
                    <a:pt x="8984" y="38511"/>
                  </a:lnTo>
                  <a:lnTo>
                    <a:pt x="5280" y="39317"/>
                  </a:lnTo>
                  <a:lnTo>
                    <a:pt x="5280" y="36507"/>
                  </a:lnTo>
                  <a:lnTo>
                    <a:pt x="8984" y="35684"/>
                  </a:lnTo>
                  <a:close/>
                  <a:moveTo>
                    <a:pt x="87150" y="35541"/>
                  </a:moveTo>
                  <a:lnTo>
                    <a:pt x="87150" y="38833"/>
                  </a:lnTo>
                  <a:lnTo>
                    <a:pt x="83446" y="39531"/>
                  </a:lnTo>
                  <a:lnTo>
                    <a:pt x="83446" y="36274"/>
                  </a:lnTo>
                  <a:lnTo>
                    <a:pt x="87150" y="35541"/>
                  </a:lnTo>
                  <a:close/>
                  <a:moveTo>
                    <a:pt x="36346" y="35934"/>
                  </a:moveTo>
                  <a:lnTo>
                    <a:pt x="36346" y="38923"/>
                  </a:lnTo>
                  <a:lnTo>
                    <a:pt x="32642" y="39692"/>
                  </a:lnTo>
                  <a:lnTo>
                    <a:pt x="32642" y="36722"/>
                  </a:lnTo>
                  <a:lnTo>
                    <a:pt x="36346" y="35934"/>
                  </a:lnTo>
                  <a:close/>
                  <a:moveTo>
                    <a:pt x="51969" y="35881"/>
                  </a:moveTo>
                  <a:lnTo>
                    <a:pt x="51969" y="38977"/>
                  </a:lnTo>
                  <a:lnTo>
                    <a:pt x="48264" y="39710"/>
                  </a:lnTo>
                  <a:lnTo>
                    <a:pt x="48264" y="36668"/>
                  </a:lnTo>
                  <a:lnTo>
                    <a:pt x="51969" y="35881"/>
                  </a:lnTo>
                  <a:close/>
                  <a:moveTo>
                    <a:pt x="20706" y="36149"/>
                  </a:moveTo>
                  <a:lnTo>
                    <a:pt x="20706" y="39066"/>
                  </a:lnTo>
                  <a:lnTo>
                    <a:pt x="17001" y="39854"/>
                  </a:lnTo>
                  <a:lnTo>
                    <a:pt x="17001" y="36972"/>
                  </a:lnTo>
                  <a:lnTo>
                    <a:pt x="20706" y="36149"/>
                  </a:lnTo>
                  <a:close/>
                  <a:moveTo>
                    <a:pt x="67609" y="36006"/>
                  </a:moveTo>
                  <a:lnTo>
                    <a:pt x="67609" y="39191"/>
                  </a:lnTo>
                  <a:lnTo>
                    <a:pt x="63905" y="39907"/>
                  </a:lnTo>
                  <a:lnTo>
                    <a:pt x="63905" y="36776"/>
                  </a:lnTo>
                  <a:lnTo>
                    <a:pt x="67609" y="36006"/>
                  </a:lnTo>
                  <a:close/>
                  <a:moveTo>
                    <a:pt x="83249" y="36310"/>
                  </a:moveTo>
                  <a:lnTo>
                    <a:pt x="83249" y="39567"/>
                  </a:lnTo>
                  <a:lnTo>
                    <a:pt x="79545" y="40283"/>
                  </a:lnTo>
                  <a:lnTo>
                    <a:pt x="79545" y="37044"/>
                  </a:lnTo>
                  <a:lnTo>
                    <a:pt x="83249" y="36310"/>
                  </a:lnTo>
                  <a:close/>
                  <a:moveTo>
                    <a:pt x="32427" y="36758"/>
                  </a:moveTo>
                  <a:lnTo>
                    <a:pt x="32427" y="39728"/>
                  </a:lnTo>
                  <a:lnTo>
                    <a:pt x="28723" y="40498"/>
                  </a:lnTo>
                  <a:lnTo>
                    <a:pt x="28723" y="37563"/>
                  </a:lnTo>
                  <a:lnTo>
                    <a:pt x="32427" y="36758"/>
                  </a:lnTo>
                  <a:close/>
                  <a:moveTo>
                    <a:pt x="48067" y="36704"/>
                  </a:moveTo>
                  <a:lnTo>
                    <a:pt x="48067" y="39746"/>
                  </a:lnTo>
                  <a:lnTo>
                    <a:pt x="44363" y="40516"/>
                  </a:lnTo>
                  <a:lnTo>
                    <a:pt x="44363" y="37473"/>
                  </a:lnTo>
                  <a:lnTo>
                    <a:pt x="48067" y="36704"/>
                  </a:lnTo>
                  <a:close/>
                  <a:moveTo>
                    <a:pt x="16805" y="37008"/>
                  </a:moveTo>
                  <a:lnTo>
                    <a:pt x="16805" y="39907"/>
                  </a:lnTo>
                  <a:lnTo>
                    <a:pt x="13100" y="40695"/>
                  </a:lnTo>
                  <a:lnTo>
                    <a:pt x="13100" y="37831"/>
                  </a:lnTo>
                  <a:lnTo>
                    <a:pt x="16805" y="37008"/>
                  </a:lnTo>
                  <a:close/>
                  <a:moveTo>
                    <a:pt x="63708" y="36793"/>
                  </a:moveTo>
                  <a:lnTo>
                    <a:pt x="63708" y="39961"/>
                  </a:lnTo>
                  <a:lnTo>
                    <a:pt x="60003" y="40695"/>
                  </a:lnTo>
                  <a:lnTo>
                    <a:pt x="60003" y="37563"/>
                  </a:lnTo>
                  <a:lnTo>
                    <a:pt x="63708" y="36793"/>
                  </a:lnTo>
                  <a:close/>
                  <a:moveTo>
                    <a:pt x="79330" y="37080"/>
                  </a:moveTo>
                  <a:lnTo>
                    <a:pt x="79330" y="40301"/>
                  </a:lnTo>
                  <a:lnTo>
                    <a:pt x="75626" y="41017"/>
                  </a:lnTo>
                  <a:lnTo>
                    <a:pt x="75626" y="37813"/>
                  </a:lnTo>
                  <a:lnTo>
                    <a:pt x="79330" y="37080"/>
                  </a:lnTo>
                  <a:close/>
                  <a:moveTo>
                    <a:pt x="44166" y="37509"/>
                  </a:moveTo>
                  <a:lnTo>
                    <a:pt x="44166" y="40551"/>
                  </a:lnTo>
                  <a:lnTo>
                    <a:pt x="40462" y="41303"/>
                  </a:lnTo>
                  <a:lnTo>
                    <a:pt x="40462" y="38297"/>
                  </a:lnTo>
                  <a:lnTo>
                    <a:pt x="44166" y="37509"/>
                  </a:lnTo>
                  <a:close/>
                  <a:moveTo>
                    <a:pt x="28526" y="37599"/>
                  </a:moveTo>
                  <a:lnTo>
                    <a:pt x="28526" y="40551"/>
                  </a:lnTo>
                  <a:lnTo>
                    <a:pt x="24822" y="41321"/>
                  </a:lnTo>
                  <a:lnTo>
                    <a:pt x="24822" y="38404"/>
                  </a:lnTo>
                  <a:lnTo>
                    <a:pt x="28526" y="37599"/>
                  </a:lnTo>
                  <a:close/>
                  <a:moveTo>
                    <a:pt x="59789" y="37599"/>
                  </a:moveTo>
                  <a:lnTo>
                    <a:pt x="59789" y="40712"/>
                  </a:lnTo>
                  <a:lnTo>
                    <a:pt x="56084" y="41446"/>
                  </a:lnTo>
                  <a:lnTo>
                    <a:pt x="56084" y="38350"/>
                  </a:lnTo>
                  <a:lnTo>
                    <a:pt x="59789" y="37599"/>
                  </a:lnTo>
                  <a:close/>
                  <a:moveTo>
                    <a:pt x="12885" y="37867"/>
                  </a:moveTo>
                  <a:lnTo>
                    <a:pt x="12885" y="40730"/>
                  </a:lnTo>
                  <a:lnTo>
                    <a:pt x="9181" y="41518"/>
                  </a:lnTo>
                  <a:lnTo>
                    <a:pt x="9181" y="38690"/>
                  </a:lnTo>
                  <a:lnTo>
                    <a:pt x="12885" y="37867"/>
                  </a:lnTo>
                  <a:close/>
                  <a:moveTo>
                    <a:pt x="75429" y="37849"/>
                  </a:moveTo>
                  <a:lnTo>
                    <a:pt x="75429" y="41070"/>
                  </a:lnTo>
                  <a:lnTo>
                    <a:pt x="71725" y="41768"/>
                  </a:lnTo>
                  <a:lnTo>
                    <a:pt x="71725" y="38583"/>
                  </a:lnTo>
                  <a:lnTo>
                    <a:pt x="75429" y="37849"/>
                  </a:lnTo>
                  <a:close/>
                  <a:moveTo>
                    <a:pt x="40247" y="38315"/>
                  </a:moveTo>
                  <a:lnTo>
                    <a:pt x="40247" y="41339"/>
                  </a:lnTo>
                  <a:lnTo>
                    <a:pt x="36543" y="42090"/>
                  </a:lnTo>
                  <a:lnTo>
                    <a:pt x="36543" y="39102"/>
                  </a:lnTo>
                  <a:lnTo>
                    <a:pt x="40247" y="38315"/>
                  </a:lnTo>
                  <a:close/>
                  <a:moveTo>
                    <a:pt x="24625" y="38440"/>
                  </a:moveTo>
                  <a:lnTo>
                    <a:pt x="24625" y="41375"/>
                  </a:lnTo>
                  <a:lnTo>
                    <a:pt x="20903" y="42144"/>
                  </a:lnTo>
                  <a:lnTo>
                    <a:pt x="20903" y="39227"/>
                  </a:lnTo>
                  <a:lnTo>
                    <a:pt x="24625" y="38440"/>
                  </a:lnTo>
                  <a:close/>
                  <a:moveTo>
                    <a:pt x="55888" y="38386"/>
                  </a:moveTo>
                  <a:lnTo>
                    <a:pt x="55888" y="41482"/>
                  </a:lnTo>
                  <a:lnTo>
                    <a:pt x="52183" y="42216"/>
                  </a:lnTo>
                  <a:lnTo>
                    <a:pt x="52183" y="39138"/>
                  </a:lnTo>
                  <a:lnTo>
                    <a:pt x="55888" y="38386"/>
                  </a:lnTo>
                  <a:close/>
                  <a:moveTo>
                    <a:pt x="8984" y="38726"/>
                  </a:moveTo>
                  <a:lnTo>
                    <a:pt x="8984" y="41536"/>
                  </a:lnTo>
                  <a:lnTo>
                    <a:pt x="5280" y="42323"/>
                  </a:lnTo>
                  <a:lnTo>
                    <a:pt x="5280" y="39513"/>
                  </a:lnTo>
                  <a:lnTo>
                    <a:pt x="8984" y="38726"/>
                  </a:lnTo>
                  <a:close/>
                  <a:moveTo>
                    <a:pt x="71528" y="38619"/>
                  </a:moveTo>
                  <a:lnTo>
                    <a:pt x="71528" y="41786"/>
                  </a:lnTo>
                  <a:lnTo>
                    <a:pt x="67806" y="42484"/>
                  </a:lnTo>
                  <a:lnTo>
                    <a:pt x="67806" y="39335"/>
                  </a:lnTo>
                  <a:lnTo>
                    <a:pt x="71528" y="38619"/>
                  </a:lnTo>
                  <a:close/>
                  <a:moveTo>
                    <a:pt x="36346" y="39138"/>
                  </a:moveTo>
                  <a:lnTo>
                    <a:pt x="36346" y="42108"/>
                  </a:lnTo>
                  <a:lnTo>
                    <a:pt x="32642" y="42860"/>
                  </a:lnTo>
                  <a:lnTo>
                    <a:pt x="32642" y="39889"/>
                  </a:lnTo>
                  <a:lnTo>
                    <a:pt x="36346" y="39138"/>
                  </a:lnTo>
                  <a:close/>
                  <a:moveTo>
                    <a:pt x="20706" y="39263"/>
                  </a:moveTo>
                  <a:lnTo>
                    <a:pt x="20706" y="42180"/>
                  </a:lnTo>
                  <a:lnTo>
                    <a:pt x="17001" y="42949"/>
                  </a:lnTo>
                  <a:lnTo>
                    <a:pt x="17001" y="40032"/>
                  </a:lnTo>
                  <a:lnTo>
                    <a:pt x="20706" y="39263"/>
                  </a:lnTo>
                  <a:close/>
                  <a:moveTo>
                    <a:pt x="51969" y="39173"/>
                  </a:moveTo>
                  <a:lnTo>
                    <a:pt x="51969" y="42234"/>
                  </a:lnTo>
                  <a:lnTo>
                    <a:pt x="48264" y="42949"/>
                  </a:lnTo>
                  <a:lnTo>
                    <a:pt x="48264" y="39907"/>
                  </a:lnTo>
                  <a:lnTo>
                    <a:pt x="51969" y="39173"/>
                  </a:lnTo>
                  <a:close/>
                  <a:moveTo>
                    <a:pt x="67609" y="39388"/>
                  </a:moveTo>
                  <a:lnTo>
                    <a:pt x="67609" y="42538"/>
                  </a:lnTo>
                  <a:lnTo>
                    <a:pt x="63905" y="43236"/>
                  </a:lnTo>
                  <a:lnTo>
                    <a:pt x="63905" y="40086"/>
                  </a:lnTo>
                  <a:lnTo>
                    <a:pt x="67609" y="39388"/>
                  </a:lnTo>
                  <a:close/>
                  <a:moveTo>
                    <a:pt x="32427" y="39943"/>
                  </a:moveTo>
                  <a:lnTo>
                    <a:pt x="32427" y="42896"/>
                  </a:lnTo>
                  <a:lnTo>
                    <a:pt x="28723" y="43647"/>
                  </a:lnTo>
                  <a:lnTo>
                    <a:pt x="28723" y="40695"/>
                  </a:lnTo>
                  <a:lnTo>
                    <a:pt x="32427" y="39943"/>
                  </a:lnTo>
                  <a:close/>
                  <a:moveTo>
                    <a:pt x="48067" y="39961"/>
                  </a:moveTo>
                  <a:lnTo>
                    <a:pt x="48067" y="43021"/>
                  </a:lnTo>
                  <a:lnTo>
                    <a:pt x="44363" y="43719"/>
                  </a:lnTo>
                  <a:lnTo>
                    <a:pt x="44363" y="40695"/>
                  </a:lnTo>
                  <a:lnTo>
                    <a:pt x="48067" y="39961"/>
                  </a:lnTo>
                  <a:close/>
                  <a:moveTo>
                    <a:pt x="16805" y="40104"/>
                  </a:moveTo>
                  <a:lnTo>
                    <a:pt x="16805" y="42985"/>
                  </a:lnTo>
                  <a:lnTo>
                    <a:pt x="13100" y="43755"/>
                  </a:lnTo>
                  <a:lnTo>
                    <a:pt x="13100" y="40874"/>
                  </a:lnTo>
                  <a:lnTo>
                    <a:pt x="16805" y="40104"/>
                  </a:lnTo>
                  <a:close/>
                  <a:moveTo>
                    <a:pt x="63708" y="40158"/>
                  </a:moveTo>
                  <a:lnTo>
                    <a:pt x="63708" y="43289"/>
                  </a:lnTo>
                  <a:lnTo>
                    <a:pt x="60003" y="44005"/>
                  </a:lnTo>
                  <a:lnTo>
                    <a:pt x="60003" y="40874"/>
                  </a:lnTo>
                  <a:lnTo>
                    <a:pt x="63708" y="40158"/>
                  </a:lnTo>
                  <a:close/>
                  <a:moveTo>
                    <a:pt x="28526" y="40748"/>
                  </a:moveTo>
                  <a:lnTo>
                    <a:pt x="28526" y="43701"/>
                  </a:lnTo>
                  <a:lnTo>
                    <a:pt x="24822" y="44435"/>
                  </a:lnTo>
                  <a:lnTo>
                    <a:pt x="24822" y="41518"/>
                  </a:lnTo>
                  <a:lnTo>
                    <a:pt x="28526" y="40748"/>
                  </a:lnTo>
                  <a:close/>
                  <a:moveTo>
                    <a:pt x="44166" y="40748"/>
                  </a:moveTo>
                  <a:lnTo>
                    <a:pt x="44166" y="43773"/>
                  </a:lnTo>
                  <a:lnTo>
                    <a:pt x="40462" y="44506"/>
                  </a:lnTo>
                  <a:lnTo>
                    <a:pt x="40462" y="41482"/>
                  </a:lnTo>
                  <a:lnTo>
                    <a:pt x="44166" y="40748"/>
                  </a:lnTo>
                  <a:close/>
                  <a:moveTo>
                    <a:pt x="12885" y="40927"/>
                  </a:moveTo>
                  <a:lnTo>
                    <a:pt x="12885" y="43790"/>
                  </a:lnTo>
                  <a:lnTo>
                    <a:pt x="9181" y="44542"/>
                  </a:lnTo>
                  <a:lnTo>
                    <a:pt x="9181" y="41715"/>
                  </a:lnTo>
                  <a:lnTo>
                    <a:pt x="12885" y="40927"/>
                  </a:lnTo>
                  <a:close/>
                  <a:moveTo>
                    <a:pt x="59789" y="40927"/>
                  </a:moveTo>
                  <a:lnTo>
                    <a:pt x="59789" y="44023"/>
                  </a:lnTo>
                  <a:lnTo>
                    <a:pt x="56084" y="44739"/>
                  </a:lnTo>
                  <a:lnTo>
                    <a:pt x="56084" y="41643"/>
                  </a:lnTo>
                  <a:lnTo>
                    <a:pt x="59789" y="40927"/>
                  </a:lnTo>
                  <a:close/>
                  <a:moveTo>
                    <a:pt x="24625" y="41554"/>
                  </a:moveTo>
                  <a:lnTo>
                    <a:pt x="24625" y="44488"/>
                  </a:lnTo>
                  <a:lnTo>
                    <a:pt x="20903" y="45240"/>
                  </a:lnTo>
                  <a:lnTo>
                    <a:pt x="20903" y="42323"/>
                  </a:lnTo>
                  <a:lnTo>
                    <a:pt x="24625" y="41554"/>
                  </a:lnTo>
                  <a:close/>
                  <a:moveTo>
                    <a:pt x="40247" y="41536"/>
                  </a:moveTo>
                  <a:lnTo>
                    <a:pt x="40247" y="44542"/>
                  </a:lnTo>
                  <a:lnTo>
                    <a:pt x="36543" y="45276"/>
                  </a:lnTo>
                  <a:lnTo>
                    <a:pt x="36543" y="42269"/>
                  </a:lnTo>
                  <a:lnTo>
                    <a:pt x="40247" y="41536"/>
                  </a:lnTo>
                  <a:close/>
                  <a:moveTo>
                    <a:pt x="8984" y="41768"/>
                  </a:moveTo>
                  <a:lnTo>
                    <a:pt x="8984" y="44596"/>
                  </a:lnTo>
                  <a:lnTo>
                    <a:pt x="5280" y="45365"/>
                  </a:lnTo>
                  <a:lnTo>
                    <a:pt x="5280" y="42538"/>
                  </a:lnTo>
                  <a:lnTo>
                    <a:pt x="8984" y="41768"/>
                  </a:lnTo>
                  <a:close/>
                  <a:moveTo>
                    <a:pt x="55888" y="41679"/>
                  </a:moveTo>
                  <a:lnTo>
                    <a:pt x="55888" y="44775"/>
                  </a:lnTo>
                  <a:lnTo>
                    <a:pt x="52183" y="45490"/>
                  </a:lnTo>
                  <a:lnTo>
                    <a:pt x="52183" y="42413"/>
                  </a:lnTo>
                  <a:lnTo>
                    <a:pt x="55888" y="41679"/>
                  </a:lnTo>
                  <a:close/>
                  <a:moveTo>
                    <a:pt x="20706" y="42359"/>
                  </a:moveTo>
                  <a:lnTo>
                    <a:pt x="20706" y="45276"/>
                  </a:lnTo>
                  <a:lnTo>
                    <a:pt x="17001" y="46009"/>
                  </a:lnTo>
                  <a:lnTo>
                    <a:pt x="17001" y="43128"/>
                  </a:lnTo>
                  <a:lnTo>
                    <a:pt x="20706" y="42359"/>
                  </a:lnTo>
                  <a:close/>
                  <a:moveTo>
                    <a:pt x="36346" y="42323"/>
                  </a:moveTo>
                  <a:lnTo>
                    <a:pt x="36346" y="45312"/>
                  </a:lnTo>
                  <a:lnTo>
                    <a:pt x="32642" y="46027"/>
                  </a:lnTo>
                  <a:lnTo>
                    <a:pt x="32642" y="43075"/>
                  </a:lnTo>
                  <a:lnTo>
                    <a:pt x="36346" y="42323"/>
                  </a:lnTo>
                  <a:close/>
                  <a:moveTo>
                    <a:pt x="51969" y="42448"/>
                  </a:moveTo>
                  <a:lnTo>
                    <a:pt x="51969" y="45526"/>
                  </a:lnTo>
                  <a:lnTo>
                    <a:pt x="48264" y="46224"/>
                  </a:lnTo>
                  <a:lnTo>
                    <a:pt x="48264" y="43164"/>
                  </a:lnTo>
                  <a:lnTo>
                    <a:pt x="51969" y="42448"/>
                  </a:lnTo>
                  <a:close/>
                  <a:moveTo>
                    <a:pt x="32427" y="43110"/>
                  </a:moveTo>
                  <a:lnTo>
                    <a:pt x="32427" y="46081"/>
                  </a:lnTo>
                  <a:lnTo>
                    <a:pt x="28723" y="46797"/>
                  </a:lnTo>
                  <a:lnTo>
                    <a:pt x="28723" y="43862"/>
                  </a:lnTo>
                  <a:lnTo>
                    <a:pt x="32427" y="43110"/>
                  </a:lnTo>
                  <a:close/>
                  <a:moveTo>
                    <a:pt x="16805" y="43182"/>
                  </a:moveTo>
                  <a:lnTo>
                    <a:pt x="16805" y="46081"/>
                  </a:lnTo>
                  <a:lnTo>
                    <a:pt x="13100" y="46815"/>
                  </a:lnTo>
                  <a:lnTo>
                    <a:pt x="13100" y="43951"/>
                  </a:lnTo>
                  <a:lnTo>
                    <a:pt x="16805" y="43182"/>
                  </a:lnTo>
                  <a:close/>
                  <a:moveTo>
                    <a:pt x="48067" y="43218"/>
                  </a:moveTo>
                  <a:lnTo>
                    <a:pt x="48067" y="46278"/>
                  </a:lnTo>
                  <a:lnTo>
                    <a:pt x="44363" y="46976"/>
                  </a:lnTo>
                  <a:lnTo>
                    <a:pt x="44363" y="43951"/>
                  </a:lnTo>
                  <a:lnTo>
                    <a:pt x="48067" y="43218"/>
                  </a:lnTo>
                  <a:close/>
                  <a:moveTo>
                    <a:pt x="28526" y="43898"/>
                  </a:moveTo>
                  <a:lnTo>
                    <a:pt x="28526" y="46851"/>
                  </a:lnTo>
                  <a:lnTo>
                    <a:pt x="24822" y="47584"/>
                  </a:lnTo>
                  <a:lnTo>
                    <a:pt x="24822" y="44649"/>
                  </a:lnTo>
                  <a:lnTo>
                    <a:pt x="28526" y="43898"/>
                  </a:lnTo>
                  <a:close/>
                  <a:moveTo>
                    <a:pt x="12885" y="43987"/>
                  </a:moveTo>
                  <a:lnTo>
                    <a:pt x="12885" y="46851"/>
                  </a:lnTo>
                  <a:lnTo>
                    <a:pt x="9181" y="47602"/>
                  </a:lnTo>
                  <a:lnTo>
                    <a:pt x="9181" y="44757"/>
                  </a:lnTo>
                  <a:lnTo>
                    <a:pt x="12885" y="43987"/>
                  </a:lnTo>
                  <a:close/>
                  <a:moveTo>
                    <a:pt x="44166" y="43987"/>
                  </a:moveTo>
                  <a:lnTo>
                    <a:pt x="44166" y="47012"/>
                  </a:lnTo>
                  <a:lnTo>
                    <a:pt x="40462" y="47727"/>
                  </a:lnTo>
                  <a:lnTo>
                    <a:pt x="40462" y="44721"/>
                  </a:lnTo>
                  <a:lnTo>
                    <a:pt x="44166" y="43987"/>
                  </a:lnTo>
                  <a:close/>
                  <a:moveTo>
                    <a:pt x="24625" y="44685"/>
                  </a:moveTo>
                  <a:lnTo>
                    <a:pt x="24625" y="47620"/>
                  </a:lnTo>
                  <a:lnTo>
                    <a:pt x="20903" y="48354"/>
                  </a:lnTo>
                  <a:lnTo>
                    <a:pt x="20903" y="45437"/>
                  </a:lnTo>
                  <a:lnTo>
                    <a:pt x="24625" y="44685"/>
                  </a:lnTo>
                  <a:close/>
                  <a:moveTo>
                    <a:pt x="8984" y="44810"/>
                  </a:moveTo>
                  <a:lnTo>
                    <a:pt x="8984" y="47638"/>
                  </a:lnTo>
                  <a:lnTo>
                    <a:pt x="5280" y="48389"/>
                  </a:lnTo>
                  <a:lnTo>
                    <a:pt x="5280" y="45580"/>
                  </a:lnTo>
                  <a:lnTo>
                    <a:pt x="8984" y="44810"/>
                  </a:lnTo>
                  <a:close/>
                  <a:moveTo>
                    <a:pt x="40247" y="44757"/>
                  </a:moveTo>
                  <a:lnTo>
                    <a:pt x="40247" y="47763"/>
                  </a:lnTo>
                  <a:lnTo>
                    <a:pt x="36543" y="48461"/>
                  </a:lnTo>
                  <a:lnTo>
                    <a:pt x="36543" y="45473"/>
                  </a:lnTo>
                  <a:lnTo>
                    <a:pt x="40247" y="44757"/>
                  </a:lnTo>
                  <a:close/>
                  <a:moveTo>
                    <a:pt x="20706" y="45473"/>
                  </a:moveTo>
                  <a:lnTo>
                    <a:pt x="20706" y="48372"/>
                  </a:lnTo>
                  <a:lnTo>
                    <a:pt x="17001" y="49105"/>
                  </a:lnTo>
                  <a:lnTo>
                    <a:pt x="17001" y="46224"/>
                  </a:lnTo>
                  <a:lnTo>
                    <a:pt x="20706" y="45473"/>
                  </a:lnTo>
                  <a:close/>
                  <a:moveTo>
                    <a:pt x="36346" y="45526"/>
                  </a:moveTo>
                  <a:lnTo>
                    <a:pt x="36346" y="48497"/>
                  </a:lnTo>
                  <a:lnTo>
                    <a:pt x="32642" y="49213"/>
                  </a:lnTo>
                  <a:lnTo>
                    <a:pt x="32642" y="46242"/>
                  </a:lnTo>
                  <a:lnTo>
                    <a:pt x="36346" y="45526"/>
                  </a:lnTo>
                  <a:close/>
                  <a:moveTo>
                    <a:pt x="16805" y="46278"/>
                  </a:moveTo>
                  <a:lnTo>
                    <a:pt x="16805" y="49141"/>
                  </a:lnTo>
                  <a:lnTo>
                    <a:pt x="13100" y="49875"/>
                  </a:lnTo>
                  <a:lnTo>
                    <a:pt x="13100" y="47012"/>
                  </a:lnTo>
                  <a:lnTo>
                    <a:pt x="16805" y="46278"/>
                  </a:lnTo>
                  <a:close/>
                  <a:moveTo>
                    <a:pt x="32427" y="46296"/>
                  </a:moveTo>
                  <a:lnTo>
                    <a:pt x="32427" y="49248"/>
                  </a:lnTo>
                  <a:lnTo>
                    <a:pt x="28723" y="49964"/>
                  </a:lnTo>
                  <a:lnTo>
                    <a:pt x="28723" y="47012"/>
                  </a:lnTo>
                  <a:lnTo>
                    <a:pt x="32427" y="46296"/>
                  </a:lnTo>
                  <a:close/>
                  <a:moveTo>
                    <a:pt x="12885" y="47065"/>
                  </a:moveTo>
                  <a:lnTo>
                    <a:pt x="12885" y="49911"/>
                  </a:lnTo>
                  <a:lnTo>
                    <a:pt x="9181" y="50644"/>
                  </a:lnTo>
                  <a:lnTo>
                    <a:pt x="9181" y="47799"/>
                  </a:lnTo>
                  <a:lnTo>
                    <a:pt x="12885" y="47065"/>
                  </a:lnTo>
                  <a:close/>
                  <a:moveTo>
                    <a:pt x="28526" y="47047"/>
                  </a:moveTo>
                  <a:lnTo>
                    <a:pt x="28526" y="50000"/>
                  </a:lnTo>
                  <a:lnTo>
                    <a:pt x="24822" y="50698"/>
                  </a:lnTo>
                  <a:lnTo>
                    <a:pt x="24822" y="47781"/>
                  </a:lnTo>
                  <a:lnTo>
                    <a:pt x="28526" y="47047"/>
                  </a:lnTo>
                  <a:close/>
                  <a:moveTo>
                    <a:pt x="8984" y="47853"/>
                  </a:moveTo>
                  <a:lnTo>
                    <a:pt x="8984" y="50680"/>
                  </a:lnTo>
                  <a:lnTo>
                    <a:pt x="5280" y="51414"/>
                  </a:lnTo>
                  <a:lnTo>
                    <a:pt x="5280" y="48586"/>
                  </a:lnTo>
                  <a:lnTo>
                    <a:pt x="8984" y="47853"/>
                  </a:lnTo>
                  <a:close/>
                  <a:moveTo>
                    <a:pt x="24625" y="47817"/>
                  </a:moveTo>
                  <a:lnTo>
                    <a:pt x="24625" y="50752"/>
                  </a:lnTo>
                  <a:lnTo>
                    <a:pt x="20903" y="51450"/>
                  </a:lnTo>
                  <a:lnTo>
                    <a:pt x="20903" y="48551"/>
                  </a:lnTo>
                  <a:lnTo>
                    <a:pt x="24625" y="47817"/>
                  </a:lnTo>
                  <a:close/>
                  <a:moveTo>
                    <a:pt x="20706" y="48586"/>
                  </a:moveTo>
                  <a:lnTo>
                    <a:pt x="20706" y="51485"/>
                  </a:lnTo>
                  <a:lnTo>
                    <a:pt x="17001" y="52201"/>
                  </a:lnTo>
                  <a:lnTo>
                    <a:pt x="17001" y="49320"/>
                  </a:lnTo>
                  <a:lnTo>
                    <a:pt x="20706" y="48586"/>
                  </a:lnTo>
                  <a:close/>
                  <a:moveTo>
                    <a:pt x="16805" y="49356"/>
                  </a:moveTo>
                  <a:lnTo>
                    <a:pt x="16805" y="52237"/>
                  </a:lnTo>
                  <a:lnTo>
                    <a:pt x="13100" y="52935"/>
                  </a:lnTo>
                  <a:lnTo>
                    <a:pt x="13100" y="50090"/>
                  </a:lnTo>
                  <a:lnTo>
                    <a:pt x="16805" y="49356"/>
                  </a:lnTo>
                  <a:close/>
                  <a:moveTo>
                    <a:pt x="12885" y="50125"/>
                  </a:moveTo>
                  <a:lnTo>
                    <a:pt x="12885" y="52971"/>
                  </a:lnTo>
                  <a:lnTo>
                    <a:pt x="9181" y="53686"/>
                  </a:lnTo>
                  <a:lnTo>
                    <a:pt x="9181" y="50841"/>
                  </a:lnTo>
                  <a:lnTo>
                    <a:pt x="12885" y="50125"/>
                  </a:lnTo>
                  <a:close/>
                  <a:moveTo>
                    <a:pt x="8984" y="50895"/>
                  </a:moveTo>
                  <a:lnTo>
                    <a:pt x="8984" y="53722"/>
                  </a:lnTo>
                  <a:lnTo>
                    <a:pt x="5280" y="54438"/>
                  </a:lnTo>
                  <a:lnTo>
                    <a:pt x="5280" y="51611"/>
                  </a:lnTo>
                  <a:lnTo>
                    <a:pt x="8984" y="50895"/>
                  </a:lnTo>
                  <a:close/>
                  <a:moveTo>
                    <a:pt x="114512" y="1"/>
                  </a:moveTo>
                  <a:lnTo>
                    <a:pt x="114512" y="4528"/>
                  </a:lnTo>
                  <a:lnTo>
                    <a:pt x="110808" y="5405"/>
                  </a:lnTo>
                  <a:lnTo>
                    <a:pt x="110808" y="932"/>
                  </a:lnTo>
                  <a:lnTo>
                    <a:pt x="110611" y="932"/>
                  </a:lnTo>
                  <a:lnTo>
                    <a:pt x="110611" y="5459"/>
                  </a:lnTo>
                  <a:lnTo>
                    <a:pt x="106907" y="6318"/>
                  </a:lnTo>
                  <a:lnTo>
                    <a:pt x="106907" y="1880"/>
                  </a:lnTo>
                  <a:lnTo>
                    <a:pt x="106692" y="1880"/>
                  </a:lnTo>
                  <a:lnTo>
                    <a:pt x="106692" y="6372"/>
                  </a:lnTo>
                  <a:lnTo>
                    <a:pt x="102988" y="7249"/>
                  </a:lnTo>
                  <a:lnTo>
                    <a:pt x="102988" y="2828"/>
                  </a:lnTo>
                  <a:lnTo>
                    <a:pt x="102791" y="2828"/>
                  </a:lnTo>
                  <a:lnTo>
                    <a:pt x="102791" y="7302"/>
                  </a:lnTo>
                  <a:lnTo>
                    <a:pt x="99087" y="8161"/>
                  </a:lnTo>
                  <a:lnTo>
                    <a:pt x="99087" y="3759"/>
                  </a:lnTo>
                  <a:lnTo>
                    <a:pt x="98890" y="3759"/>
                  </a:lnTo>
                  <a:lnTo>
                    <a:pt x="98890" y="8215"/>
                  </a:lnTo>
                  <a:lnTo>
                    <a:pt x="95167" y="9092"/>
                  </a:lnTo>
                  <a:lnTo>
                    <a:pt x="95167" y="4690"/>
                  </a:lnTo>
                  <a:lnTo>
                    <a:pt x="94971" y="4690"/>
                  </a:lnTo>
                  <a:lnTo>
                    <a:pt x="94971" y="9128"/>
                  </a:lnTo>
                  <a:lnTo>
                    <a:pt x="91266" y="10004"/>
                  </a:lnTo>
                  <a:lnTo>
                    <a:pt x="91266" y="5638"/>
                  </a:lnTo>
                  <a:lnTo>
                    <a:pt x="91069" y="5638"/>
                  </a:lnTo>
                  <a:lnTo>
                    <a:pt x="91069" y="10058"/>
                  </a:lnTo>
                  <a:lnTo>
                    <a:pt x="87365" y="10935"/>
                  </a:lnTo>
                  <a:lnTo>
                    <a:pt x="87365" y="6569"/>
                  </a:lnTo>
                  <a:lnTo>
                    <a:pt x="87150" y="6569"/>
                  </a:lnTo>
                  <a:lnTo>
                    <a:pt x="87150" y="10971"/>
                  </a:lnTo>
                  <a:lnTo>
                    <a:pt x="83446" y="11848"/>
                  </a:lnTo>
                  <a:lnTo>
                    <a:pt x="83446" y="7517"/>
                  </a:lnTo>
                  <a:lnTo>
                    <a:pt x="83249" y="7517"/>
                  </a:lnTo>
                  <a:lnTo>
                    <a:pt x="83249" y="11901"/>
                  </a:lnTo>
                  <a:lnTo>
                    <a:pt x="79545" y="12760"/>
                  </a:lnTo>
                  <a:lnTo>
                    <a:pt x="79545" y="8448"/>
                  </a:lnTo>
                  <a:lnTo>
                    <a:pt x="79330" y="8448"/>
                  </a:lnTo>
                  <a:lnTo>
                    <a:pt x="79330" y="12814"/>
                  </a:lnTo>
                  <a:lnTo>
                    <a:pt x="75626" y="13691"/>
                  </a:lnTo>
                  <a:lnTo>
                    <a:pt x="75626" y="9396"/>
                  </a:lnTo>
                  <a:lnTo>
                    <a:pt x="75429" y="9396"/>
                  </a:lnTo>
                  <a:lnTo>
                    <a:pt x="75429" y="13727"/>
                  </a:lnTo>
                  <a:lnTo>
                    <a:pt x="71725" y="14603"/>
                  </a:lnTo>
                  <a:lnTo>
                    <a:pt x="71725" y="10326"/>
                  </a:lnTo>
                  <a:lnTo>
                    <a:pt x="71528" y="10326"/>
                  </a:lnTo>
                  <a:lnTo>
                    <a:pt x="71528" y="14657"/>
                  </a:lnTo>
                  <a:lnTo>
                    <a:pt x="67806" y="15516"/>
                  </a:lnTo>
                  <a:lnTo>
                    <a:pt x="67806" y="11275"/>
                  </a:lnTo>
                  <a:lnTo>
                    <a:pt x="67609" y="11275"/>
                  </a:lnTo>
                  <a:lnTo>
                    <a:pt x="67609" y="15570"/>
                  </a:lnTo>
                  <a:lnTo>
                    <a:pt x="63905" y="16447"/>
                  </a:lnTo>
                  <a:lnTo>
                    <a:pt x="63905" y="12205"/>
                  </a:lnTo>
                  <a:lnTo>
                    <a:pt x="63708" y="12205"/>
                  </a:lnTo>
                  <a:lnTo>
                    <a:pt x="63708" y="16500"/>
                  </a:lnTo>
                  <a:lnTo>
                    <a:pt x="60003" y="17377"/>
                  </a:lnTo>
                  <a:lnTo>
                    <a:pt x="60003" y="13154"/>
                  </a:lnTo>
                  <a:lnTo>
                    <a:pt x="59789" y="13154"/>
                  </a:lnTo>
                  <a:lnTo>
                    <a:pt x="59789" y="17413"/>
                  </a:lnTo>
                  <a:lnTo>
                    <a:pt x="56084" y="18290"/>
                  </a:lnTo>
                  <a:lnTo>
                    <a:pt x="56084" y="14084"/>
                  </a:lnTo>
                  <a:lnTo>
                    <a:pt x="55888" y="14084"/>
                  </a:lnTo>
                  <a:lnTo>
                    <a:pt x="55888" y="18344"/>
                  </a:lnTo>
                  <a:lnTo>
                    <a:pt x="52165" y="19220"/>
                  </a:lnTo>
                  <a:lnTo>
                    <a:pt x="52165" y="15033"/>
                  </a:lnTo>
                  <a:lnTo>
                    <a:pt x="51969" y="15033"/>
                  </a:lnTo>
                  <a:lnTo>
                    <a:pt x="51969" y="19256"/>
                  </a:lnTo>
                  <a:lnTo>
                    <a:pt x="48264" y="20133"/>
                  </a:lnTo>
                  <a:lnTo>
                    <a:pt x="48264" y="15981"/>
                  </a:lnTo>
                  <a:lnTo>
                    <a:pt x="48067" y="15981"/>
                  </a:lnTo>
                  <a:lnTo>
                    <a:pt x="48067" y="20187"/>
                  </a:lnTo>
                  <a:lnTo>
                    <a:pt x="44363" y="21046"/>
                  </a:lnTo>
                  <a:lnTo>
                    <a:pt x="44363" y="16912"/>
                  </a:lnTo>
                  <a:lnTo>
                    <a:pt x="44148" y="16912"/>
                  </a:lnTo>
                  <a:lnTo>
                    <a:pt x="44148" y="21099"/>
                  </a:lnTo>
                  <a:lnTo>
                    <a:pt x="40444" y="21976"/>
                  </a:lnTo>
                  <a:lnTo>
                    <a:pt x="40444" y="17860"/>
                  </a:lnTo>
                  <a:lnTo>
                    <a:pt x="40247" y="17860"/>
                  </a:lnTo>
                  <a:lnTo>
                    <a:pt x="40247" y="22012"/>
                  </a:lnTo>
                  <a:lnTo>
                    <a:pt x="36543" y="22889"/>
                  </a:lnTo>
                  <a:lnTo>
                    <a:pt x="36543" y="18791"/>
                  </a:lnTo>
                  <a:lnTo>
                    <a:pt x="36328" y="18791"/>
                  </a:lnTo>
                  <a:lnTo>
                    <a:pt x="36328" y="22943"/>
                  </a:lnTo>
                  <a:lnTo>
                    <a:pt x="32624" y="23819"/>
                  </a:lnTo>
                  <a:lnTo>
                    <a:pt x="32624" y="19739"/>
                  </a:lnTo>
                  <a:lnTo>
                    <a:pt x="32427" y="19739"/>
                  </a:lnTo>
                  <a:lnTo>
                    <a:pt x="32427" y="23855"/>
                  </a:lnTo>
                  <a:lnTo>
                    <a:pt x="28723" y="24732"/>
                  </a:lnTo>
                  <a:lnTo>
                    <a:pt x="28723" y="20670"/>
                  </a:lnTo>
                  <a:lnTo>
                    <a:pt x="28526" y="20670"/>
                  </a:lnTo>
                  <a:lnTo>
                    <a:pt x="28526" y="24786"/>
                  </a:lnTo>
                  <a:lnTo>
                    <a:pt x="24822" y="25663"/>
                  </a:lnTo>
                  <a:lnTo>
                    <a:pt x="24822" y="21618"/>
                  </a:lnTo>
                  <a:lnTo>
                    <a:pt x="24607" y="21618"/>
                  </a:lnTo>
                  <a:lnTo>
                    <a:pt x="24607" y="25698"/>
                  </a:lnTo>
                  <a:lnTo>
                    <a:pt x="20903" y="26575"/>
                  </a:lnTo>
                  <a:lnTo>
                    <a:pt x="20903" y="22549"/>
                  </a:lnTo>
                  <a:lnTo>
                    <a:pt x="20706" y="22549"/>
                  </a:lnTo>
                  <a:lnTo>
                    <a:pt x="20706" y="26629"/>
                  </a:lnTo>
                  <a:lnTo>
                    <a:pt x="17001" y="27506"/>
                  </a:lnTo>
                  <a:lnTo>
                    <a:pt x="17001" y="23497"/>
                  </a:lnTo>
                  <a:lnTo>
                    <a:pt x="16787" y="23497"/>
                  </a:lnTo>
                  <a:lnTo>
                    <a:pt x="16787" y="27542"/>
                  </a:lnTo>
                  <a:lnTo>
                    <a:pt x="13082" y="28418"/>
                  </a:lnTo>
                  <a:lnTo>
                    <a:pt x="13082" y="24446"/>
                  </a:lnTo>
                  <a:lnTo>
                    <a:pt x="12885" y="24446"/>
                  </a:lnTo>
                  <a:lnTo>
                    <a:pt x="12885" y="28472"/>
                  </a:lnTo>
                  <a:lnTo>
                    <a:pt x="9181" y="29331"/>
                  </a:lnTo>
                  <a:lnTo>
                    <a:pt x="9181" y="25376"/>
                  </a:lnTo>
                  <a:lnTo>
                    <a:pt x="8984" y="25376"/>
                  </a:lnTo>
                  <a:lnTo>
                    <a:pt x="8984" y="29385"/>
                  </a:lnTo>
                  <a:lnTo>
                    <a:pt x="5280" y="30262"/>
                  </a:lnTo>
                  <a:lnTo>
                    <a:pt x="5280" y="26307"/>
                  </a:lnTo>
                  <a:lnTo>
                    <a:pt x="5065" y="26307"/>
                  </a:lnTo>
                  <a:lnTo>
                    <a:pt x="5065" y="30297"/>
                  </a:lnTo>
                  <a:lnTo>
                    <a:pt x="37" y="31496"/>
                  </a:lnTo>
                  <a:lnTo>
                    <a:pt x="90" y="31693"/>
                  </a:lnTo>
                  <a:lnTo>
                    <a:pt x="5065" y="30512"/>
                  </a:lnTo>
                  <a:lnTo>
                    <a:pt x="5065" y="33322"/>
                  </a:lnTo>
                  <a:lnTo>
                    <a:pt x="108" y="34449"/>
                  </a:lnTo>
                  <a:lnTo>
                    <a:pt x="162" y="34646"/>
                  </a:lnTo>
                  <a:lnTo>
                    <a:pt x="5065" y="33537"/>
                  </a:lnTo>
                  <a:lnTo>
                    <a:pt x="5065" y="36346"/>
                  </a:lnTo>
                  <a:lnTo>
                    <a:pt x="1" y="37473"/>
                  </a:lnTo>
                  <a:lnTo>
                    <a:pt x="55" y="37670"/>
                  </a:lnTo>
                  <a:lnTo>
                    <a:pt x="5065" y="36561"/>
                  </a:lnTo>
                  <a:lnTo>
                    <a:pt x="5065" y="39370"/>
                  </a:lnTo>
                  <a:lnTo>
                    <a:pt x="19" y="40480"/>
                  </a:lnTo>
                  <a:lnTo>
                    <a:pt x="55" y="40677"/>
                  </a:lnTo>
                  <a:lnTo>
                    <a:pt x="5065" y="39585"/>
                  </a:lnTo>
                  <a:lnTo>
                    <a:pt x="5065" y="42395"/>
                  </a:lnTo>
                  <a:lnTo>
                    <a:pt x="108" y="43450"/>
                  </a:lnTo>
                  <a:lnTo>
                    <a:pt x="144" y="43647"/>
                  </a:lnTo>
                  <a:lnTo>
                    <a:pt x="5065" y="42591"/>
                  </a:lnTo>
                  <a:lnTo>
                    <a:pt x="5065" y="45401"/>
                  </a:lnTo>
                  <a:lnTo>
                    <a:pt x="216" y="46439"/>
                  </a:lnTo>
                  <a:lnTo>
                    <a:pt x="252" y="46636"/>
                  </a:lnTo>
                  <a:lnTo>
                    <a:pt x="5083" y="45634"/>
                  </a:lnTo>
                  <a:lnTo>
                    <a:pt x="5083" y="48425"/>
                  </a:lnTo>
                  <a:lnTo>
                    <a:pt x="144" y="49427"/>
                  </a:lnTo>
                  <a:lnTo>
                    <a:pt x="198" y="49624"/>
                  </a:lnTo>
                  <a:lnTo>
                    <a:pt x="5065" y="48640"/>
                  </a:lnTo>
                  <a:lnTo>
                    <a:pt x="5065" y="51450"/>
                  </a:lnTo>
                  <a:lnTo>
                    <a:pt x="234" y="52416"/>
                  </a:lnTo>
                  <a:lnTo>
                    <a:pt x="269" y="52613"/>
                  </a:lnTo>
                  <a:lnTo>
                    <a:pt x="5065" y="51664"/>
                  </a:lnTo>
                  <a:lnTo>
                    <a:pt x="5065" y="54474"/>
                  </a:lnTo>
                  <a:lnTo>
                    <a:pt x="198" y="55404"/>
                  </a:lnTo>
                  <a:lnTo>
                    <a:pt x="234" y="55601"/>
                  </a:lnTo>
                  <a:lnTo>
                    <a:pt x="5065" y="54671"/>
                  </a:lnTo>
                  <a:lnTo>
                    <a:pt x="5065" y="58626"/>
                  </a:lnTo>
                  <a:lnTo>
                    <a:pt x="5280" y="58626"/>
                  </a:lnTo>
                  <a:lnTo>
                    <a:pt x="5280" y="54635"/>
                  </a:lnTo>
                  <a:lnTo>
                    <a:pt x="8984" y="53937"/>
                  </a:lnTo>
                  <a:lnTo>
                    <a:pt x="8984" y="57910"/>
                  </a:lnTo>
                  <a:lnTo>
                    <a:pt x="9181" y="57910"/>
                  </a:lnTo>
                  <a:lnTo>
                    <a:pt x="9181" y="53901"/>
                  </a:lnTo>
                  <a:lnTo>
                    <a:pt x="12885" y="53185"/>
                  </a:lnTo>
                  <a:lnTo>
                    <a:pt x="12885" y="57176"/>
                  </a:lnTo>
                  <a:lnTo>
                    <a:pt x="13100" y="57176"/>
                  </a:lnTo>
                  <a:lnTo>
                    <a:pt x="13100" y="53150"/>
                  </a:lnTo>
                  <a:lnTo>
                    <a:pt x="16805" y="52434"/>
                  </a:lnTo>
                  <a:lnTo>
                    <a:pt x="16805" y="56442"/>
                  </a:lnTo>
                  <a:lnTo>
                    <a:pt x="17001" y="56442"/>
                  </a:lnTo>
                  <a:lnTo>
                    <a:pt x="17001" y="52398"/>
                  </a:lnTo>
                  <a:lnTo>
                    <a:pt x="20706" y="51682"/>
                  </a:lnTo>
                  <a:lnTo>
                    <a:pt x="20706" y="55709"/>
                  </a:lnTo>
                  <a:lnTo>
                    <a:pt x="20903" y="55709"/>
                  </a:lnTo>
                  <a:lnTo>
                    <a:pt x="20903" y="51664"/>
                  </a:lnTo>
                  <a:lnTo>
                    <a:pt x="24625" y="50966"/>
                  </a:lnTo>
                  <a:lnTo>
                    <a:pt x="24625" y="54993"/>
                  </a:lnTo>
                  <a:lnTo>
                    <a:pt x="24822" y="54993"/>
                  </a:lnTo>
                  <a:lnTo>
                    <a:pt x="24822" y="50913"/>
                  </a:lnTo>
                  <a:lnTo>
                    <a:pt x="28526" y="50197"/>
                  </a:lnTo>
                  <a:lnTo>
                    <a:pt x="28526" y="54259"/>
                  </a:lnTo>
                  <a:lnTo>
                    <a:pt x="28723" y="54259"/>
                  </a:lnTo>
                  <a:lnTo>
                    <a:pt x="28723" y="50179"/>
                  </a:lnTo>
                  <a:lnTo>
                    <a:pt x="32427" y="49463"/>
                  </a:lnTo>
                  <a:lnTo>
                    <a:pt x="32427" y="53543"/>
                  </a:lnTo>
                  <a:lnTo>
                    <a:pt x="32642" y="53543"/>
                  </a:lnTo>
                  <a:lnTo>
                    <a:pt x="32642" y="49427"/>
                  </a:lnTo>
                  <a:lnTo>
                    <a:pt x="36346" y="48712"/>
                  </a:lnTo>
                  <a:lnTo>
                    <a:pt x="36346" y="52810"/>
                  </a:lnTo>
                  <a:lnTo>
                    <a:pt x="36543" y="52810"/>
                  </a:lnTo>
                  <a:lnTo>
                    <a:pt x="36543" y="48676"/>
                  </a:lnTo>
                  <a:lnTo>
                    <a:pt x="40247" y="47960"/>
                  </a:lnTo>
                  <a:lnTo>
                    <a:pt x="40247" y="52076"/>
                  </a:lnTo>
                  <a:lnTo>
                    <a:pt x="40462" y="52076"/>
                  </a:lnTo>
                  <a:lnTo>
                    <a:pt x="40462" y="47924"/>
                  </a:lnTo>
                  <a:lnTo>
                    <a:pt x="44166" y="47226"/>
                  </a:lnTo>
                  <a:lnTo>
                    <a:pt x="44166" y="51360"/>
                  </a:lnTo>
                  <a:lnTo>
                    <a:pt x="44363" y="51360"/>
                  </a:lnTo>
                  <a:lnTo>
                    <a:pt x="44363" y="47191"/>
                  </a:lnTo>
                  <a:lnTo>
                    <a:pt x="48067" y="46475"/>
                  </a:lnTo>
                  <a:lnTo>
                    <a:pt x="48067" y="50626"/>
                  </a:lnTo>
                  <a:lnTo>
                    <a:pt x="48264" y="50626"/>
                  </a:lnTo>
                  <a:lnTo>
                    <a:pt x="48264" y="46439"/>
                  </a:lnTo>
                  <a:lnTo>
                    <a:pt x="51986" y="45741"/>
                  </a:lnTo>
                  <a:lnTo>
                    <a:pt x="51986" y="49893"/>
                  </a:lnTo>
                  <a:lnTo>
                    <a:pt x="52183" y="49893"/>
                  </a:lnTo>
                  <a:lnTo>
                    <a:pt x="52183" y="45687"/>
                  </a:lnTo>
                  <a:lnTo>
                    <a:pt x="55888" y="44989"/>
                  </a:lnTo>
                  <a:lnTo>
                    <a:pt x="55888" y="49177"/>
                  </a:lnTo>
                  <a:lnTo>
                    <a:pt x="56084" y="49177"/>
                  </a:lnTo>
                  <a:lnTo>
                    <a:pt x="56084" y="44954"/>
                  </a:lnTo>
                  <a:lnTo>
                    <a:pt x="59789" y="44238"/>
                  </a:lnTo>
                  <a:lnTo>
                    <a:pt x="59789" y="48443"/>
                  </a:lnTo>
                  <a:lnTo>
                    <a:pt x="59986" y="48443"/>
                  </a:lnTo>
                  <a:lnTo>
                    <a:pt x="59986" y="44202"/>
                  </a:lnTo>
                  <a:lnTo>
                    <a:pt x="63708" y="43504"/>
                  </a:lnTo>
                  <a:lnTo>
                    <a:pt x="63708" y="47709"/>
                  </a:lnTo>
                  <a:lnTo>
                    <a:pt x="63905" y="47709"/>
                  </a:lnTo>
                  <a:lnTo>
                    <a:pt x="63905" y="43450"/>
                  </a:lnTo>
                  <a:lnTo>
                    <a:pt x="67609" y="42753"/>
                  </a:lnTo>
                  <a:lnTo>
                    <a:pt x="67609" y="46994"/>
                  </a:lnTo>
                  <a:lnTo>
                    <a:pt x="67806" y="46994"/>
                  </a:lnTo>
                  <a:lnTo>
                    <a:pt x="67806" y="42717"/>
                  </a:lnTo>
                  <a:lnTo>
                    <a:pt x="71528" y="42001"/>
                  </a:lnTo>
                  <a:lnTo>
                    <a:pt x="71528" y="46260"/>
                  </a:lnTo>
                  <a:lnTo>
                    <a:pt x="71725" y="46260"/>
                  </a:lnTo>
                  <a:lnTo>
                    <a:pt x="71725" y="41965"/>
                  </a:lnTo>
                  <a:lnTo>
                    <a:pt x="75429" y="41267"/>
                  </a:lnTo>
                  <a:lnTo>
                    <a:pt x="75429" y="45526"/>
                  </a:lnTo>
                  <a:lnTo>
                    <a:pt x="75626" y="45526"/>
                  </a:lnTo>
                  <a:lnTo>
                    <a:pt x="75626" y="41214"/>
                  </a:lnTo>
                  <a:lnTo>
                    <a:pt x="79330" y="40516"/>
                  </a:lnTo>
                  <a:lnTo>
                    <a:pt x="79330" y="44810"/>
                  </a:lnTo>
                  <a:lnTo>
                    <a:pt x="79545" y="44810"/>
                  </a:lnTo>
                  <a:lnTo>
                    <a:pt x="79545" y="40480"/>
                  </a:lnTo>
                  <a:lnTo>
                    <a:pt x="83249" y="39764"/>
                  </a:lnTo>
                  <a:lnTo>
                    <a:pt x="83249" y="44077"/>
                  </a:lnTo>
                  <a:lnTo>
                    <a:pt x="83446" y="44077"/>
                  </a:lnTo>
                  <a:lnTo>
                    <a:pt x="83446" y="39728"/>
                  </a:lnTo>
                  <a:lnTo>
                    <a:pt x="87150" y="39030"/>
                  </a:lnTo>
                  <a:lnTo>
                    <a:pt x="87150" y="43343"/>
                  </a:lnTo>
                  <a:lnTo>
                    <a:pt x="87347" y="43343"/>
                  </a:lnTo>
                  <a:lnTo>
                    <a:pt x="87347" y="38995"/>
                  </a:lnTo>
                  <a:lnTo>
                    <a:pt x="91069" y="38279"/>
                  </a:lnTo>
                  <a:lnTo>
                    <a:pt x="91069" y="42627"/>
                  </a:lnTo>
                  <a:lnTo>
                    <a:pt x="91266" y="42627"/>
                  </a:lnTo>
                  <a:lnTo>
                    <a:pt x="91266" y="38243"/>
                  </a:lnTo>
                  <a:lnTo>
                    <a:pt x="94971" y="37527"/>
                  </a:lnTo>
                  <a:lnTo>
                    <a:pt x="94971" y="41894"/>
                  </a:lnTo>
                  <a:lnTo>
                    <a:pt x="95167" y="41894"/>
                  </a:lnTo>
                  <a:lnTo>
                    <a:pt x="95167" y="37491"/>
                  </a:lnTo>
                  <a:lnTo>
                    <a:pt x="98872" y="36793"/>
                  </a:lnTo>
                  <a:lnTo>
                    <a:pt x="98872" y="41160"/>
                  </a:lnTo>
                  <a:lnTo>
                    <a:pt x="99087" y="41160"/>
                  </a:lnTo>
                  <a:lnTo>
                    <a:pt x="99087" y="36758"/>
                  </a:lnTo>
                  <a:lnTo>
                    <a:pt x="102791" y="36042"/>
                  </a:lnTo>
                  <a:lnTo>
                    <a:pt x="102791" y="40444"/>
                  </a:lnTo>
                  <a:lnTo>
                    <a:pt x="102988" y="40444"/>
                  </a:lnTo>
                  <a:lnTo>
                    <a:pt x="102988" y="36006"/>
                  </a:lnTo>
                  <a:lnTo>
                    <a:pt x="106692" y="35290"/>
                  </a:lnTo>
                  <a:lnTo>
                    <a:pt x="106692" y="39710"/>
                  </a:lnTo>
                  <a:lnTo>
                    <a:pt x="106889" y="39710"/>
                  </a:lnTo>
                  <a:lnTo>
                    <a:pt x="106889" y="35254"/>
                  </a:lnTo>
                  <a:lnTo>
                    <a:pt x="110611" y="34557"/>
                  </a:lnTo>
                  <a:lnTo>
                    <a:pt x="110611" y="38995"/>
                  </a:lnTo>
                  <a:lnTo>
                    <a:pt x="110808" y="38995"/>
                  </a:lnTo>
                  <a:lnTo>
                    <a:pt x="110808" y="34521"/>
                  </a:lnTo>
                  <a:lnTo>
                    <a:pt x="114512" y="33805"/>
                  </a:lnTo>
                  <a:lnTo>
                    <a:pt x="114512" y="38261"/>
                  </a:lnTo>
                  <a:lnTo>
                    <a:pt x="114727" y="38261"/>
                  </a:lnTo>
                  <a:lnTo>
                    <a:pt x="114727" y="33769"/>
                  </a:lnTo>
                  <a:lnTo>
                    <a:pt x="118467" y="33053"/>
                  </a:lnTo>
                  <a:lnTo>
                    <a:pt x="118467" y="32856"/>
                  </a:lnTo>
                  <a:lnTo>
                    <a:pt x="114727" y="33572"/>
                  </a:lnTo>
                  <a:lnTo>
                    <a:pt x="114727" y="30136"/>
                  </a:lnTo>
                  <a:lnTo>
                    <a:pt x="118467" y="29403"/>
                  </a:lnTo>
                  <a:lnTo>
                    <a:pt x="118467" y="29206"/>
                  </a:lnTo>
                  <a:lnTo>
                    <a:pt x="114727" y="29922"/>
                  </a:lnTo>
                  <a:lnTo>
                    <a:pt x="114727" y="26504"/>
                  </a:lnTo>
                  <a:lnTo>
                    <a:pt x="118467" y="25752"/>
                  </a:lnTo>
                  <a:lnTo>
                    <a:pt x="118467" y="25537"/>
                  </a:lnTo>
                  <a:lnTo>
                    <a:pt x="114727" y="26307"/>
                  </a:lnTo>
                  <a:lnTo>
                    <a:pt x="114727" y="22871"/>
                  </a:lnTo>
                  <a:lnTo>
                    <a:pt x="118467" y="22084"/>
                  </a:lnTo>
                  <a:lnTo>
                    <a:pt x="118467" y="21887"/>
                  </a:lnTo>
                  <a:lnTo>
                    <a:pt x="114727" y="22656"/>
                  </a:lnTo>
                  <a:lnTo>
                    <a:pt x="114727" y="19238"/>
                  </a:lnTo>
                  <a:lnTo>
                    <a:pt x="118467" y="18433"/>
                  </a:lnTo>
                  <a:lnTo>
                    <a:pt x="118467" y="18236"/>
                  </a:lnTo>
                  <a:lnTo>
                    <a:pt x="114727" y="19041"/>
                  </a:lnTo>
                  <a:lnTo>
                    <a:pt x="114727" y="15606"/>
                  </a:lnTo>
                  <a:lnTo>
                    <a:pt x="118467" y="14782"/>
                  </a:lnTo>
                  <a:lnTo>
                    <a:pt x="118467" y="14586"/>
                  </a:lnTo>
                  <a:lnTo>
                    <a:pt x="114727" y="15391"/>
                  </a:lnTo>
                  <a:lnTo>
                    <a:pt x="114727" y="11973"/>
                  </a:lnTo>
                  <a:lnTo>
                    <a:pt x="118467" y="11132"/>
                  </a:lnTo>
                  <a:lnTo>
                    <a:pt x="118467" y="10917"/>
                  </a:lnTo>
                  <a:lnTo>
                    <a:pt x="114727" y="11758"/>
                  </a:lnTo>
                  <a:lnTo>
                    <a:pt x="114727" y="8322"/>
                  </a:lnTo>
                  <a:lnTo>
                    <a:pt x="118467" y="7463"/>
                  </a:lnTo>
                  <a:lnTo>
                    <a:pt x="118467" y="7266"/>
                  </a:lnTo>
                  <a:lnTo>
                    <a:pt x="114727" y="8125"/>
                  </a:lnTo>
                  <a:lnTo>
                    <a:pt x="114727" y="4690"/>
                  </a:lnTo>
                  <a:lnTo>
                    <a:pt x="118449" y="3813"/>
                  </a:lnTo>
                  <a:lnTo>
                    <a:pt x="118449" y="3598"/>
                  </a:lnTo>
                  <a:lnTo>
                    <a:pt x="114709" y="4493"/>
                  </a:lnTo>
                  <a:lnTo>
                    <a:pt x="114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588950" y="1268975"/>
              <a:ext cx="3158075" cy="816925"/>
            </a:xfrm>
            <a:custGeom>
              <a:avLst/>
              <a:gdLst/>
              <a:ahLst/>
              <a:cxnLst/>
              <a:rect l="l" t="t" r="r" b="b"/>
              <a:pathLst>
                <a:path w="126323" h="32677" extrusionOk="0">
                  <a:moveTo>
                    <a:pt x="126322" y="0"/>
                  </a:moveTo>
                  <a:lnTo>
                    <a:pt x="0" y="30476"/>
                  </a:lnTo>
                  <a:lnTo>
                    <a:pt x="0" y="32677"/>
                  </a:lnTo>
                  <a:lnTo>
                    <a:pt x="126322" y="2219"/>
                  </a:lnTo>
                  <a:lnTo>
                    <a:pt x="126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1588950" y="2241575"/>
              <a:ext cx="3158075" cy="640225"/>
            </a:xfrm>
            <a:custGeom>
              <a:avLst/>
              <a:gdLst/>
              <a:ahLst/>
              <a:cxnLst/>
              <a:rect l="l" t="t" r="r" b="b"/>
              <a:pathLst>
                <a:path w="126323" h="25609" extrusionOk="0">
                  <a:moveTo>
                    <a:pt x="126322" y="0"/>
                  </a:moveTo>
                  <a:lnTo>
                    <a:pt x="0" y="23389"/>
                  </a:lnTo>
                  <a:lnTo>
                    <a:pt x="0" y="25608"/>
                  </a:lnTo>
                  <a:lnTo>
                    <a:pt x="126322" y="2219"/>
                  </a:lnTo>
                  <a:lnTo>
                    <a:pt x="126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750900" y="2027275"/>
              <a:ext cx="64000" cy="786950"/>
            </a:xfrm>
            <a:custGeom>
              <a:avLst/>
              <a:gdLst/>
              <a:ahLst/>
              <a:cxnLst/>
              <a:rect l="l" t="t" r="r" b="b"/>
              <a:pathLst>
                <a:path w="2560" h="31478" extrusionOk="0">
                  <a:moveTo>
                    <a:pt x="0" y="0"/>
                  </a:moveTo>
                  <a:lnTo>
                    <a:pt x="0" y="31478"/>
                  </a:lnTo>
                  <a:lnTo>
                    <a:pt x="2559" y="31478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1024359" y="2570396"/>
              <a:ext cx="217000" cy="1537522"/>
            </a:xfrm>
            <a:custGeom>
              <a:avLst/>
              <a:gdLst/>
              <a:ahLst/>
              <a:cxnLst/>
              <a:rect l="l" t="t" r="r" b="b"/>
              <a:pathLst>
                <a:path w="8680" h="60898" extrusionOk="0">
                  <a:moveTo>
                    <a:pt x="4333" y="0"/>
                  </a:moveTo>
                  <a:cubicBezTo>
                    <a:pt x="3320" y="0"/>
                    <a:pt x="2309" y="125"/>
                    <a:pt x="1325" y="376"/>
                  </a:cubicBezTo>
                  <a:cubicBezTo>
                    <a:pt x="591" y="573"/>
                    <a:pt x="0" y="1414"/>
                    <a:pt x="0" y="2148"/>
                  </a:cubicBezTo>
                  <a:lnTo>
                    <a:pt x="0" y="59555"/>
                  </a:lnTo>
                  <a:cubicBezTo>
                    <a:pt x="0" y="60289"/>
                    <a:pt x="609" y="60897"/>
                    <a:pt x="1343" y="60897"/>
                  </a:cubicBezTo>
                  <a:lnTo>
                    <a:pt x="7320" y="60897"/>
                  </a:lnTo>
                  <a:cubicBezTo>
                    <a:pt x="8053" y="60897"/>
                    <a:pt x="8662" y="60289"/>
                    <a:pt x="8662" y="59555"/>
                  </a:cubicBezTo>
                  <a:lnTo>
                    <a:pt x="8680" y="2148"/>
                  </a:lnTo>
                  <a:cubicBezTo>
                    <a:pt x="8680" y="1414"/>
                    <a:pt x="8089" y="573"/>
                    <a:pt x="7355" y="376"/>
                  </a:cubicBezTo>
                  <a:cubicBezTo>
                    <a:pt x="6362" y="125"/>
                    <a:pt x="5347" y="0"/>
                    <a:pt x="4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087725" y="2339672"/>
              <a:ext cx="541900" cy="149900"/>
            </a:xfrm>
            <a:custGeom>
              <a:avLst/>
              <a:gdLst/>
              <a:ahLst/>
              <a:cxnLst/>
              <a:rect l="l" t="t" r="r" b="b"/>
              <a:pathLst>
                <a:path w="21676" h="5996" extrusionOk="0">
                  <a:moveTo>
                    <a:pt x="21195" y="1"/>
                  </a:moveTo>
                  <a:cubicBezTo>
                    <a:pt x="21161" y="1"/>
                    <a:pt x="21125" y="6"/>
                    <a:pt x="21087" y="17"/>
                  </a:cubicBezTo>
                  <a:lnTo>
                    <a:pt x="3084" y="5314"/>
                  </a:lnTo>
                  <a:cubicBezTo>
                    <a:pt x="2666" y="5271"/>
                    <a:pt x="2243" y="5249"/>
                    <a:pt x="1821" y="5249"/>
                  </a:cubicBezTo>
                  <a:cubicBezTo>
                    <a:pt x="1358" y="5249"/>
                    <a:pt x="894" y="5276"/>
                    <a:pt x="436" y="5332"/>
                  </a:cubicBezTo>
                  <a:cubicBezTo>
                    <a:pt x="0" y="5367"/>
                    <a:pt x="40" y="5995"/>
                    <a:pt x="455" y="5995"/>
                  </a:cubicBezTo>
                  <a:cubicBezTo>
                    <a:pt x="466" y="5995"/>
                    <a:pt x="478" y="5995"/>
                    <a:pt x="490" y="5994"/>
                  </a:cubicBezTo>
                  <a:lnTo>
                    <a:pt x="525" y="5994"/>
                  </a:lnTo>
                  <a:cubicBezTo>
                    <a:pt x="946" y="5949"/>
                    <a:pt x="1371" y="5927"/>
                    <a:pt x="1796" y="5927"/>
                  </a:cubicBezTo>
                  <a:cubicBezTo>
                    <a:pt x="2221" y="5927"/>
                    <a:pt x="2646" y="5949"/>
                    <a:pt x="3067" y="5994"/>
                  </a:cubicBezTo>
                  <a:lnTo>
                    <a:pt x="3192" y="5994"/>
                  </a:lnTo>
                  <a:lnTo>
                    <a:pt x="21284" y="661"/>
                  </a:lnTo>
                  <a:cubicBezTo>
                    <a:pt x="21676" y="547"/>
                    <a:pt x="21546" y="1"/>
                    <a:pt x="21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1087575" y="2038825"/>
              <a:ext cx="542100" cy="234975"/>
            </a:xfrm>
            <a:custGeom>
              <a:avLst/>
              <a:gdLst/>
              <a:ahLst/>
              <a:cxnLst/>
              <a:rect l="l" t="t" r="r" b="b"/>
              <a:pathLst>
                <a:path w="21684" h="9399" extrusionOk="0">
                  <a:moveTo>
                    <a:pt x="21211" y="1"/>
                  </a:moveTo>
                  <a:cubicBezTo>
                    <a:pt x="21163" y="1"/>
                    <a:pt x="21111" y="13"/>
                    <a:pt x="21057" y="39"/>
                  </a:cubicBezTo>
                  <a:lnTo>
                    <a:pt x="3055" y="8701"/>
                  </a:lnTo>
                  <a:cubicBezTo>
                    <a:pt x="2636" y="8658"/>
                    <a:pt x="2218" y="8636"/>
                    <a:pt x="1801" y="8636"/>
                  </a:cubicBezTo>
                  <a:cubicBezTo>
                    <a:pt x="1345" y="8636"/>
                    <a:pt x="891" y="8662"/>
                    <a:pt x="442" y="8719"/>
                  </a:cubicBezTo>
                  <a:cubicBezTo>
                    <a:pt x="1" y="8754"/>
                    <a:pt x="47" y="9399"/>
                    <a:pt x="478" y="9399"/>
                  </a:cubicBezTo>
                  <a:cubicBezTo>
                    <a:pt x="484" y="9399"/>
                    <a:pt x="490" y="9399"/>
                    <a:pt x="496" y="9399"/>
                  </a:cubicBezTo>
                  <a:lnTo>
                    <a:pt x="549" y="9381"/>
                  </a:lnTo>
                  <a:cubicBezTo>
                    <a:pt x="961" y="9336"/>
                    <a:pt x="1381" y="9314"/>
                    <a:pt x="1804" y="9314"/>
                  </a:cubicBezTo>
                  <a:cubicBezTo>
                    <a:pt x="2227" y="9314"/>
                    <a:pt x="2652" y="9336"/>
                    <a:pt x="3073" y="9381"/>
                  </a:cubicBezTo>
                  <a:cubicBezTo>
                    <a:pt x="3088" y="9386"/>
                    <a:pt x="3106" y="9388"/>
                    <a:pt x="3123" y="9388"/>
                  </a:cubicBezTo>
                  <a:cubicBezTo>
                    <a:pt x="3167" y="9388"/>
                    <a:pt x="3214" y="9375"/>
                    <a:pt x="3252" y="9363"/>
                  </a:cubicBezTo>
                  <a:lnTo>
                    <a:pt x="21344" y="648"/>
                  </a:lnTo>
                  <a:cubicBezTo>
                    <a:pt x="21684" y="478"/>
                    <a:pt x="21516" y="1"/>
                    <a:pt x="2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1011675" y="2590140"/>
              <a:ext cx="618050" cy="186100"/>
            </a:xfrm>
            <a:custGeom>
              <a:avLst/>
              <a:gdLst/>
              <a:ahLst/>
              <a:cxnLst/>
              <a:rect l="l" t="t" r="r" b="b"/>
              <a:pathLst>
                <a:path w="24722" h="7444" extrusionOk="0">
                  <a:moveTo>
                    <a:pt x="24241" y="1"/>
                  </a:moveTo>
                  <a:cubicBezTo>
                    <a:pt x="24195" y="1"/>
                    <a:pt x="24145" y="11"/>
                    <a:pt x="24093" y="33"/>
                  </a:cubicBezTo>
                  <a:lnTo>
                    <a:pt x="9133" y="6744"/>
                  </a:lnTo>
                  <a:cubicBezTo>
                    <a:pt x="7712" y="6442"/>
                    <a:pt x="6264" y="6290"/>
                    <a:pt x="4816" y="6290"/>
                  </a:cubicBezTo>
                  <a:cubicBezTo>
                    <a:pt x="3347" y="6290"/>
                    <a:pt x="1878" y="6446"/>
                    <a:pt x="436" y="6762"/>
                  </a:cubicBezTo>
                  <a:cubicBezTo>
                    <a:pt x="0" y="6814"/>
                    <a:pt x="57" y="7443"/>
                    <a:pt x="473" y="7443"/>
                  </a:cubicBezTo>
                  <a:cubicBezTo>
                    <a:pt x="484" y="7443"/>
                    <a:pt x="496" y="7443"/>
                    <a:pt x="507" y="7442"/>
                  </a:cubicBezTo>
                  <a:cubicBezTo>
                    <a:pt x="525" y="7442"/>
                    <a:pt x="561" y="7442"/>
                    <a:pt x="579" y="7424"/>
                  </a:cubicBezTo>
                  <a:cubicBezTo>
                    <a:pt x="1984" y="7129"/>
                    <a:pt x="3411" y="6981"/>
                    <a:pt x="4836" y="6981"/>
                  </a:cubicBezTo>
                  <a:cubicBezTo>
                    <a:pt x="6261" y="6981"/>
                    <a:pt x="7683" y="7129"/>
                    <a:pt x="9079" y="7424"/>
                  </a:cubicBezTo>
                  <a:cubicBezTo>
                    <a:pt x="9116" y="7431"/>
                    <a:pt x="9150" y="7436"/>
                    <a:pt x="9182" y="7436"/>
                  </a:cubicBezTo>
                  <a:cubicBezTo>
                    <a:pt x="9228" y="7436"/>
                    <a:pt x="9270" y="7427"/>
                    <a:pt x="9312" y="7406"/>
                  </a:cubicBezTo>
                  <a:lnTo>
                    <a:pt x="24362" y="642"/>
                  </a:lnTo>
                  <a:cubicBezTo>
                    <a:pt x="24721" y="485"/>
                    <a:pt x="24562" y="1"/>
                    <a:pt x="2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1011800" y="2844025"/>
              <a:ext cx="618575" cy="186375"/>
            </a:xfrm>
            <a:custGeom>
              <a:avLst/>
              <a:gdLst/>
              <a:ahLst/>
              <a:cxnLst/>
              <a:rect l="l" t="t" r="r" b="b"/>
              <a:pathLst>
                <a:path w="24743" h="7455" extrusionOk="0">
                  <a:moveTo>
                    <a:pt x="24255" y="0"/>
                  </a:moveTo>
                  <a:cubicBezTo>
                    <a:pt x="24203" y="0"/>
                    <a:pt x="24147" y="13"/>
                    <a:pt x="24088" y="43"/>
                  </a:cubicBezTo>
                  <a:lnTo>
                    <a:pt x="9128" y="6753"/>
                  </a:lnTo>
                  <a:cubicBezTo>
                    <a:pt x="7727" y="6456"/>
                    <a:pt x="6301" y="6308"/>
                    <a:pt x="4874" y="6308"/>
                  </a:cubicBezTo>
                  <a:cubicBezTo>
                    <a:pt x="3384" y="6308"/>
                    <a:pt x="1894" y="6469"/>
                    <a:pt x="431" y="6789"/>
                  </a:cubicBezTo>
                  <a:cubicBezTo>
                    <a:pt x="0" y="6824"/>
                    <a:pt x="50" y="7454"/>
                    <a:pt x="453" y="7454"/>
                  </a:cubicBezTo>
                  <a:cubicBezTo>
                    <a:pt x="469" y="7454"/>
                    <a:pt x="485" y="7453"/>
                    <a:pt x="502" y="7451"/>
                  </a:cubicBezTo>
                  <a:cubicBezTo>
                    <a:pt x="520" y="7451"/>
                    <a:pt x="556" y="7451"/>
                    <a:pt x="574" y="7433"/>
                  </a:cubicBezTo>
                  <a:cubicBezTo>
                    <a:pt x="1979" y="7138"/>
                    <a:pt x="3406" y="6991"/>
                    <a:pt x="4831" y="6991"/>
                  </a:cubicBezTo>
                  <a:cubicBezTo>
                    <a:pt x="6256" y="6991"/>
                    <a:pt x="7678" y="7138"/>
                    <a:pt x="9074" y="7433"/>
                  </a:cubicBezTo>
                  <a:cubicBezTo>
                    <a:pt x="9111" y="7441"/>
                    <a:pt x="9145" y="7445"/>
                    <a:pt x="9177" y="7445"/>
                  </a:cubicBezTo>
                  <a:cubicBezTo>
                    <a:pt x="9223" y="7445"/>
                    <a:pt x="9265" y="7437"/>
                    <a:pt x="9307" y="7416"/>
                  </a:cubicBezTo>
                  <a:lnTo>
                    <a:pt x="24357" y="651"/>
                  </a:lnTo>
                  <a:cubicBezTo>
                    <a:pt x="24743" y="512"/>
                    <a:pt x="24582" y="0"/>
                    <a:pt x="24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6"/>
          <p:cNvGrpSpPr/>
          <p:nvPr/>
        </p:nvGrpSpPr>
        <p:grpSpPr>
          <a:xfrm>
            <a:off x="2593056" y="4456325"/>
            <a:ext cx="6550944" cy="710285"/>
            <a:chOff x="2593056" y="4456325"/>
            <a:chExt cx="6550944" cy="710285"/>
          </a:xfrm>
        </p:grpSpPr>
        <p:sp>
          <p:nvSpPr>
            <p:cNvPr id="311" name="Google Shape;311;p26"/>
            <p:cNvSpPr/>
            <p:nvPr/>
          </p:nvSpPr>
          <p:spPr>
            <a:xfrm flipH="1">
              <a:off x="2773514" y="4456325"/>
              <a:ext cx="6370486" cy="687252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" name="Google Shape;312;p26"/>
            <p:cNvCxnSpPr/>
            <p:nvPr/>
          </p:nvCxnSpPr>
          <p:spPr>
            <a:xfrm rot="10800000" flipH="1">
              <a:off x="2593056" y="4742710"/>
              <a:ext cx="3957900" cy="423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3" name="Google Shape;313;p26"/>
          <p:cNvSpPr txBox="1"/>
          <p:nvPr/>
        </p:nvSpPr>
        <p:spPr>
          <a:xfrm>
            <a:off x="722375" y="3613025"/>
            <a:ext cx="3318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7"/>
          <p:cNvGrpSpPr/>
          <p:nvPr/>
        </p:nvGrpSpPr>
        <p:grpSpPr>
          <a:xfrm>
            <a:off x="1" y="-50"/>
            <a:ext cx="5722126" cy="1561965"/>
            <a:chOff x="1" y="-50"/>
            <a:chExt cx="5722126" cy="1561965"/>
          </a:xfrm>
        </p:grpSpPr>
        <p:sp>
          <p:nvSpPr>
            <p:cNvPr id="316" name="Google Shape;316;p27"/>
            <p:cNvSpPr/>
            <p:nvPr/>
          </p:nvSpPr>
          <p:spPr>
            <a:xfrm>
              <a:off x="1" y="-50"/>
              <a:ext cx="5722126" cy="1561965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" y="-50"/>
              <a:ext cx="2634020" cy="1333516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7"/>
          <p:cNvGrpSpPr/>
          <p:nvPr/>
        </p:nvGrpSpPr>
        <p:grpSpPr>
          <a:xfrm>
            <a:off x="9" y="4735773"/>
            <a:ext cx="9143991" cy="407892"/>
            <a:chOff x="17" y="4619729"/>
            <a:chExt cx="9143991" cy="523946"/>
          </a:xfrm>
        </p:grpSpPr>
        <p:sp>
          <p:nvSpPr>
            <p:cNvPr id="319" name="Google Shape;319;p27"/>
            <p:cNvSpPr/>
            <p:nvPr/>
          </p:nvSpPr>
          <p:spPr>
            <a:xfrm flipH="1">
              <a:off x="17" y="4619729"/>
              <a:ext cx="9143991" cy="523946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flipH="1">
              <a:off x="1009306" y="4619741"/>
              <a:ext cx="8134699" cy="523926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1" name="Google Shape;321;p27"/>
            <p:cNvCxnSpPr/>
            <p:nvPr/>
          </p:nvCxnSpPr>
          <p:spPr>
            <a:xfrm rot="10800000" flipH="1">
              <a:off x="1739821" y="4773432"/>
              <a:ext cx="5054100" cy="323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8"/>
          <p:cNvGrpSpPr/>
          <p:nvPr/>
        </p:nvGrpSpPr>
        <p:grpSpPr>
          <a:xfrm>
            <a:off x="0" y="-50"/>
            <a:ext cx="9143991" cy="1816832"/>
            <a:chOff x="4" y="-49"/>
            <a:chExt cx="9143991" cy="2234726"/>
          </a:xfrm>
        </p:grpSpPr>
        <p:sp>
          <p:nvSpPr>
            <p:cNvPr id="324" name="Google Shape;324;p28"/>
            <p:cNvSpPr/>
            <p:nvPr/>
          </p:nvSpPr>
          <p:spPr>
            <a:xfrm>
              <a:off x="4" y="-49"/>
              <a:ext cx="9143991" cy="2234726"/>
            </a:xfrm>
            <a:custGeom>
              <a:avLst/>
              <a:gdLst/>
              <a:ahLst/>
              <a:cxnLst/>
              <a:rect l="l" t="t" r="r" b="b"/>
              <a:pathLst>
                <a:path w="151353" h="95196" extrusionOk="0">
                  <a:moveTo>
                    <a:pt x="0" y="0"/>
                  </a:moveTo>
                  <a:lnTo>
                    <a:pt x="0" y="95195"/>
                  </a:lnTo>
                  <a:lnTo>
                    <a:pt x="151353" y="31335"/>
                  </a:lnTo>
                  <a:lnTo>
                    <a:pt x="151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4" y="-49"/>
              <a:ext cx="6747542" cy="2234658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" y="-49"/>
              <a:ext cx="3106042" cy="1907822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8"/>
          <p:cNvGrpSpPr/>
          <p:nvPr/>
        </p:nvGrpSpPr>
        <p:grpSpPr>
          <a:xfrm>
            <a:off x="9" y="4381101"/>
            <a:ext cx="9143991" cy="808488"/>
            <a:chOff x="9" y="4381101"/>
            <a:chExt cx="9143991" cy="808488"/>
          </a:xfrm>
        </p:grpSpPr>
        <p:sp>
          <p:nvSpPr>
            <p:cNvPr id="328" name="Google Shape;328;p28"/>
            <p:cNvSpPr/>
            <p:nvPr/>
          </p:nvSpPr>
          <p:spPr>
            <a:xfrm flipH="1">
              <a:off x="9" y="4381101"/>
              <a:ext cx="9143991" cy="762424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 flipH="1">
              <a:off x="1009301" y="4381200"/>
              <a:ext cx="8134699" cy="76250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28"/>
            <p:cNvCxnSpPr/>
            <p:nvPr/>
          </p:nvCxnSpPr>
          <p:spPr>
            <a:xfrm rot="10800000" flipH="1">
              <a:off x="533525" y="4719489"/>
              <a:ext cx="5054100" cy="470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86749" y="-59250"/>
            <a:ext cx="3068338" cy="1478634"/>
          </a:xfrm>
          <a:custGeom>
            <a:avLst/>
            <a:gdLst/>
            <a:ahLst/>
            <a:cxnLst/>
            <a:rect l="l" t="t" r="r" b="b"/>
            <a:pathLst>
              <a:path w="166238" h="95984" extrusionOk="0">
                <a:moveTo>
                  <a:pt x="4" y="0"/>
                </a:moveTo>
                <a:lnTo>
                  <a:pt x="166238" y="6"/>
                </a:lnTo>
                <a:lnTo>
                  <a:pt x="0" y="959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30" name="Google Shape;30;p4"/>
          <p:cNvGrpSpPr/>
          <p:nvPr/>
        </p:nvGrpSpPr>
        <p:grpSpPr>
          <a:xfrm>
            <a:off x="3650490" y="4608243"/>
            <a:ext cx="5580258" cy="593998"/>
            <a:chOff x="6249884" y="3481517"/>
            <a:chExt cx="2981066" cy="1721233"/>
          </a:xfrm>
        </p:grpSpPr>
        <p:sp>
          <p:nvSpPr>
            <p:cNvPr id="31" name="Google Shape;31;p4"/>
            <p:cNvSpPr/>
            <p:nvPr/>
          </p:nvSpPr>
          <p:spPr>
            <a:xfrm rot="10800000">
              <a:off x="6249884" y="3481517"/>
              <a:ext cx="2981063" cy="1721233"/>
            </a:xfrm>
            <a:custGeom>
              <a:avLst/>
              <a:gdLst/>
              <a:ahLst/>
              <a:cxnLst/>
              <a:rect l="l" t="t" r="r" b="b"/>
              <a:pathLst>
                <a:path w="166238" h="95984" extrusionOk="0">
                  <a:moveTo>
                    <a:pt x="4" y="0"/>
                  </a:moveTo>
                  <a:lnTo>
                    <a:pt x="166238" y="6"/>
                  </a:lnTo>
                  <a:lnTo>
                    <a:pt x="0" y="959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32" name="Google Shape;32;p4"/>
            <p:cNvCxnSpPr/>
            <p:nvPr/>
          </p:nvCxnSpPr>
          <p:spPr>
            <a:xfrm rot="10800000" flipH="1">
              <a:off x="6935950" y="3481525"/>
              <a:ext cx="2295000" cy="1319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071304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AutoNum type="arabicPeriod"/>
              <a:defRPr sz="115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0" y="4456318"/>
            <a:ext cx="9143991" cy="707103"/>
            <a:chOff x="9" y="4277574"/>
            <a:chExt cx="9143991" cy="891007"/>
          </a:xfrm>
        </p:grpSpPr>
        <p:sp>
          <p:nvSpPr>
            <p:cNvPr id="37" name="Google Shape;37;p5"/>
            <p:cNvSpPr/>
            <p:nvPr/>
          </p:nvSpPr>
          <p:spPr>
            <a:xfrm flipH="1">
              <a:off x="9" y="4277574"/>
              <a:ext cx="9143991" cy="866034"/>
            </a:xfrm>
            <a:custGeom>
              <a:avLst/>
              <a:gdLst/>
              <a:ahLst/>
              <a:cxnLst/>
              <a:rect l="l" t="t" r="r" b="b"/>
              <a:pathLst>
                <a:path w="151353" h="78641" extrusionOk="0">
                  <a:moveTo>
                    <a:pt x="0" y="1"/>
                  </a:moveTo>
                  <a:lnTo>
                    <a:pt x="0" y="78641"/>
                  </a:lnTo>
                  <a:lnTo>
                    <a:pt x="151353" y="78641"/>
                  </a:lnTo>
                  <a:lnTo>
                    <a:pt x="151353" y="217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3079163" y="4381125"/>
              <a:ext cx="6064837" cy="76250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9;p5"/>
            <p:cNvCxnSpPr/>
            <p:nvPr/>
          </p:nvCxnSpPr>
          <p:spPr>
            <a:xfrm rot="10800000" flipH="1">
              <a:off x="2886433" y="4698481"/>
              <a:ext cx="3768000" cy="470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" name="Google Shape;40;p5"/>
          <p:cNvGrpSpPr/>
          <p:nvPr/>
        </p:nvGrpSpPr>
        <p:grpSpPr>
          <a:xfrm>
            <a:off x="0" y="-50"/>
            <a:ext cx="8320985" cy="1733656"/>
            <a:chOff x="4" y="-49"/>
            <a:chExt cx="7055868" cy="1926071"/>
          </a:xfrm>
        </p:grpSpPr>
        <p:sp>
          <p:nvSpPr>
            <p:cNvPr id="41" name="Google Shape;41;p5"/>
            <p:cNvSpPr/>
            <p:nvPr/>
          </p:nvSpPr>
          <p:spPr>
            <a:xfrm>
              <a:off x="4" y="-49"/>
              <a:ext cx="7055868" cy="1926071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" y="-49"/>
              <a:ext cx="3247971" cy="1318777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999339" y="2640650"/>
            <a:ext cx="1848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999339" y="3012050"/>
            <a:ext cx="1848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6296361" y="2640650"/>
            <a:ext cx="1848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6296361" y="3012050"/>
            <a:ext cx="1848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-86749" y="-59250"/>
            <a:ext cx="3068338" cy="1478634"/>
          </a:xfrm>
          <a:custGeom>
            <a:avLst/>
            <a:gdLst/>
            <a:ahLst/>
            <a:cxnLst/>
            <a:rect l="l" t="t" r="r" b="b"/>
            <a:pathLst>
              <a:path w="166238" h="95984" extrusionOk="0">
                <a:moveTo>
                  <a:pt x="4" y="0"/>
                </a:moveTo>
                <a:lnTo>
                  <a:pt x="166238" y="6"/>
                </a:lnTo>
                <a:lnTo>
                  <a:pt x="0" y="959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50" name="Google Shape;50;p6"/>
          <p:cNvGrpSpPr/>
          <p:nvPr/>
        </p:nvGrpSpPr>
        <p:grpSpPr>
          <a:xfrm>
            <a:off x="3650490" y="4608243"/>
            <a:ext cx="5580258" cy="593998"/>
            <a:chOff x="6249884" y="3481517"/>
            <a:chExt cx="2981066" cy="1721233"/>
          </a:xfrm>
        </p:grpSpPr>
        <p:sp>
          <p:nvSpPr>
            <p:cNvPr id="51" name="Google Shape;51;p6"/>
            <p:cNvSpPr/>
            <p:nvPr/>
          </p:nvSpPr>
          <p:spPr>
            <a:xfrm rot="10800000">
              <a:off x="6249884" y="3481517"/>
              <a:ext cx="2981063" cy="1721233"/>
            </a:xfrm>
            <a:custGeom>
              <a:avLst/>
              <a:gdLst/>
              <a:ahLst/>
              <a:cxnLst/>
              <a:rect l="l" t="t" r="r" b="b"/>
              <a:pathLst>
                <a:path w="166238" h="95984" extrusionOk="0">
                  <a:moveTo>
                    <a:pt x="4" y="0"/>
                  </a:moveTo>
                  <a:lnTo>
                    <a:pt x="166238" y="6"/>
                  </a:lnTo>
                  <a:lnTo>
                    <a:pt x="0" y="95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cxnSp>
          <p:nvCxnSpPr>
            <p:cNvPr id="52" name="Google Shape;52;p6"/>
            <p:cNvCxnSpPr/>
            <p:nvPr/>
          </p:nvCxnSpPr>
          <p:spPr>
            <a:xfrm rot="10800000" flipH="1">
              <a:off x="6935950" y="3481525"/>
              <a:ext cx="2295000" cy="1319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Amatic SC"/>
              <a:buNone/>
              <a:defRPr sz="3200"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-25" y="-50"/>
            <a:ext cx="9144064" cy="5235062"/>
            <a:chOff x="-25" y="-50"/>
            <a:chExt cx="9144064" cy="5235062"/>
          </a:xfrm>
        </p:grpSpPr>
        <p:grpSp>
          <p:nvGrpSpPr>
            <p:cNvPr id="56" name="Google Shape;56;p7"/>
            <p:cNvGrpSpPr/>
            <p:nvPr/>
          </p:nvGrpSpPr>
          <p:grpSpPr>
            <a:xfrm>
              <a:off x="0" y="-50"/>
              <a:ext cx="7055872" cy="1926071"/>
              <a:chOff x="0" y="-50"/>
              <a:chExt cx="7055872" cy="1926071"/>
            </a:xfrm>
          </p:grpSpPr>
          <p:sp>
            <p:nvSpPr>
              <p:cNvPr id="57" name="Google Shape;57;p7"/>
              <p:cNvSpPr/>
              <p:nvPr/>
            </p:nvSpPr>
            <p:spPr>
              <a:xfrm>
                <a:off x="4" y="-49"/>
                <a:ext cx="7055868" cy="1926071"/>
              </a:xfrm>
              <a:custGeom>
                <a:avLst/>
                <a:gdLst/>
                <a:ahLst/>
                <a:cxnLst/>
                <a:rect l="l" t="t" r="r" b="b"/>
                <a:pathLst>
                  <a:path w="116790" h="78471" extrusionOk="0">
                    <a:moveTo>
                      <a:pt x="0" y="0"/>
                    </a:moveTo>
                    <a:lnTo>
                      <a:pt x="0" y="78470"/>
                    </a:lnTo>
                    <a:lnTo>
                      <a:pt x="1167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7"/>
              <p:cNvSpPr/>
              <p:nvPr/>
            </p:nvSpPr>
            <p:spPr>
              <a:xfrm>
                <a:off x="0" y="-50"/>
                <a:ext cx="3453875" cy="1644368"/>
              </a:xfrm>
              <a:custGeom>
                <a:avLst/>
                <a:gdLst/>
                <a:ahLst/>
                <a:cxnLst/>
                <a:rect l="l" t="t" r="r" b="b"/>
                <a:pathLst>
                  <a:path w="53761" h="66994" extrusionOk="0">
                    <a:moveTo>
                      <a:pt x="0" y="0"/>
                    </a:moveTo>
                    <a:lnTo>
                      <a:pt x="0" y="66993"/>
                    </a:lnTo>
                    <a:lnTo>
                      <a:pt x="537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59;p7"/>
            <p:cNvSpPr/>
            <p:nvPr/>
          </p:nvSpPr>
          <p:spPr>
            <a:xfrm>
              <a:off x="-25" y="4296101"/>
              <a:ext cx="9144064" cy="885675"/>
            </a:xfrm>
            <a:custGeom>
              <a:avLst/>
              <a:gdLst/>
              <a:ahLst/>
              <a:cxnLst/>
              <a:rect l="l" t="t" r="r" b="b"/>
              <a:pathLst>
                <a:path w="208483" h="67583" extrusionOk="0">
                  <a:moveTo>
                    <a:pt x="208482" y="1"/>
                  </a:moveTo>
                  <a:lnTo>
                    <a:pt x="0" y="30890"/>
                  </a:lnTo>
                  <a:lnTo>
                    <a:pt x="0" y="67583"/>
                  </a:lnTo>
                  <a:lnTo>
                    <a:pt x="208482" y="67583"/>
                  </a:lnTo>
                  <a:lnTo>
                    <a:pt x="208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7"/>
            <p:cNvGrpSpPr/>
            <p:nvPr/>
          </p:nvGrpSpPr>
          <p:grpSpPr>
            <a:xfrm>
              <a:off x="414925" y="4419275"/>
              <a:ext cx="8729075" cy="815737"/>
              <a:chOff x="414925" y="4381113"/>
              <a:chExt cx="8729075" cy="815737"/>
            </a:xfrm>
          </p:grpSpPr>
          <p:sp>
            <p:nvSpPr>
              <p:cNvPr id="61" name="Google Shape;61;p7"/>
              <p:cNvSpPr/>
              <p:nvPr/>
            </p:nvSpPr>
            <p:spPr>
              <a:xfrm flipH="1">
                <a:off x="1009301" y="4381113"/>
                <a:ext cx="8134699" cy="762501"/>
              </a:xfrm>
              <a:custGeom>
                <a:avLst/>
                <a:gdLst/>
                <a:ahLst/>
                <a:cxnLst/>
                <a:rect l="l" t="t" r="r" b="b"/>
                <a:pathLst>
                  <a:path w="134647" h="62577" extrusionOk="0">
                    <a:moveTo>
                      <a:pt x="0" y="1"/>
                    </a:moveTo>
                    <a:lnTo>
                      <a:pt x="0" y="62577"/>
                    </a:lnTo>
                    <a:lnTo>
                      <a:pt x="134647" y="625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2" name="Google Shape;62;p7"/>
              <p:cNvCxnSpPr/>
              <p:nvPr/>
            </p:nvCxnSpPr>
            <p:spPr>
              <a:xfrm rot="10800000" flipH="1">
                <a:off x="414925" y="4726750"/>
                <a:ext cx="5054100" cy="470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1295310" y="2558155"/>
            <a:ext cx="26904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295310" y="1508472"/>
            <a:ext cx="26904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1921560" y="3921613"/>
            <a:ext cx="7222465" cy="1221816"/>
          </a:xfrm>
          <a:custGeom>
            <a:avLst/>
            <a:gdLst/>
            <a:ahLst/>
            <a:cxnLst/>
            <a:rect l="l" t="t" r="r" b="b"/>
            <a:pathLst>
              <a:path w="134647" h="62577" extrusionOk="0">
                <a:moveTo>
                  <a:pt x="0" y="1"/>
                </a:moveTo>
                <a:lnTo>
                  <a:pt x="0" y="62577"/>
                </a:lnTo>
                <a:lnTo>
                  <a:pt x="134647" y="6257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6500192" y="1018640"/>
            <a:ext cx="5104563" cy="3879132"/>
            <a:chOff x="1011675" y="1268975"/>
            <a:chExt cx="3735775" cy="2838943"/>
          </a:xfrm>
        </p:grpSpPr>
        <p:sp>
          <p:nvSpPr>
            <p:cNvPr id="68" name="Google Shape;68;p8"/>
            <p:cNvSpPr/>
            <p:nvPr/>
          </p:nvSpPr>
          <p:spPr>
            <a:xfrm>
              <a:off x="1099950" y="2204550"/>
              <a:ext cx="65350" cy="461150"/>
            </a:xfrm>
            <a:custGeom>
              <a:avLst/>
              <a:gdLst/>
              <a:ahLst/>
              <a:cxnLst/>
              <a:rect l="l" t="t" r="r" b="b"/>
              <a:pathLst>
                <a:path w="2614" h="18446" extrusionOk="0">
                  <a:moveTo>
                    <a:pt x="1300" y="0"/>
                  </a:moveTo>
                  <a:cubicBezTo>
                    <a:pt x="994" y="0"/>
                    <a:pt x="690" y="41"/>
                    <a:pt x="394" y="121"/>
                  </a:cubicBezTo>
                  <a:cubicBezTo>
                    <a:pt x="162" y="193"/>
                    <a:pt x="1" y="407"/>
                    <a:pt x="1" y="640"/>
                  </a:cubicBezTo>
                  <a:lnTo>
                    <a:pt x="1" y="18052"/>
                  </a:lnTo>
                  <a:cubicBezTo>
                    <a:pt x="1" y="18267"/>
                    <a:pt x="180" y="18446"/>
                    <a:pt x="394" y="18446"/>
                  </a:cubicBezTo>
                  <a:lnTo>
                    <a:pt x="2220" y="18446"/>
                  </a:lnTo>
                  <a:cubicBezTo>
                    <a:pt x="2434" y="18446"/>
                    <a:pt x="2613" y="18267"/>
                    <a:pt x="2613" y="18052"/>
                  </a:cubicBezTo>
                  <a:lnTo>
                    <a:pt x="2613" y="640"/>
                  </a:lnTo>
                  <a:cubicBezTo>
                    <a:pt x="2613" y="407"/>
                    <a:pt x="2452" y="193"/>
                    <a:pt x="2220" y="121"/>
                  </a:cubicBezTo>
                  <a:cubicBezTo>
                    <a:pt x="1915" y="41"/>
                    <a:pt x="1607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611300" y="2063050"/>
              <a:ext cx="12125" cy="773550"/>
            </a:xfrm>
            <a:custGeom>
              <a:avLst/>
              <a:gdLst/>
              <a:ahLst/>
              <a:cxnLst/>
              <a:rect l="l" t="t" r="r" b="b"/>
              <a:pathLst>
                <a:path w="485" h="30942" extrusionOk="0">
                  <a:moveTo>
                    <a:pt x="1" y="1"/>
                  </a:moveTo>
                  <a:lnTo>
                    <a:pt x="1" y="30942"/>
                  </a:lnTo>
                  <a:lnTo>
                    <a:pt x="484" y="30942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1785775" y="1324875"/>
              <a:ext cx="2961675" cy="1465650"/>
            </a:xfrm>
            <a:custGeom>
              <a:avLst/>
              <a:gdLst/>
              <a:ahLst/>
              <a:cxnLst/>
              <a:rect l="l" t="t" r="r" b="b"/>
              <a:pathLst>
                <a:path w="118467" h="58626" extrusionOk="0">
                  <a:moveTo>
                    <a:pt x="114512" y="4743"/>
                  </a:moveTo>
                  <a:lnTo>
                    <a:pt x="114512" y="8161"/>
                  </a:lnTo>
                  <a:lnTo>
                    <a:pt x="110790" y="9020"/>
                  </a:lnTo>
                  <a:lnTo>
                    <a:pt x="110790" y="5602"/>
                  </a:lnTo>
                  <a:lnTo>
                    <a:pt x="114512" y="4743"/>
                  </a:lnTo>
                  <a:close/>
                  <a:moveTo>
                    <a:pt x="110593" y="5656"/>
                  </a:moveTo>
                  <a:lnTo>
                    <a:pt x="110593" y="9074"/>
                  </a:lnTo>
                  <a:lnTo>
                    <a:pt x="106889" y="9915"/>
                  </a:lnTo>
                  <a:lnTo>
                    <a:pt x="106889" y="6533"/>
                  </a:lnTo>
                  <a:lnTo>
                    <a:pt x="110593" y="5656"/>
                  </a:lnTo>
                  <a:close/>
                  <a:moveTo>
                    <a:pt x="106692" y="6586"/>
                  </a:moveTo>
                  <a:lnTo>
                    <a:pt x="106692" y="9969"/>
                  </a:lnTo>
                  <a:lnTo>
                    <a:pt x="102988" y="10828"/>
                  </a:lnTo>
                  <a:lnTo>
                    <a:pt x="102988" y="7463"/>
                  </a:lnTo>
                  <a:lnTo>
                    <a:pt x="106692" y="6586"/>
                  </a:lnTo>
                  <a:close/>
                  <a:moveTo>
                    <a:pt x="102773" y="7517"/>
                  </a:moveTo>
                  <a:lnTo>
                    <a:pt x="102773" y="10863"/>
                  </a:lnTo>
                  <a:lnTo>
                    <a:pt x="99069" y="11722"/>
                  </a:lnTo>
                  <a:lnTo>
                    <a:pt x="99069" y="8376"/>
                  </a:lnTo>
                  <a:lnTo>
                    <a:pt x="102773" y="7517"/>
                  </a:lnTo>
                  <a:close/>
                  <a:moveTo>
                    <a:pt x="98872" y="8430"/>
                  </a:moveTo>
                  <a:lnTo>
                    <a:pt x="98872" y="11758"/>
                  </a:lnTo>
                  <a:lnTo>
                    <a:pt x="95167" y="12617"/>
                  </a:lnTo>
                  <a:lnTo>
                    <a:pt x="95167" y="9289"/>
                  </a:lnTo>
                  <a:lnTo>
                    <a:pt x="98872" y="8430"/>
                  </a:lnTo>
                  <a:close/>
                  <a:moveTo>
                    <a:pt x="114512" y="8376"/>
                  </a:moveTo>
                  <a:lnTo>
                    <a:pt x="114512" y="11812"/>
                  </a:lnTo>
                  <a:lnTo>
                    <a:pt x="110790" y="12635"/>
                  </a:lnTo>
                  <a:lnTo>
                    <a:pt x="110790" y="9235"/>
                  </a:lnTo>
                  <a:lnTo>
                    <a:pt x="114512" y="8376"/>
                  </a:lnTo>
                  <a:close/>
                  <a:moveTo>
                    <a:pt x="94971" y="9342"/>
                  </a:moveTo>
                  <a:lnTo>
                    <a:pt x="94971" y="12653"/>
                  </a:lnTo>
                  <a:lnTo>
                    <a:pt x="91266" y="13512"/>
                  </a:lnTo>
                  <a:lnTo>
                    <a:pt x="91266" y="10201"/>
                  </a:lnTo>
                  <a:lnTo>
                    <a:pt x="94971" y="9342"/>
                  </a:lnTo>
                  <a:close/>
                  <a:moveTo>
                    <a:pt x="110593" y="9271"/>
                  </a:moveTo>
                  <a:lnTo>
                    <a:pt x="110593" y="12689"/>
                  </a:lnTo>
                  <a:lnTo>
                    <a:pt x="106889" y="13512"/>
                  </a:lnTo>
                  <a:lnTo>
                    <a:pt x="106889" y="10130"/>
                  </a:lnTo>
                  <a:lnTo>
                    <a:pt x="110593" y="9271"/>
                  </a:lnTo>
                  <a:close/>
                  <a:moveTo>
                    <a:pt x="106692" y="10165"/>
                  </a:moveTo>
                  <a:lnTo>
                    <a:pt x="106692" y="13548"/>
                  </a:lnTo>
                  <a:lnTo>
                    <a:pt x="102988" y="14371"/>
                  </a:lnTo>
                  <a:lnTo>
                    <a:pt x="102988" y="11007"/>
                  </a:lnTo>
                  <a:lnTo>
                    <a:pt x="106692" y="10165"/>
                  </a:lnTo>
                  <a:close/>
                  <a:moveTo>
                    <a:pt x="91069" y="10255"/>
                  </a:moveTo>
                  <a:lnTo>
                    <a:pt x="91069" y="13548"/>
                  </a:lnTo>
                  <a:lnTo>
                    <a:pt x="87347" y="14407"/>
                  </a:lnTo>
                  <a:lnTo>
                    <a:pt x="87347" y="11132"/>
                  </a:lnTo>
                  <a:lnTo>
                    <a:pt x="91069" y="10255"/>
                  </a:lnTo>
                  <a:close/>
                  <a:moveTo>
                    <a:pt x="102791" y="11078"/>
                  </a:moveTo>
                  <a:lnTo>
                    <a:pt x="102791" y="14424"/>
                  </a:lnTo>
                  <a:lnTo>
                    <a:pt x="99087" y="15248"/>
                  </a:lnTo>
                  <a:lnTo>
                    <a:pt x="99087" y="11919"/>
                  </a:lnTo>
                  <a:lnTo>
                    <a:pt x="102791" y="11078"/>
                  </a:lnTo>
                  <a:close/>
                  <a:moveTo>
                    <a:pt x="87150" y="11185"/>
                  </a:moveTo>
                  <a:lnTo>
                    <a:pt x="87150" y="14442"/>
                  </a:lnTo>
                  <a:lnTo>
                    <a:pt x="83446" y="15301"/>
                  </a:lnTo>
                  <a:lnTo>
                    <a:pt x="83446" y="12044"/>
                  </a:lnTo>
                  <a:lnTo>
                    <a:pt x="87150" y="11185"/>
                  </a:lnTo>
                  <a:close/>
                  <a:moveTo>
                    <a:pt x="98872" y="11973"/>
                  </a:moveTo>
                  <a:lnTo>
                    <a:pt x="98872" y="15319"/>
                  </a:lnTo>
                  <a:lnTo>
                    <a:pt x="95167" y="16142"/>
                  </a:lnTo>
                  <a:lnTo>
                    <a:pt x="95167" y="12814"/>
                  </a:lnTo>
                  <a:lnTo>
                    <a:pt x="98872" y="11973"/>
                  </a:lnTo>
                  <a:close/>
                  <a:moveTo>
                    <a:pt x="83249" y="12098"/>
                  </a:moveTo>
                  <a:lnTo>
                    <a:pt x="83249" y="15355"/>
                  </a:lnTo>
                  <a:lnTo>
                    <a:pt x="79545" y="16214"/>
                  </a:lnTo>
                  <a:lnTo>
                    <a:pt x="79545" y="12975"/>
                  </a:lnTo>
                  <a:lnTo>
                    <a:pt x="83249" y="12098"/>
                  </a:lnTo>
                  <a:close/>
                  <a:moveTo>
                    <a:pt x="114512" y="12009"/>
                  </a:moveTo>
                  <a:lnTo>
                    <a:pt x="114512" y="15445"/>
                  </a:lnTo>
                  <a:lnTo>
                    <a:pt x="110790" y="16250"/>
                  </a:lnTo>
                  <a:lnTo>
                    <a:pt x="110790" y="12850"/>
                  </a:lnTo>
                  <a:lnTo>
                    <a:pt x="114512" y="12009"/>
                  </a:lnTo>
                  <a:close/>
                  <a:moveTo>
                    <a:pt x="94971" y="12868"/>
                  </a:moveTo>
                  <a:lnTo>
                    <a:pt x="94971" y="16196"/>
                  </a:lnTo>
                  <a:lnTo>
                    <a:pt x="91248" y="17019"/>
                  </a:lnTo>
                  <a:lnTo>
                    <a:pt x="91248" y="13727"/>
                  </a:lnTo>
                  <a:lnTo>
                    <a:pt x="94971" y="12868"/>
                  </a:lnTo>
                  <a:close/>
                  <a:moveTo>
                    <a:pt x="79330" y="13029"/>
                  </a:moveTo>
                  <a:lnTo>
                    <a:pt x="79330" y="16268"/>
                  </a:lnTo>
                  <a:lnTo>
                    <a:pt x="75626" y="17109"/>
                  </a:lnTo>
                  <a:lnTo>
                    <a:pt x="75626" y="13906"/>
                  </a:lnTo>
                  <a:lnTo>
                    <a:pt x="79330" y="13029"/>
                  </a:lnTo>
                  <a:close/>
                  <a:moveTo>
                    <a:pt x="110593" y="12886"/>
                  </a:moveTo>
                  <a:lnTo>
                    <a:pt x="110593" y="16303"/>
                  </a:lnTo>
                  <a:lnTo>
                    <a:pt x="106889" y="17109"/>
                  </a:lnTo>
                  <a:lnTo>
                    <a:pt x="106889" y="13727"/>
                  </a:lnTo>
                  <a:lnTo>
                    <a:pt x="110593" y="12886"/>
                  </a:lnTo>
                  <a:close/>
                  <a:moveTo>
                    <a:pt x="91052" y="13762"/>
                  </a:moveTo>
                  <a:lnTo>
                    <a:pt x="91052" y="17055"/>
                  </a:lnTo>
                  <a:lnTo>
                    <a:pt x="87347" y="17896"/>
                  </a:lnTo>
                  <a:lnTo>
                    <a:pt x="87347" y="14621"/>
                  </a:lnTo>
                  <a:lnTo>
                    <a:pt x="91052" y="13762"/>
                  </a:lnTo>
                  <a:close/>
                  <a:moveTo>
                    <a:pt x="106692" y="13762"/>
                  </a:moveTo>
                  <a:lnTo>
                    <a:pt x="106692" y="17145"/>
                  </a:lnTo>
                  <a:lnTo>
                    <a:pt x="102988" y="17950"/>
                  </a:lnTo>
                  <a:lnTo>
                    <a:pt x="102988" y="14603"/>
                  </a:lnTo>
                  <a:lnTo>
                    <a:pt x="106692" y="13762"/>
                  </a:lnTo>
                  <a:close/>
                  <a:moveTo>
                    <a:pt x="75429" y="13941"/>
                  </a:moveTo>
                  <a:lnTo>
                    <a:pt x="75429" y="17162"/>
                  </a:lnTo>
                  <a:lnTo>
                    <a:pt x="71707" y="18021"/>
                  </a:lnTo>
                  <a:lnTo>
                    <a:pt x="71707" y="14818"/>
                  </a:lnTo>
                  <a:lnTo>
                    <a:pt x="75429" y="13941"/>
                  </a:lnTo>
                  <a:close/>
                  <a:moveTo>
                    <a:pt x="87150" y="14657"/>
                  </a:moveTo>
                  <a:lnTo>
                    <a:pt x="87150" y="17950"/>
                  </a:lnTo>
                  <a:lnTo>
                    <a:pt x="83446" y="18791"/>
                  </a:lnTo>
                  <a:lnTo>
                    <a:pt x="83446" y="15534"/>
                  </a:lnTo>
                  <a:lnTo>
                    <a:pt x="87150" y="14657"/>
                  </a:lnTo>
                  <a:close/>
                  <a:moveTo>
                    <a:pt x="102773" y="14657"/>
                  </a:moveTo>
                  <a:lnTo>
                    <a:pt x="102773" y="18021"/>
                  </a:lnTo>
                  <a:lnTo>
                    <a:pt x="99069" y="18827"/>
                  </a:lnTo>
                  <a:lnTo>
                    <a:pt x="99069" y="15480"/>
                  </a:lnTo>
                  <a:lnTo>
                    <a:pt x="102773" y="14657"/>
                  </a:lnTo>
                  <a:close/>
                  <a:moveTo>
                    <a:pt x="71510" y="14872"/>
                  </a:moveTo>
                  <a:lnTo>
                    <a:pt x="71510" y="18057"/>
                  </a:lnTo>
                  <a:lnTo>
                    <a:pt x="67806" y="18916"/>
                  </a:lnTo>
                  <a:lnTo>
                    <a:pt x="67806" y="15749"/>
                  </a:lnTo>
                  <a:lnTo>
                    <a:pt x="71510" y="14872"/>
                  </a:lnTo>
                  <a:close/>
                  <a:moveTo>
                    <a:pt x="83231" y="15570"/>
                  </a:moveTo>
                  <a:lnTo>
                    <a:pt x="83231" y="18827"/>
                  </a:lnTo>
                  <a:lnTo>
                    <a:pt x="79527" y="19650"/>
                  </a:lnTo>
                  <a:lnTo>
                    <a:pt x="79527" y="16411"/>
                  </a:lnTo>
                  <a:lnTo>
                    <a:pt x="83231" y="15570"/>
                  </a:lnTo>
                  <a:close/>
                  <a:moveTo>
                    <a:pt x="98872" y="15516"/>
                  </a:moveTo>
                  <a:lnTo>
                    <a:pt x="98872" y="18862"/>
                  </a:lnTo>
                  <a:lnTo>
                    <a:pt x="95167" y="19686"/>
                  </a:lnTo>
                  <a:lnTo>
                    <a:pt x="95167" y="16357"/>
                  </a:lnTo>
                  <a:lnTo>
                    <a:pt x="98872" y="15516"/>
                  </a:lnTo>
                  <a:close/>
                  <a:moveTo>
                    <a:pt x="67609" y="15785"/>
                  </a:moveTo>
                  <a:lnTo>
                    <a:pt x="67609" y="18952"/>
                  </a:lnTo>
                  <a:lnTo>
                    <a:pt x="63905" y="19811"/>
                  </a:lnTo>
                  <a:lnTo>
                    <a:pt x="63905" y="16661"/>
                  </a:lnTo>
                  <a:lnTo>
                    <a:pt x="67609" y="15785"/>
                  </a:lnTo>
                  <a:close/>
                  <a:moveTo>
                    <a:pt x="114512" y="15659"/>
                  </a:moveTo>
                  <a:lnTo>
                    <a:pt x="114512" y="19077"/>
                  </a:lnTo>
                  <a:lnTo>
                    <a:pt x="110790" y="19865"/>
                  </a:lnTo>
                  <a:lnTo>
                    <a:pt x="110790" y="16465"/>
                  </a:lnTo>
                  <a:lnTo>
                    <a:pt x="114512" y="15659"/>
                  </a:lnTo>
                  <a:close/>
                  <a:moveTo>
                    <a:pt x="79330" y="16465"/>
                  </a:moveTo>
                  <a:lnTo>
                    <a:pt x="79330" y="19686"/>
                  </a:lnTo>
                  <a:lnTo>
                    <a:pt x="75626" y="20527"/>
                  </a:lnTo>
                  <a:lnTo>
                    <a:pt x="75626" y="17306"/>
                  </a:lnTo>
                  <a:lnTo>
                    <a:pt x="79330" y="16465"/>
                  </a:lnTo>
                  <a:close/>
                  <a:moveTo>
                    <a:pt x="94971" y="16393"/>
                  </a:moveTo>
                  <a:lnTo>
                    <a:pt x="94971" y="19721"/>
                  </a:lnTo>
                  <a:lnTo>
                    <a:pt x="91248" y="20527"/>
                  </a:lnTo>
                  <a:lnTo>
                    <a:pt x="91248" y="17234"/>
                  </a:lnTo>
                  <a:lnTo>
                    <a:pt x="94971" y="16393"/>
                  </a:lnTo>
                  <a:close/>
                  <a:moveTo>
                    <a:pt x="63708" y="16697"/>
                  </a:moveTo>
                  <a:lnTo>
                    <a:pt x="63708" y="19847"/>
                  </a:lnTo>
                  <a:lnTo>
                    <a:pt x="60003" y="20706"/>
                  </a:lnTo>
                  <a:lnTo>
                    <a:pt x="60003" y="17574"/>
                  </a:lnTo>
                  <a:lnTo>
                    <a:pt x="63708" y="16697"/>
                  </a:lnTo>
                  <a:close/>
                  <a:moveTo>
                    <a:pt x="110611" y="16500"/>
                  </a:moveTo>
                  <a:lnTo>
                    <a:pt x="110611" y="19900"/>
                  </a:lnTo>
                  <a:lnTo>
                    <a:pt x="106889" y="20706"/>
                  </a:lnTo>
                  <a:lnTo>
                    <a:pt x="106889" y="17306"/>
                  </a:lnTo>
                  <a:lnTo>
                    <a:pt x="110611" y="16500"/>
                  </a:lnTo>
                  <a:close/>
                  <a:moveTo>
                    <a:pt x="91069" y="17270"/>
                  </a:moveTo>
                  <a:lnTo>
                    <a:pt x="91069" y="20580"/>
                  </a:lnTo>
                  <a:lnTo>
                    <a:pt x="87347" y="21368"/>
                  </a:lnTo>
                  <a:lnTo>
                    <a:pt x="87347" y="18093"/>
                  </a:lnTo>
                  <a:lnTo>
                    <a:pt x="91069" y="17270"/>
                  </a:lnTo>
                  <a:close/>
                  <a:moveTo>
                    <a:pt x="75429" y="17359"/>
                  </a:moveTo>
                  <a:lnTo>
                    <a:pt x="75429" y="20580"/>
                  </a:lnTo>
                  <a:lnTo>
                    <a:pt x="71725" y="21404"/>
                  </a:lnTo>
                  <a:lnTo>
                    <a:pt x="71725" y="18218"/>
                  </a:lnTo>
                  <a:lnTo>
                    <a:pt x="75429" y="17359"/>
                  </a:lnTo>
                  <a:close/>
                  <a:moveTo>
                    <a:pt x="106692" y="17359"/>
                  </a:moveTo>
                  <a:lnTo>
                    <a:pt x="106692" y="20724"/>
                  </a:lnTo>
                  <a:lnTo>
                    <a:pt x="102988" y="21529"/>
                  </a:lnTo>
                  <a:lnTo>
                    <a:pt x="102988" y="18165"/>
                  </a:lnTo>
                  <a:lnTo>
                    <a:pt x="106692" y="17359"/>
                  </a:lnTo>
                  <a:close/>
                  <a:moveTo>
                    <a:pt x="59789" y="17610"/>
                  </a:moveTo>
                  <a:lnTo>
                    <a:pt x="59789" y="20741"/>
                  </a:lnTo>
                  <a:lnTo>
                    <a:pt x="56084" y="21600"/>
                  </a:lnTo>
                  <a:lnTo>
                    <a:pt x="56084" y="18505"/>
                  </a:lnTo>
                  <a:lnTo>
                    <a:pt x="59789" y="17610"/>
                  </a:lnTo>
                  <a:close/>
                  <a:moveTo>
                    <a:pt x="87150" y="18147"/>
                  </a:moveTo>
                  <a:lnTo>
                    <a:pt x="87150" y="21421"/>
                  </a:lnTo>
                  <a:lnTo>
                    <a:pt x="83446" y="22227"/>
                  </a:lnTo>
                  <a:lnTo>
                    <a:pt x="83446" y="18970"/>
                  </a:lnTo>
                  <a:lnTo>
                    <a:pt x="87150" y="18147"/>
                  </a:lnTo>
                  <a:close/>
                  <a:moveTo>
                    <a:pt x="71528" y="18254"/>
                  </a:moveTo>
                  <a:lnTo>
                    <a:pt x="71528" y="21439"/>
                  </a:lnTo>
                  <a:lnTo>
                    <a:pt x="67806" y="22280"/>
                  </a:lnTo>
                  <a:lnTo>
                    <a:pt x="67806" y="19113"/>
                  </a:lnTo>
                  <a:lnTo>
                    <a:pt x="71528" y="18254"/>
                  </a:lnTo>
                  <a:close/>
                  <a:moveTo>
                    <a:pt x="102791" y="18218"/>
                  </a:moveTo>
                  <a:lnTo>
                    <a:pt x="102791" y="21565"/>
                  </a:lnTo>
                  <a:lnTo>
                    <a:pt x="99087" y="22370"/>
                  </a:lnTo>
                  <a:lnTo>
                    <a:pt x="99087" y="19024"/>
                  </a:lnTo>
                  <a:lnTo>
                    <a:pt x="102791" y="18218"/>
                  </a:lnTo>
                  <a:close/>
                  <a:moveTo>
                    <a:pt x="55888" y="18540"/>
                  </a:moveTo>
                  <a:lnTo>
                    <a:pt x="55888" y="21654"/>
                  </a:lnTo>
                  <a:lnTo>
                    <a:pt x="52183" y="22495"/>
                  </a:lnTo>
                  <a:lnTo>
                    <a:pt x="52183" y="19417"/>
                  </a:lnTo>
                  <a:lnTo>
                    <a:pt x="55888" y="18540"/>
                  </a:lnTo>
                  <a:close/>
                  <a:moveTo>
                    <a:pt x="83249" y="19024"/>
                  </a:moveTo>
                  <a:lnTo>
                    <a:pt x="83249" y="22280"/>
                  </a:lnTo>
                  <a:lnTo>
                    <a:pt x="79545" y="23104"/>
                  </a:lnTo>
                  <a:lnTo>
                    <a:pt x="79545" y="19865"/>
                  </a:lnTo>
                  <a:lnTo>
                    <a:pt x="83249" y="19024"/>
                  </a:lnTo>
                  <a:close/>
                  <a:moveTo>
                    <a:pt x="67609" y="19149"/>
                  </a:moveTo>
                  <a:lnTo>
                    <a:pt x="67609" y="22334"/>
                  </a:lnTo>
                  <a:lnTo>
                    <a:pt x="63905" y="23157"/>
                  </a:lnTo>
                  <a:lnTo>
                    <a:pt x="63905" y="20026"/>
                  </a:lnTo>
                  <a:lnTo>
                    <a:pt x="67609" y="19149"/>
                  </a:lnTo>
                  <a:close/>
                  <a:moveTo>
                    <a:pt x="98872" y="19059"/>
                  </a:moveTo>
                  <a:lnTo>
                    <a:pt x="98872" y="22424"/>
                  </a:lnTo>
                  <a:lnTo>
                    <a:pt x="95167" y="23211"/>
                  </a:lnTo>
                  <a:lnTo>
                    <a:pt x="95167" y="19883"/>
                  </a:lnTo>
                  <a:lnTo>
                    <a:pt x="98872" y="19059"/>
                  </a:lnTo>
                  <a:close/>
                  <a:moveTo>
                    <a:pt x="51969" y="19471"/>
                  </a:moveTo>
                  <a:lnTo>
                    <a:pt x="51969" y="22549"/>
                  </a:lnTo>
                  <a:lnTo>
                    <a:pt x="48264" y="23408"/>
                  </a:lnTo>
                  <a:lnTo>
                    <a:pt x="48264" y="20348"/>
                  </a:lnTo>
                  <a:lnTo>
                    <a:pt x="51969" y="19471"/>
                  </a:lnTo>
                  <a:close/>
                  <a:moveTo>
                    <a:pt x="114512" y="19274"/>
                  </a:moveTo>
                  <a:lnTo>
                    <a:pt x="114512" y="22710"/>
                  </a:lnTo>
                  <a:lnTo>
                    <a:pt x="110790" y="23479"/>
                  </a:lnTo>
                  <a:lnTo>
                    <a:pt x="110790" y="20061"/>
                  </a:lnTo>
                  <a:lnTo>
                    <a:pt x="114512" y="19274"/>
                  </a:lnTo>
                  <a:close/>
                  <a:moveTo>
                    <a:pt x="79330" y="19900"/>
                  </a:moveTo>
                  <a:lnTo>
                    <a:pt x="79330" y="23122"/>
                  </a:lnTo>
                  <a:lnTo>
                    <a:pt x="75626" y="23945"/>
                  </a:lnTo>
                  <a:lnTo>
                    <a:pt x="75626" y="20724"/>
                  </a:lnTo>
                  <a:lnTo>
                    <a:pt x="79330" y="19900"/>
                  </a:lnTo>
                  <a:close/>
                  <a:moveTo>
                    <a:pt x="94971" y="19918"/>
                  </a:moveTo>
                  <a:lnTo>
                    <a:pt x="94971" y="23229"/>
                  </a:lnTo>
                  <a:lnTo>
                    <a:pt x="91248" y="24016"/>
                  </a:lnTo>
                  <a:lnTo>
                    <a:pt x="91248" y="20724"/>
                  </a:lnTo>
                  <a:lnTo>
                    <a:pt x="94971" y="19918"/>
                  </a:lnTo>
                  <a:close/>
                  <a:moveTo>
                    <a:pt x="63690" y="20061"/>
                  </a:moveTo>
                  <a:lnTo>
                    <a:pt x="63690" y="23211"/>
                  </a:lnTo>
                  <a:lnTo>
                    <a:pt x="59986" y="24034"/>
                  </a:lnTo>
                  <a:lnTo>
                    <a:pt x="59986" y="20903"/>
                  </a:lnTo>
                  <a:lnTo>
                    <a:pt x="63690" y="20061"/>
                  </a:lnTo>
                  <a:close/>
                  <a:moveTo>
                    <a:pt x="48067" y="20384"/>
                  </a:moveTo>
                  <a:lnTo>
                    <a:pt x="48067" y="23444"/>
                  </a:lnTo>
                  <a:lnTo>
                    <a:pt x="44363" y="24285"/>
                  </a:lnTo>
                  <a:lnTo>
                    <a:pt x="44363" y="21260"/>
                  </a:lnTo>
                  <a:lnTo>
                    <a:pt x="48067" y="20384"/>
                  </a:lnTo>
                  <a:close/>
                  <a:moveTo>
                    <a:pt x="110593" y="20133"/>
                  </a:moveTo>
                  <a:lnTo>
                    <a:pt x="110593" y="23515"/>
                  </a:lnTo>
                  <a:lnTo>
                    <a:pt x="106889" y="24285"/>
                  </a:lnTo>
                  <a:lnTo>
                    <a:pt x="106889" y="20903"/>
                  </a:lnTo>
                  <a:lnTo>
                    <a:pt x="110593" y="20133"/>
                  </a:lnTo>
                  <a:close/>
                  <a:moveTo>
                    <a:pt x="75429" y="20777"/>
                  </a:moveTo>
                  <a:lnTo>
                    <a:pt x="75429" y="23980"/>
                  </a:lnTo>
                  <a:lnTo>
                    <a:pt x="71725" y="24786"/>
                  </a:lnTo>
                  <a:lnTo>
                    <a:pt x="71725" y="21600"/>
                  </a:lnTo>
                  <a:lnTo>
                    <a:pt x="75429" y="20777"/>
                  </a:lnTo>
                  <a:close/>
                  <a:moveTo>
                    <a:pt x="91069" y="20777"/>
                  </a:moveTo>
                  <a:lnTo>
                    <a:pt x="91069" y="24070"/>
                  </a:lnTo>
                  <a:lnTo>
                    <a:pt x="87347" y="24857"/>
                  </a:lnTo>
                  <a:lnTo>
                    <a:pt x="87347" y="21583"/>
                  </a:lnTo>
                  <a:lnTo>
                    <a:pt x="91069" y="20777"/>
                  </a:lnTo>
                  <a:close/>
                  <a:moveTo>
                    <a:pt x="59789" y="20938"/>
                  </a:moveTo>
                  <a:lnTo>
                    <a:pt x="59789" y="24070"/>
                  </a:lnTo>
                  <a:lnTo>
                    <a:pt x="56084" y="24911"/>
                  </a:lnTo>
                  <a:lnTo>
                    <a:pt x="56084" y="21797"/>
                  </a:lnTo>
                  <a:lnTo>
                    <a:pt x="59789" y="20938"/>
                  </a:lnTo>
                  <a:close/>
                  <a:moveTo>
                    <a:pt x="106692" y="20938"/>
                  </a:moveTo>
                  <a:lnTo>
                    <a:pt x="106692" y="24321"/>
                  </a:lnTo>
                  <a:lnTo>
                    <a:pt x="102988" y="25090"/>
                  </a:lnTo>
                  <a:lnTo>
                    <a:pt x="102988" y="21726"/>
                  </a:lnTo>
                  <a:lnTo>
                    <a:pt x="106692" y="20938"/>
                  </a:lnTo>
                  <a:close/>
                  <a:moveTo>
                    <a:pt x="44166" y="21296"/>
                  </a:moveTo>
                  <a:lnTo>
                    <a:pt x="44166" y="24338"/>
                  </a:lnTo>
                  <a:lnTo>
                    <a:pt x="40462" y="25197"/>
                  </a:lnTo>
                  <a:lnTo>
                    <a:pt x="40462" y="22173"/>
                  </a:lnTo>
                  <a:lnTo>
                    <a:pt x="44166" y="21296"/>
                  </a:lnTo>
                  <a:close/>
                  <a:moveTo>
                    <a:pt x="71528" y="21654"/>
                  </a:moveTo>
                  <a:lnTo>
                    <a:pt x="71528" y="24839"/>
                  </a:lnTo>
                  <a:lnTo>
                    <a:pt x="67806" y="25645"/>
                  </a:lnTo>
                  <a:lnTo>
                    <a:pt x="67806" y="22477"/>
                  </a:lnTo>
                  <a:lnTo>
                    <a:pt x="71528" y="21654"/>
                  </a:lnTo>
                  <a:close/>
                  <a:moveTo>
                    <a:pt x="87150" y="21636"/>
                  </a:moveTo>
                  <a:lnTo>
                    <a:pt x="87150" y="24911"/>
                  </a:lnTo>
                  <a:lnTo>
                    <a:pt x="83446" y="25698"/>
                  </a:lnTo>
                  <a:lnTo>
                    <a:pt x="83446" y="22442"/>
                  </a:lnTo>
                  <a:lnTo>
                    <a:pt x="87150" y="21636"/>
                  </a:lnTo>
                  <a:close/>
                  <a:moveTo>
                    <a:pt x="55888" y="21851"/>
                  </a:moveTo>
                  <a:lnTo>
                    <a:pt x="55888" y="24947"/>
                  </a:lnTo>
                  <a:lnTo>
                    <a:pt x="52183" y="25788"/>
                  </a:lnTo>
                  <a:lnTo>
                    <a:pt x="52183" y="22710"/>
                  </a:lnTo>
                  <a:lnTo>
                    <a:pt x="55888" y="21851"/>
                  </a:lnTo>
                  <a:close/>
                  <a:moveTo>
                    <a:pt x="102791" y="21779"/>
                  </a:moveTo>
                  <a:lnTo>
                    <a:pt x="102791" y="25144"/>
                  </a:lnTo>
                  <a:lnTo>
                    <a:pt x="99087" y="25913"/>
                  </a:lnTo>
                  <a:lnTo>
                    <a:pt x="99087" y="22567"/>
                  </a:lnTo>
                  <a:lnTo>
                    <a:pt x="102791" y="21779"/>
                  </a:lnTo>
                  <a:close/>
                  <a:moveTo>
                    <a:pt x="40247" y="22227"/>
                  </a:moveTo>
                  <a:lnTo>
                    <a:pt x="40247" y="25233"/>
                  </a:lnTo>
                  <a:lnTo>
                    <a:pt x="36543" y="26092"/>
                  </a:lnTo>
                  <a:lnTo>
                    <a:pt x="36543" y="23104"/>
                  </a:lnTo>
                  <a:lnTo>
                    <a:pt x="40247" y="22227"/>
                  </a:lnTo>
                  <a:close/>
                  <a:moveTo>
                    <a:pt x="67609" y="22531"/>
                  </a:moveTo>
                  <a:lnTo>
                    <a:pt x="67609" y="25681"/>
                  </a:lnTo>
                  <a:lnTo>
                    <a:pt x="63905" y="26504"/>
                  </a:lnTo>
                  <a:lnTo>
                    <a:pt x="63905" y="23354"/>
                  </a:lnTo>
                  <a:lnTo>
                    <a:pt x="67609" y="22531"/>
                  </a:lnTo>
                  <a:close/>
                  <a:moveTo>
                    <a:pt x="83249" y="22477"/>
                  </a:moveTo>
                  <a:lnTo>
                    <a:pt x="83249" y="25734"/>
                  </a:lnTo>
                  <a:lnTo>
                    <a:pt x="79545" y="26522"/>
                  </a:lnTo>
                  <a:lnTo>
                    <a:pt x="79545" y="23283"/>
                  </a:lnTo>
                  <a:lnTo>
                    <a:pt x="83249" y="22477"/>
                  </a:lnTo>
                  <a:close/>
                  <a:moveTo>
                    <a:pt x="51969" y="22746"/>
                  </a:moveTo>
                  <a:lnTo>
                    <a:pt x="51969" y="25824"/>
                  </a:lnTo>
                  <a:lnTo>
                    <a:pt x="48264" y="26647"/>
                  </a:lnTo>
                  <a:lnTo>
                    <a:pt x="48264" y="23587"/>
                  </a:lnTo>
                  <a:lnTo>
                    <a:pt x="51969" y="22746"/>
                  </a:lnTo>
                  <a:close/>
                  <a:moveTo>
                    <a:pt x="98872" y="22620"/>
                  </a:moveTo>
                  <a:lnTo>
                    <a:pt x="98872" y="25949"/>
                  </a:lnTo>
                  <a:lnTo>
                    <a:pt x="95167" y="26718"/>
                  </a:lnTo>
                  <a:lnTo>
                    <a:pt x="95167" y="23390"/>
                  </a:lnTo>
                  <a:lnTo>
                    <a:pt x="98872" y="22620"/>
                  </a:lnTo>
                  <a:close/>
                  <a:moveTo>
                    <a:pt x="36346" y="23139"/>
                  </a:moveTo>
                  <a:lnTo>
                    <a:pt x="36346" y="26128"/>
                  </a:lnTo>
                  <a:lnTo>
                    <a:pt x="32642" y="26987"/>
                  </a:lnTo>
                  <a:lnTo>
                    <a:pt x="32642" y="24016"/>
                  </a:lnTo>
                  <a:lnTo>
                    <a:pt x="36346" y="23139"/>
                  </a:lnTo>
                  <a:close/>
                  <a:moveTo>
                    <a:pt x="114512" y="22907"/>
                  </a:moveTo>
                  <a:lnTo>
                    <a:pt x="114512" y="26325"/>
                  </a:lnTo>
                  <a:lnTo>
                    <a:pt x="110808" y="27076"/>
                  </a:lnTo>
                  <a:lnTo>
                    <a:pt x="110808" y="23676"/>
                  </a:lnTo>
                  <a:lnTo>
                    <a:pt x="114512" y="22907"/>
                  </a:lnTo>
                  <a:close/>
                  <a:moveTo>
                    <a:pt x="79330" y="23336"/>
                  </a:moveTo>
                  <a:lnTo>
                    <a:pt x="79330" y="26557"/>
                  </a:lnTo>
                  <a:lnTo>
                    <a:pt x="75626" y="27345"/>
                  </a:lnTo>
                  <a:lnTo>
                    <a:pt x="75626" y="24142"/>
                  </a:lnTo>
                  <a:lnTo>
                    <a:pt x="79330" y="23336"/>
                  </a:lnTo>
                  <a:close/>
                  <a:moveTo>
                    <a:pt x="63708" y="23408"/>
                  </a:moveTo>
                  <a:lnTo>
                    <a:pt x="63708" y="26540"/>
                  </a:lnTo>
                  <a:lnTo>
                    <a:pt x="60003" y="27363"/>
                  </a:lnTo>
                  <a:lnTo>
                    <a:pt x="60003" y="24231"/>
                  </a:lnTo>
                  <a:lnTo>
                    <a:pt x="63708" y="23408"/>
                  </a:lnTo>
                  <a:close/>
                  <a:moveTo>
                    <a:pt x="48067" y="23658"/>
                  </a:moveTo>
                  <a:lnTo>
                    <a:pt x="48067" y="26701"/>
                  </a:lnTo>
                  <a:lnTo>
                    <a:pt x="44363" y="27524"/>
                  </a:lnTo>
                  <a:lnTo>
                    <a:pt x="44363" y="24499"/>
                  </a:lnTo>
                  <a:lnTo>
                    <a:pt x="48067" y="23658"/>
                  </a:lnTo>
                  <a:close/>
                  <a:moveTo>
                    <a:pt x="94971" y="23444"/>
                  </a:moveTo>
                  <a:lnTo>
                    <a:pt x="94971" y="26754"/>
                  </a:lnTo>
                  <a:lnTo>
                    <a:pt x="91266" y="27524"/>
                  </a:lnTo>
                  <a:lnTo>
                    <a:pt x="91266" y="24231"/>
                  </a:lnTo>
                  <a:lnTo>
                    <a:pt x="94971" y="23444"/>
                  </a:lnTo>
                  <a:close/>
                  <a:moveTo>
                    <a:pt x="32427" y="24070"/>
                  </a:moveTo>
                  <a:lnTo>
                    <a:pt x="32427" y="27041"/>
                  </a:lnTo>
                  <a:lnTo>
                    <a:pt x="28723" y="27882"/>
                  </a:lnTo>
                  <a:lnTo>
                    <a:pt x="28723" y="24947"/>
                  </a:lnTo>
                  <a:lnTo>
                    <a:pt x="32427" y="24070"/>
                  </a:lnTo>
                  <a:close/>
                  <a:moveTo>
                    <a:pt x="110611" y="23730"/>
                  </a:moveTo>
                  <a:lnTo>
                    <a:pt x="110611" y="27130"/>
                  </a:lnTo>
                  <a:lnTo>
                    <a:pt x="106889" y="27882"/>
                  </a:lnTo>
                  <a:lnTo>
                    <a:pt x="106889" y="24499"/>
                  </a:lnTo>
                  <a:lnTo>
                    <a:pt x="110611" y="23730"/>
                  </a:lnTo>
                  <a:close/>
                  <a:moveTo>
                    <a:pt x="75429" y="24195"/>
                  </a:moveTo>
                  <a:lnTo>
                    <a:pt x="75429" y="27398"/>
                  </a:lnTo>
                  <a:lnTo>
                    <a:pt x="71725" y="28186"/>
                  </a:lnTo>
                  <a:lnTo>
                    <a:pt x="71725" y="25001"/>
                  </a:lnTo>
                  <a:lnTo>
                    <a:pt x="75429" y="24195"/>
                  </a:lnTo>
                  <a:close/>
                  <a:moveTo>
                    <a:pt x="59789" y="24267"/>
                  </a:moveTo>
                  <a:lnTo>
                    <a:pt x="59789" y="27398"/>
                  </a:lnTo>
                  <a:lnTo>
                    <a:pt x="56084" y="28222"/>
                  </a:lnTo>
                  <a:lnTo>
                    <a:pt x="56084" y="25108"/>
                  </a:lnTo>
                  <a:lnTo>
                    <a:pt x="59789" y="24267"/>
                  </a:lnTo>
                  <a:close/>
                  <a:moveTo>
                    <a:pt x="91069" y="24285"/>
                  </a:moveTo>
                  <a:lnTo>
                    <a:pt x="91069" y="27577"/>
                  </a:lnTo>
                  <a:lnTo>
                    <a:pt x="87347" y="28347"/>
                  </a:lnTo>
                  <a:lnTo>
                    <a:pt x="87347" y="25072"/>
                  </a:lnTo>
                  <a:lnTo>
                    <a:pt x="91069" y="24285"/>
                  </a:lnTo>
                  <a:close/>
                  <a:moveTo>
                    <a:pt x="44166" y="24553"/>
                  </a:moveTo>
                  <a:lnTo>
                    <a:pt x="44166" y="27577"/>
                  </a:lnTo>
                  <a:lnTo>
                    <a:pt x="40462" y="28418"/>
                  </a:lnTo>
                  <a:lnTo>
                    <a:pt x="40462" y="25394"/>
                  </a:lnTo>
                  <a:lnTo>
                    <a:pt x="44166" y="24553"/>
                  </a:lnTo>
                  <a:close/>
                  <a:moveTo>
                    <a:pt x="106692" y="24535"/>
                  </a:moveTo>
                  <a:lnTo>
                    <a:pt x="106692" y="27900"/>
                  </a:lnTo>
                  <a:lnTo>
                    <a:pt x="102988" y="28633"/>
                  </a:lnTo>
                  <a:lnTo>
                    <a:pt x="102988" y="25287"/>
                  </a:lnTo>
                  <a:lnTo>
                    <a:pt x="106692" y="24535"/>
                  </a:lnTo>
                  <a:close/>
                  <a:moveTo>
                    <a:pt x="28526" y="24983"/>
                  </a:moveTo>
                  <a:lnTo>
                    <a:pt x="28526" y="27917"/>
                  </a:lnTo>
                  <a:lnTo>
                    <a:pt x="24822" y="28759"/>
                  </a:lnTo>
                  <a:lnTo>
                    <a:pt x="24822" y="25842"/>
                  </a:lnTo>
                  <a:lnTo>
                    <a:pt x="28526" y="24983"/>
                  </a:lnTo>
                  <a:close/>
                  <a:moveTo>
                    <a:pt x="71528" y="25054"/>
                  </a:moveTo>
                  <a:lnTo>
                    <a:pt x="71528" y="28222"/>
                  </a:lnTo>
                  <a:lnTo>
                    <a:pt x="67806" y="29009"/>
                  </a:lnTo>
                  <a:lnTo>
                    <a:pt x="67806" y="25842"/>
                  </a:lnTo>
                  <a:lnTo>
                    <a:pt x="71528" y="25054"/>
                  </a:lnTo>
                  <a:close/>
                  <a:moveTo>
                    <a:pt x="55888" y="25162"/>
                  </a:moveTo>
                  <a:lnTo>
                    <a:pt x="55888" y="28257"/>
                  </a:lnTo>
                  <a:lnTo>
                    <a:pt x="52183" y="29081"/>
                  </a:lnTo>
                  <a:lnTo>
                    <a:pt x="52183" y="25967"/>
                  </a:lnTo>
                  <a:lnTo>
                    <a:pt x="55888" y="25162"/>
                  </a:lnTo>
                  <a:close/>
                  <a:moveTo>
                    <a:pt x="87150" y="25108"/>
                  </a:moveTo>
                  <a:lnTo>
                    <a:pt x="87150" y="28365"/>
                  </a:lnTo>
                  <a:lnTo>
                    <a:pt x="83446" y="29134"/>
                  </a:lnTo>
                  <a:lnTo>
                    <a:pt x="83446" y="25877"/>
                  </a:lnTo>
                  <a:lnTo>
                    <a:pt x="87150" y="25108"/>
                  </a:lnTo>
                  <a:close/>
                  <a:moveTo>
                    <a:pt x="40247" y="25448"/>
                  </a:moveTo>
                  <a:lnTo>
                    <a:pt x="40247" y="28472"/>
                  </a:lnTo>
                  <a:lnTo>
                    <a:pt x="36543" y="29295"/>
                  </a:lnTo>
                  <a:lnTo>
                    <a:pt x="36543" y="26289"/>
                  </a:lnTo>
                  <a:lnTo>
                    <a:pt x="40247" y="25448"/>
                  </a:lnTo>
                  <a:close/>
                  <a:moveTo>
                    <a:pt x="102791" y="25341"/>
                  </a:moveTo>
                  <a:lnTo>
                    <a:pt x="102791" y="28687"/>
                  </a:lnTo>
                  <a:lnTo>
                    <a:pt x="99087" y="29439"/>
                  </a:lnTo>
                  <a:lnTo>
                    <a:pt x="99087" y="26092"/>
                  </a:lnTo>
                  <a:lnTo>
                    <a:pt x="102791" y="25341"/>
                  </a:lnTo>
                  <a:close/>
                  <a:moveTo>
                    <a:pt x="24625" y="25913"/>
                  </a:moveTo>
                  <a:lnTo>
                    <a:pt x="24625" y="28830"/>
                  </a:lnTo>
                  <a:lnTo>
                    <a:pt x="20903" y="29671"/>
                  </a:lnTo>
                  <a:lnTo>
                    <a:pt x="20903" y="26772"/>
                  </a:lnTo>
                  <a:lnTo>
                    <a:pt x="24625" y="25913"/>
                  </a:lnTo>
                  <a:close/>
                  <a:moveTo>
                    <a:pt x="67609" y="25895"/>
                  </a:moveTo>
                  <a:lnTo>
                    <a:pt x="67609" y="29081"/>
                  </a:lnTo>
                  <a:lnTo>
                    <a:pt x="63905" y="29850"/>
                  </a:lnTo>
                  <a:lnTo>
                    <a:pt x="63905" y="26701"/>
                  </a:lnTo>
                  <a:lnTo>
                    <a:pt x="67609" y="25895"/>
                  </a:lnTo>
                  <a:close/>
                  <a:moveTo>
                    <a:pt x="51969" y="26038"/>
                  </a:moveTo>
                  <a:lnTo>
                    <a:pt x="51969" y="29099"/>
                  </a:lnTo>
                  <a:lnTo>
                    <a:pt x="48264" y="29904"/>
                  </a:lnTo>
                  <a:lnTo>
                    <a:pt x="48264" y="26862"/>
                  </a:lnTo>
                  <a:lnTo>
                    <a:pt x="51969" y="26038"/>
                  </a:lnTo>
                  <a:close/>
                  <a:moveTo>
                    <a:pt x="83249" y="25949"/>
                  </a:moveTo>
                  <a:lnTo>
                    <a:pt x="83249" y="29206"/>
                  </a:lnTo>
                  <a:lnTo>
                    <a:pt x="79545" y="29975"/>
                  </a:lnTo>
                  <a:lnTo>
                    <a:pt x="79545" y="26718"/>
                  </a:lnTo>
                  <a:lnTo>
                    <a:pt x="83249" y="25949"/>
                  </a:lnTo>
                  <a:close/>
                  <a:moveTo>
                    <a:pt x="36346" y="26343"/>
                  </a:moveTo>
                  <a:lnTo>
                    <a:pt x="36346" y="29313"/>
                  </a:lnTo>
                  <a:lnTo>
                    <a:pt x="32642" y="30154"/>
                  </a:lnTo>
                  <a:lnTo>
                    <a:pt x="32642" y="27184"/>
                  </a:lnTo>
                  <a:lnTo>
                    <a:pt x="36346" y="26343"/>
                  </a:lnTo>
                  <a:close/>
                  <a:moveTo>
                    <a:pt x="98872" y="26164"/>
                  </a:moveTo>
                  <a:lnTo>
                    <a:pt x="98872" y="29474"/>
                  </a:lnTo>
                  <a:lnTo>
                    <a:pt x="95167" y="30226"/>
                  </a:lnTo>
                  <a:lnTo>
                    <a:pt x="95167" y="26915"/>
                  </a:lnTo>
                  <a:lnTo>
                    <a:pt x="98872" y="26164"/>
                  </a:lnTo>
                  <a:close/>
                  <a:moveTo>
                    <a:pt x="20706" y="26844"/>
                  </a:moveTo>
                  <a:lnTo>
                    <a:pt x="20706" y="29743"/>
                  </a:lnTo>
                  <a:lnTo>
                    <a:pt x="17001" y="30566"/>
                  </a:lnTo>
                  <a:lnTo>
                    <a:pt x="17001" y="27685"/>
                  </a:lnTo>
                  <a:lnTo>
                    <a:pt x="20706" y="26844"/>
                  </a:lnTo>
                  <a:close/>
                  <a:moveTo>
                    <a:pt x="63708" y="26754"/>
                  </a:moveTo>
                  <a:lnTo>
                    <a:pt x="63708" y="29904"/>
                  </a:lnTo>
                  <a:lnTo>
                    <a:pt x="60003" y="30691"/>
                  </a:lnTo>
                  <a:lnTo>
                    <a:pt x="60003" y="27560"/>
                  </a:lnTo>
                  <a:lnTo>
                    <a:pt x="63708" y="26754"/>
                  </a:lnTo>
                  <a:close/>
                  <a:moveTo>
                    <a:pt x="114512" y="26540"/>
                  </a:moveTo>
                  <a:lnTo>
                    <a:pt x="114512" y="29975"/>
                  </a:lnTo>
                  <a:lnTo>
                    <a:pt x="110808" y="30691"/>
                  </a:lnTo>
                  <a:lnTo>
                    <a:pt x="110808" y="27273"/>
                  </a:lnTo>
                  <a:lnTo>
                    <a:pt x="114512" y="26540"/>
                  </a:lnTo>
                  <a:close/>
                  <a:moveTo>
                    <a:pt x="48067" y="26915"/>
                  </a:moveTo>
                  <a:lnTo>
                    <a:pt x="48067" y="29975"/>
                  </a:lnTo>
                  <a:lnTo>
                    <a:pt x="44363" y="30763"/>
                  </a:lnTo>
                  <a:lnTo>
                    <a:pt x="44363" y="27738"/>
                  </a:lnTo>
                  <a:lnTo>
                    <a:pt x="48067" y="26915"/>
                  </a:lnTo>
                  <a:close/>
                  <a:moveTo>
                    <a:pt x="79330" y="26772"/>
                  </a:moveTo>
                  <a:lnTo>
                    <a:pt x="79330" y="29993"/>
                  </a:lnTo>
                  <a:lnTo>
                    <a:pt x="75626" y="30763"/>
                  </a:lnTo>
                  <a:lnTo>
                    <a:pt x="75626" y="27560"/>
                  </a:lnTo>
                  <a:lnTo>
                    <a:pt x="79330" y="26772"/>
                  </a:lnTo>
                  <a:close/>
                  <a:moveTo>
                    <a:pt x="94971" y="26969"/>
                  </a:moveTo>
                  <a:lnTo>
                    <a:pt x="94971" y="30280"/>
                  </a:lnTo>
                  <a:lnTo>
                    <a:pt x="91266" y="31031"/>
                  </a:lnTo>
                  <a:lnTo>
                    <a:pt x="91266" y="27738"/>
                  </a:lnTo>
                  <a:lnTo>
                    <a:pt x="94971" y="26969"/>
                  </a:lnTo>
                  <a:close/>
                  <a:moveTo>
                    <a:pt x="32427" y="27237"/>
                  </a:moveTo>
                  <a:lnTo>
                    <a:pt x="32427" y="30208"/>
                  </a:lnTo>
                  <a:lnTo>
                    <a:pt x="28723" y="31049"/>
                  </a:lnTo>
                  <a:lnTo>
                    <a:pt x="28723" y="28096"/>
                  </a:lnTo>
                  <a:lnTo>
                    <a:pt x="32427" y="27237"/>
                  </a:lnTo>
                  <a:close/>
                  <a:moveTo>
                    <a:pt x="110593" y="27327"/>
                  </a:moveTo>
                  <a:lnTo>
                    <a:pt x="110593" y="30745"/>
                  </a:lnTo>
                  <a:lnTo>
                    <a:pt x="106889" y="31461"/>
                  </a:lnTo>
                  <a:lnTo>
                    <a:pt x="106889" y="28078"/>
                  </a:lnTo>
                  <a:lnTo>
                    <a:pt x="110593" y="27327"/>
                  </a:lnTo>
                  <a:close/>
                  <a:moveTo>
                    <a:pt x="16805" y="27756"/>
                  </a:moveTo>
                  <a:lnTo>
                    <a:pt x="16805" y="30637"/>
                  </a:lnTo>
                  <a:lnTo>
                    <a:pt x="13100" y="31496"/>
                  </a:lnTo>
                  <a:lnTo>
                    <a:pt x="13100" y="28633"/>
                  </a:lnTo>
                  <a:lnTo>
                    <a:pt x="16805" y="27756"/>
                  </a:lnTo>
                  <a:close/>
                  <a:moveTo>
                    <a:pt x="59789" y="27613"/>
                  </a:moveTo>
                  <a:lnTo>
                    <a:pt x="59789" y="30745"/>
                  </a:lnTo>
                  <a:lnTo>
                    <a:pt x="56084" y="31532"/>
                  </a:lnTo>
                  <a:lnTo>
                    <a:pt x="56084" y="28418"/>
                  </a:lnTo>
                  <a:lnTo>
                    <a:pt x="59789" y="27613"/>
                  </a:lnTo>
                  <a:close/>
                  <a:moveTo>
                    <a:pt x="75429" y="27613"/>
                  </a:moveTo>
                  <a:lnTo>
                    <a:pt x="75429" y="30816"/>
                  </a:lnTo>
                  <a:lnTo>
                    <a:pt x="71725" y="31586"/>
                  </a:lnTo>
                  <a:lnTo>
                    <a:pt x="71725" y="28401"/>
                  </a:lnTo>
                  <a:lnTo>
                    <a:pt x="75429" y="27613"/>
                  </a:lnTo>
                  <a:close/>
                  <a:moveTo>
                    <a:pt x="44166" y="27792"/>
                  </a:moveTo>
                  <a:lnTo>
                    <a:pt x="44166" y="30834"/>
                  </a:lnTo>
                  <a:lnTo>
                    <a:pt x="40462" y="31640"/>
                  </a:lnTo>
                  <a:lnTo>
                    <a:pt x="40462" y="28633"/>
                  </a:lnTo>
                  <a:lnTo>
                    <a:pt x="44166" y="27792"/>
                  </a:lnTo>
                  <a:close/>
                  <a:moveTo>
                    <a:pt x="91069" y="27774"/>
                  </a:moveTo>
                  <a:lnTo>
                    <a:pt x="91069" y="31085"/>
                  </a:lnTo>
                  <a:lnTo>
                    <a:pt x="87347" y="31819"/>
                  </a:lnTo>
                  <a:lnTo>
                    <a:pt x="87347" y="28544"/>
                  </a:lnTo>
                  <a:lnTo>
                    <a:pt x="91069" y="27774"/>
                  </a:lnTo>
                  <a:close/>
                  <a:moveTo>
                    <a:pt x="28526" y="28132"/>
                  </a:moveTo>
                  <a:lnTo>
                    <a:pt x="28526" y="31085"/>
                  </a:lnTo>
                  <a:lnTo>
                    <a:pt x="24822" y="31926"/>
                  </a:lnTo>
                  <a:lnTo>
                    <a:pt x="24822" y="28991"/>
                  </a:lnTo>
                  <a:lnTo>
                    <a:pt x="28526" y="28132"/>
                  </a:lnTo>
                  <a:close/>
                  <a:moveTo>
                    <a:pt x="106692" y="28132"/>
                  </a:moveTo>
                  <a:lnTo>
                    <a:pt x="106692" y="31496"/>
                  </a:lnTo>
                  <a:lnTo>
                    <a:pt x="102988" y="32230"/>
                  </a:lnTo>
                  <a:lnTo>
                    <a:pt x="102988" y="28866"/>
                  </a:lnTo>
                  <a:lnTo>
                    <a:pt x="106692" y="28132"/>
                  </a:lnTo>
                  <a:close/>
                  <a:moveTo>
                    <a:pt x="55888" y="28454"/>
                  </a:moveTo>
                  <a:lnTo>
                    <a:pt x="55888" y="31568"/>
                  </a:lnTo>
                  <a:lnTo>
                    <a:pt x="52183" y="32355"/>
                  </a:lnTo>
                  <a:lnTo>
                    <a:pt x="52183" y="29277"/>
                  </a:lnTo>
                  <a:lnTo>
                    <a:pt x="55888" y="28454"/>
                  </a:lnTo>
                  <a:close/>
                  <a:moveTo>
                    <a:pt x="12885" y="28669"/>
                  </a:moveTo>
                  <a:lnTo>
                    <a:pt x="12885" y="31532"/>
                  </a:lnTo>
                  <a:lnTo>
                    <a:pt x="9181" y="32373"/>
                  </a:lnTo>
                  <a:lnTo>
                    <a:pt x="9181" y="29546"/>
                  </a:lnTo>
                  <a:lnTo>
                    <a:pt x="12885" y="28669"/>
                  </a:lnTo>
                  <a:close/>
                  <a:moveTo>
                    <a:pt x="71528" y="28436"/>
                  </a:moveTo>
                  <a:lnTo>
                    <a:pt x="71528" y="31622"/>
                  </a:lnTo>
                  <a:lnTo>
                    <a:pt x="67806" y="32391"/>
                  </a:lnTo>
                  <a:lnTo>
                    <a:pt x="67806" y="29224"/>
                  </a:lnTo>
                  <a:lnTo>
                    <a:pt x="71528" y="28436"/>
                  </a:lnTo>
                  <a:close/>
                  <a:moveTo>
                    <a:pt x="40247" y="28669"/>
                  </a:moveTo>
                  <a:lnTo>
                    <a:pt x="40247" y="31675"/>
                  </a:lnTo>
                  <a:lnTo>
                    <a:pt x="36543" y="32481"/>
                  </a:lnTo>
                  <a:lnTo>
                    <a:pt x="36543" y="29492"/>
                  </a:lnTo>
                  <a:lnTo>
                    <a:pt x="40247" y="28669"/>
                  </a:lnTo>
                  <a:close/>
                  <a:moveTo>
                    <a:pt x="87150" y="28580"/>
                  </a:moveTo>
                  <a:lnTo>
                    <a:pt x="87150" y="31854"/>
                  </a:lnTo>
                  <a:lnTo>
                    <a:pt x="83446" y="32606"/>
                  </a:lnTo>
                  <a:lnTo>
                    <a:pt x="83446" y="29349"/>
                  </a:lnTo>
                  <a:lnTo>
                    <a:pt x="87150" y="28580"/>
                  </a:lnTo>
                  <a:close/>
                  <a:moveTo>
                    <a:pt x="24625" y="29045"/>
                  </a:moveTo>
                  <a:lnTo>
                    <a:pt x="24625" y="31962"/>
                  </a:lnTo>
                  <a:lnTo>
                    <a:pt x="20903" y="32785"/>
                  </a:lnTo>
                  <a:lnTo>
                    <a:pt x="20903" y="29886"/>
                  </a:lnTo>
                  <a:lnTo>
                    <a:pt x="24625" y="29045"/>
                  </a:lnTo>
                  <a:close/>
                  <a:moveTo>
                    <a:pt x="102791" y="28920"/>
                  </a:moveTo>
                  <a:lnTo>
                    <a:pt x="102791" y="32266"/>
                  </a:lnTo>
                  <a:lnTo>
                    <a:pt x="99087" y="33000"/>
                  </a:lnTo>
                  <a:lnTo>
                    <a:pt x="99087" y="29653"/>
                  </a:lnTo>
                  <a:lnTo>
                    <a:pt x="102791" y="28920"/>
                  </a:lnTo>
                  <a:close/>
                  <a:moveTo>
                    <a:pt x="51969" y="29313"/>
                  </a:moveTo>
                  <a:lnTo>
                    <a:pt x="51969" y="32391"/>
                  </a:lnTo>
                  <a:lnTo>
                    <a:pt x="48264" y="33179"/>
                  </a:lnTo>
                  <a:lnTo>
                    <a:pt x="48264" y="30136"/>
                  </a:lnTo>
                  <a:lnTo>
                    <a:pt x="51969" y="29313"/>
                  </a:lnTo>
                  <a:close/>
                  <a:moveTo>
                    <a:pt x="67609" y="29277"/>
                  </a:moveTo>
                  <a:lnTo>
                    <a:pt x="67609" y="32427"/>
                  </a:lnTo>
                  <a:lnTo>
                    <a:pt x="63905" y="33197"/>
                  </a:lnTo>
                  <a:lnTo>
                    <a:pt x="63905" y="30065"/>
                  </a:lnTo>
                  <a:lnTo>
                    <a:pt x="67609" y="29277"/>
                  </a:lnTo>
                  <a:close/>
                  <a:moveTo>
                    <a:pt x="8984" y="29600"/>
                  </a:moveTo>
                  <a:lnTo>
                    <a:pt x="8984" y="32427"/>
                  </a:lnTo>
                  <a:lnTo>
                    <a:pt x="5280" y="33286"/>
                  </a:lnTo>
                  <a:lnTo>
                    <a:pt x="5280" y="30459"/>
                  </a:lnTo>
                  <a:lnTo>
                    <a:pt x="8984" y="29600"/>
                  </a:lnTo>
                  <a:close/>
                  <a:moveTo>
                    <a:pt x="36346" y="29546"/>
                  </a:moveTo>
                  <a:lnTo>
                    <a:pt x="36346" y="32534"/>
                  </a:lnTo>
                  <a:lnTo>
                    <a:pt x="32642" y="33340"/>
                  </a:lnTo>
                  <a:lnTo>
                    <a:pt x="32642" y="30369"/>
                  </a:lnTo>
                  <a:lnTo>
                    <a:pt x="36346" y="29546"/>
                  </a:lnTo>
                  <a:close/>
                  <a:moveTo>
                    <a:pt x="83249" y="29403"/>
                  </a:moveTo>
                  <a:lnTo>
                    <a:pt x="83249" y="32660"/>
                  </a:lnTo>
                  <a:lnTo>
                    <a:pt x="79545" y="33393"/>
                  </a:lnTo>
                  <a:lnTo>
                    <a:pt x="79545" y="30172"/>
                  </a:lnTo>
                  <a:lnTo>
                    <a:pt x="83249" y="29403"/>
                  </a:lnTo>
                  <a:close/>
                  <a:moveTo>
                    <a:pt x="20706" y="29940"/>
                  </a:moveTo>
                  <a:lnTo>
                    <a:pt x="20706" y="32839"/>
                  </a:lnTo>
                  <a:lnTo>
                    <a:pt x="17001" y="33662"/>
                  </a:lnTo>
                  <a:lnTo>
                    <a:pt x="17001" y="30781"/>
                  </a:lnTo>
                  <a:lnTo>
                    <a:pt x="20706" y="29940"/>
                  </a:lnTo>
                  <a:close/>
                  <a:moveTo>
                    <a:pt x="98872" y="29707"/>
                  </a:moveTo>
                  <a:lnTo>
                    <a:pt x="98872" y="33035"/>
                  </a:lnTo>
                  <a:lnTo>
                    <a:pt x="95167" y="33769"/>
                  </a:lnTo>
                  <a:lnTo>
                    <a:pt x="95167" y="30441"/>
                  </a:lnTo>
                  <a:lnTo>
                    <a:pt x="98872" y="29707"/>
                  </a:lnTo>
                  <a:close/>
                  <a:moveTo>
                    <a:pt x="48067" y="30172"/>
                  </a:moveTo>
                  <a:lnTo>
                    <a:pt x="48067" y="33232"/>
                  </a:lnTo>
                  <a:lnTo>
                    <a:pt x="44363" y="34020"/>
                  </a:lnTo>
                  <a:lnTo>
                    <a:pt x="44363" y="30978"/>
                  </a:lnTo>
                  <a:lnTo>
                    <a:pt x="48067" y="30172"/>
                  </a:lnTo>
                  <a:close/>
                  <a:moveTo>
                    <a:pt x="63708" y="30101"/>
                  </a:moveTo>
                  <a:lnTo>
                    <a:pt x="63708" y="33250"/>
                  </a:lnTo>
                  <a:lnTo>
                    <a:pt x="60003" y="34020"/>
                  </a:lnTo>
                  <a:lnTo>
                    <a:pt x="60003" y="30888"/>
                  </a:lnTo>
                  <a:lnTo>
                    <a:pt x="63708" y="30101"/>
                  </a:lnTo>
                  <a:close/>
                  <a:moveTo>
                    <a:pt x="32427" y="30423"/>
                  </a:moveTo>
                  <a:lnTo>
                    <a:pt x="32427" y="33393"/>
                  </a:lnTo>
                  <a:lnTo>
                    <a:pt x="28723" y="34199"/>
                  </a:lnTo>
                  <a:lnTo>
                    <a:pt x="28723" y="31246"/>
                  </a:lnTo>
                  <a:lnTo>
                    <a:pt x="32427" y="30423"/>
                  </a:lnTo>
                  <a:close/>
                  <a:moveTo>
                    <a:pt x="79330" y="30208"/>
                  </a:moveTo>
                  <a:lnTo>
                    <a:pt x="79330" y="33447"/>
                  </a:lnTo>
                  <a:lnTo>
                    <a:pt x="75626" y="34199"/>
                  </a:lnTo>
                  <a:lnTo>
                    <a:pt x="75626" y="30978"/>
                  </a:lnTo>
                  <a:lnTo>
                    <a:pt x="79330" y="30208"/>
                  </a:lnTo>
                  <a:close/>
                  <a:moveTo>
                    <a:pt x="114512" y="30172"/>
                  </a:moveTo>
                  <a:lnTo>
                    <a:pt x="114512" y="33608"/>
                  </a:lnTo>
                  <a:lnTo>
                    <a:pt x="110808" y="34306"/>
                  </a:lnTo>
                  <a:lnTo>
                    <a:pt x="110808" y="30906"/>
                  </a:lnTo>
                  <a:lnTo>
                    <a:pt x="114512" y="30172"/>
                  </a:lnTo>
                  <a:close/>
                  <a:moveTo>
                    <a:pt x="16805" y="30834"/>
                  </a:moveTo>
                  <a:lnTo>
                    <a:pt x="16805" y="33715"/>
                  </a:lnTo>
                  <a:lnTo>
                    <a:pt x="13100" y="34539"/>
                  </a:lnTo>
                  <a:lnTo>
                    <a:pt x="13100" y="31693"/>
                  </a:lnTo>
                  <a:lnTo>
                    <a:pt x="16805" y="30834"/>
                  </a:lnTo>
                  <a:close/>
                  <a:moveTo>
                    <a:pt x="94971" y="30494"/>
                  </a:moveTo>
                  <a:lnTo>
                    <a:pt x="94971" y="33805"/>
                  </a:lnTo>
                  <a:lnTo>
                    <a:pt x="91266" y="34539"/>
                  </a:lnTo>
                  <a:lnTo>
                    <a:pt x="91266" y="31246"/>
                  </a:lnTo>
                  <a:lnTo>
                    <a:pt x="94971" y="30494"/>
                  </a:lnTo>
                  <a:close/>
                  <a:moveTo>
                    <a:pt x="59789" y="30924"/>
                  </a:moveTo>
                  <a:lnTo>
                    <a:pt x="59789" y="34055"/>
                  </a:lnTo>
                  <a:lnTo>
                    <a:pt x="56084" y="34825"/>
                  </a:lnTo>
                  <a:lnTo>
                    <a:pt x="56084" y="31729"/>
                  </a:lnTo>
                  <a:lnTo>
                    <a:pt x="59789" y="30924"/>
                  </a:lnTo>
                  <a:close/>
                  <a:moveTo>
                    <a:pt x="44166" y="31031"/>
                  </a:moveTo>
                  <a:lnTo>
                    <a:pt x="44166" y="34055"/>
                  </a:lnTo>
                  <a:lnTo>
                    <a:pt x="40462" y="34861"/>
                  </a:lnTo>
                  <a:lnTo>
                    <a:pt x="40462" y="31836"/>
                  </a:lnTo>
                  <a:lnTo>
                    <a:pt x="44166" y="31031"/>
                  </a:lnTo>
                  <a:close/>
                  <a:moveTo>
                    <a:pt x="75429" y="31013"/>
                  </a:moveTo>
                  <a:lnTo>
                    <a:pt x="75429" y="34234"/>
                  </a:lnTo>
                  <a:lnTo>
                    <a:pt x="71707" y="34986"/>
                  </a:lnTo>
                  <a:lnTo>
                    <a:pt x="71707" y="31783"/>
                  </a:lnTo>
                  <a:lnTo>
                    <a:pt x="75429" y="31013"/>
                  </a:lnTo>
                  <a:close/>
                  <a:moveTo>
                    <a:pt x="28526" y="31300"/>
                  </a:moveTo>
                  <a:lnTo>
                    <a:pt x="28526" y="34234"/>
                  </a:lnTo>
                  <a:lnTo>
                    <a:pt x="24822" y="35040"/>
                  </a:lnTo>
                  <a:lnTo>
                    <a:pt x="24822" y="32123"/>
                  </a:lnTo>
                  <a:lnTo>
                    <a:pt x="28526" y="31300"/>
                  </a:lnTo>
                  <a:close/>
                  <a:moveTo>
                    <a:pt x="110593" y="30942"/>
                  </a:moveTo>
                  <a:lnTo>
                    <a:pt x="110593" y="34342"/>
                  </a:lnTo>
                  <a:lnTo>
                    <a:pt x="106889" y="35058"/>
                  </a:lnTo>
                  <a:lnTo>
                    <a:pt x="106889" y="31675"/>
                  </a:lnTo>
                  <a:lnTo>
                    <a:pt x="110593" y="30942"/>
                  </a:lnTo>
                  <a:close/>
                  <a:moveTo>
                    <a:pt x="91069" y="31282"/>
                  </a:moveTo>
                  <a:lnTo>
                    <a:pt x="91069" y="34557"/>
                  </a:lnTo>
                  <a:lnTo>
                    <a:pt x="87365" y="35290"/>
                  </a:lnTo>
                  <a:lnTo>
                    <a:pt x="87365" y="32015"/>
                  </a:lnTo>
                  <a:lnTo>
                    <a:pt x="91069" y="31282"/>
                  </a:lnTo>
                  <a:close/>
                  <a:moveTo>
                    <a:pt x="12903" y="31729"/>
                  </a:moveTo>
                  <a:lnTo>
                    <a:pt x="12903" y="34592"/>
                  </a:lnTo>
                  <a:lnTo>
                    <a:pt x="9199" y="35433"/>
                  </a:lnTo>
                  <a:lnTo>
                    <a:pt x="9199" y="32570"/>
                  </a:lnTo>
                  <a:lnTo>
                    <a:pt x="12903" y="31729"/>
                  </a:lnTo>
                  <a:close/>
                  <a:moveTo>
                    <a:pt x="55888" y="31765"/>
                  </a:moveTo>
                  <a:lnTo>
                    <a:pt x="55888" y="34879"/>
                  </a:lnTo>
                  <a:lnTo>
                    <a:pt x="52183" y="35630"/>
                  </a:lnTo>
                  <a:lnTo>
                    <a:pt x="52183" y="32552"/>
                  </a:lnTo>
                  <a:lnTo>
                    <a:pt x="55888" y="31765"/>
                  </a:lnTo>
                  <a:close/>
                  <a:moveTo>
                    <a:pt x="40247" y="31890"/>
                  </a:moveTo>
                  <a:lnTo>
                    <a:pt x="40247" y="34897"/>
                  </a:lnTo>
                  <a:lnTo>
                    <a:pt x="36561" y="35666"/>
                  </a:lnTo>
                  <a:lnTo>
                    <a:pt x="36561" y="32678"/>
                  </a:lnTo>
                  <a:lnTo>
                    <a:pt x="40247" y="31890"/>
                  </a:lnTo>
                  <a:close/>
                  <a:moveTo>
                    <a:pt x="71528" y="31836"/>
                  </a:moveTo>
                  <a:lnTo>
                    <a:pt x="71528" y="35004"/>
                  </a:lnTo>
                  <a:lnTo>
                    <a:pt x="67824" y="35756"/>
                  </a:lnTo>
                  <a:lnTo>
                    <a:pt x="67824" y="32588"/>
                  </a:lnTo>
                  <a:lnTo>
                    <a:pt x="71528" y="31836"/>
                  </a:lnTo>
                  <a:close/>
                  <a:moveTo>
                    <a:pt x="106710" y="31711"/>
                  </a:moveTo>
                  <a:lnTo>
                    <a:pt x="106710" y="35075"/>
                  </a:lnTo>
                  <a:lnTo>
                    <a:pt x="103006" y="35791"/>
                  </a:lnTo>
                  <a:lnTo>
                    <a:pt x="103006" y="32427"/>
                  </a:lnTo>
                  <a:lnTo>
                    <a:pt x="106710" y="31711"/>
                  </a:lnTo>
                  <a:close/>
                  <a:moveTo>
                    <a:pt x="24625" y="32176"/>
                  </a:moveTo>
                  <a:lnTo>
                    <a:pt x="24625" y="35093"/>
                  </a:lnTo>
                  <a:lnTo>
                    <a:pt x="20920" y="35899"/>
                  </a:lnTo>
                  <a:lnTo>
                    <a:pt x="20920" y="33000"/>
                  </a:lnTo>
                  <a:lnTo>
                    <a:pt x="24625" y="32176"/>
                  </a:lnTo>
                  <a:close/>
                  <a:moveTo>
                    <a:pt x="87150" y="32069"/>
                  </a:moveTo>
                  <a:lnTo>
                    <a:pt x="87150" y="35344"/>
                  </a:lnTo>
                  <a:lnTo>
                    <a:pt x="83464" y="36060"/>
                  </a:lnTo>
                  <a:lnTo>
                    <a:pt x="83464" y="32803"/>
                  </a:lnTo>
                  <a:lnTo>
                    <a:pt x="87150" y="32069"/>
                  </a:lnTo>
                  <a:close/>
                  <a:moveTo>
                    <a:pt x="8984" y="32642"/>
                  </a:moveTo>
                  <a:lnTo>
                    <a:pt x="8984" y="35469"/>
                  </a:lnTo>
                  <a:lnTo>
                    <a:pt x="5280" y="36292"/>
                  </a:lnTo>
                  <a:lnTo>
                    <a:pt x="5280" y="33483"/>
                  </a:lnTo>
                  <a:lnTo>
                    <a:pt x="8984" y="32642"/>
                  </a:lnTo>
                  <a:close/>
                  <a:moveTo>
                    <a:pt x="51986" y="32606"/>
                  </a:moveTo>
                  <a:lnTo>
                    <a:pt x="51986" y="35684"/>
                  </a:lnTo>
                  <a:lnTo>
                    <a:pt x="48282" y="36453"/>
                  </a:lnTo>
                  <a:lnTo>
                    <a:pt x="48282" y="33375"/>
                  </a:lnTo>
                  <a:lnTo>
                    <a:pt x="51986" y="32606"/>
                  </a:lnTo>
                  <a:close/>
                  <a:moveTo>
                    <a:pt x="36346" y="32731"/>
                  </a:moveTo>
                  <a:lnTo>
                    <a:pt x="36346" y="35720"/>
                  </a:lnTo>
                  <a:lnTo>
                    <a:pt x="32642" y="36507"/>
                  </a:lnTo>
                  <a:lnTo>
                    <a:pt x="32642" y="33537"/>
                  </a:lnTo>
                  <a:lnTo>
                    <a:pt x="36346" y="32731"/>
                  </a:lnTo>
                  <a:close/>
                  <a:moveTo>
                    <a:pt x="67609" y="32660"/>
                  </a:moveTo>
                  <a:lnTo>
                    <a:pt x="67609" y="35791"/>
                  </a:lnTo>
                  <a:lnTo>
                    <a:pt x="63905" y="36543"/>
                  </a:lnTo>
                  <a:lnTo>
                    <a:pt x="63905" y="33411"/>
                  </a:lnTo>
                  <a:lnTo>
                    <a:pt x="67609" y="32660"/>
                  </a:lnTo>
                  <a:close/>
                  <a:moveTo>
                    <a:pt x="102791" y="32481"/>
                  </a:moveTo>
                  <a:lnTo>
                    <a:pt x="102791" y="35827"/>
                  </a:lnTo>
                  <a:lnTo>
                    <a:pt x="99087" y="36543"/>
                  </a:lnTo>
                  <a:lnTo>
                    <a:pt x="99087" y="33197"/>
                  </a:lnTo>
                  <a:lnTo>
                    <a:pt x="102791" y="32481"/>
                  </a:lnTo>
                  <a:close/>
                  <a:moveTo>
                    <a:pt x="20706" y="33035"/>
                  </a:moveTo>
                  <a:lnTo>
                    <a:pt x="20706" y="35934"/>
                  </a:lnTo>
                  <a:lnTo>
                    <a:pt x="17001" y="36758"/>
                  </a:lnTo>
                  <a:lnTo>
                    <a:pt x="17001" y="33877"/>
                  </a:lnTo>
                  <a:lnTo>
                    <a:pt x="20706" y="33035"/>
                  </a:lnTo>
                  <a:close/>
                  <a:moveTo>
                    <a:pt x="83249" y="32856"/>
                  </a:moveTo>
                  <a:lnTo>
                    <a:pt x="83249" y="36096"/>
                  </a:lnTo>
                  <a:lnTo>
                    <a:pt x="79545" y="36829"/>
                  </a:lnTo>
                  <a:lnTo>
                    <a:pt x="79545" y="33590"/>
                  </a:lnTo>
                  <a:lnTo>
                    <a:pt x="83249" y="32856"/>
                  </a:lnTo>
                  <a:close/>
                  <a:moveTo>
                    <a:pt x="48067" y="33429"/>
                  </a:moveTo>
                  <a:lnTo>
                    <a:pt x="48067" y="36489"/>
                  </a:lnTo>
                  <a:lnTo>
                    <a:pt x="44363" y="37259"/>
                  </a:lnTo>
                  <a:lnTo>
                    <a:pt x="44363" y="34217"/>
                  </a:lnTo>
                  <a:lnTo>
                    <a:pt x="48067" y="33429"/>
                  </a:lnTo>
                  <a:close/>
                  <a:moveTo>
                    <a:pt x="98872" y="33250"/>
                  </a:moveTo>
                  <a:lnTo>
                    <a:pt x="98872" y="36579"/>
                  </a:lnTo>
                  <a:lnTo>
                    <a:pt x="95167" y="37277"/>
                  </a:lnTo>
                  <a:lnTo>
                    <a:pt x="95167" y="33966"/>
                  </a:lnTo>
                  <a:lnTo>
                    <a:pt x="98872" y="33250"/>
                  </a:lnTo>
                  <a:close/>
                  <a:moveTo>
                    <a:pt x="32427" y="33590"/>
                  </a:moveTo>
                  <a:lnTo>
                    <a:pt x="32427" y="36561"/>
                  </a:lnTo>
                  <a:lnTo>
                    <a:pt x="28723" y="37348"/>
                  </a:lnTo>
                  <a:lnTo>
                    <a:pt x="28723" y="34395"/>
                  </a:lnTo>
                  <a:lnTo>
                    <a:pt x="32427" y="33590"/>
                  </a:lnTo>
                  <a:close/>
                  <a:moveTo>
                    <a:pt x="63708" y="33465"/>
                  </a:moveTo>
                  <a:lnTo>
                    <a:pt x="63708" y="36597"/>
                  </a:lnTo>
                  <a:lnTo>
                    <a:pt x="60003" y="37348"/>
                  </a:lnTo>
                  <a:lnTo>
                    <a:pt x="60003" y="34217"/>
                  </a:lnTo>
                  <a:lnTo>
                    <a:pt x="63708" y="33465"/>
                  </a:lnTo>
                  <a:close/>
                  <a:moveTo>
                    <a:pt x="79330" y="33644"/>
                  </a:moveTo>
                  <a:lnTo>
                    <a:pt x="79330" y="36865"/>
                  </a:lnTo>
                  <a:lnTo>
                    <a:pt x="75626" y="37599"/>
                  </a:lnTo>
                  <a:lnTo>
                    <a:pt x="75626" y="34395"/>
                  </a:lnTo>
                  <a:lnTo>
                    <a:pt x="79330" y="33644"/>
                  </a:lnTo>
                  <a:close/>
                  <a:moveTo>
                    <a:pt x="16805" y="33930"/>
                  </a:moveTo>
                  <a:lnTo>
                    <a:pt x="16805" y="36793"/>
                  </a:lnTo>
                  <a:lnTo>
                    <a:pt x="13100" y="37617"/>
                  </a:lnTo>
                  <a:lnTo>
                    <a:pt x="13100" y="34753"/>
                  </a:lnTo>
                  <a:lnTo>
                    <a:pt x="16805" y="33930"/>
                  </a:lnTo>
                  <a:close/>
                  <a:moveTo>
                    <a:pt x="94971" y="34020"/>
                  </a:moveTo>
                  <a:lnTo>
                    <a:pt x="94971" y="37330"/>
                  </a:lnTo>
                  <a:lnTo>
                    <a:pt x="91266" y="38028"/>
                  </a:lnTo>
                  <a:lnTo>
                    <a:pt x="91266" y="34735"/>
                  </a:lnTo>
                  <a:lnTo>
                    <a:pt x="94971" y="34020"/>
                  </a:lnTo>
                  <a:close/>
                  <a:moveTo>
                    <a:pt x="44166" y="34270"/>
                  </a:moveTo>
                  <a:lnTo>
                    <a:pt x="44166" y="37294"/>
                  </a:lnTo>
                  <a:lnTo>
                    <a:pt x="40462" y="38064"/>
                  </a:lnTo>
                  <a:lnTo>
                    <a:pt x="40462" y="35058"/>
                  </a:lnTo>
                  <a:lnTo>
                    <a:pt x="44166" y="34270"/>
                  </a:lnTo>
                  <a:close/>
                  <a:moveTo>
                    <a:pt x="59789" y="34252"/>
                  </a:moveTo>
                  <a:lnTo>
                    <a:pt x="59789" y="37384"/>
                  </a:lnTo>
                  <a:lnTo>
                    <a:pt x="56084" y="38136"/>
                  </a:lnTo>
                  <a:lnTo>
                    <a:pt x="56084" y="35040"/>
                  </a:lnTo>
                  <a:lnTo>
                    <a:pt x="59789" y="34252"/>
                  </a:lnTo>
                  <a:close/>
                  <a:moveTo>
                    <a:pt x="28526" y="34449"/>
                  </a:moveTo>
                  <a:lnTo>
                    <a:pt x="28526" y="37384"/>
                  </a:lnTo>
                  <a:lnTo>
                    <a:pt x="24822" y="38189"/>
                  </a:lnTo>
                  <a:lnTo>
                    <a:pt x="24822" y="35254"/>
                  </a:lnTo>
                  <a:lnTo>
                    <a:pt x="28526" y="34449"/>
                  </a:lnTo>
                  <a:close/>
                  <a:moveTo>
                    <a:pt x="75429" y="34449"/>
                  </a:moveTo>
                  <a:lnTo>
                    <a:pt x="75429" y="37635"/>
                  </a:lnTo>
                  <a:lnTo>
                    <a:pt x="71725" y="38368"/>
                  </a:lnTo>
                  <a:lnTo>
                    <a:pt x="71725" y="35183"/>
                  </a:lnTo>
                  <a:lnTo>
                    <a:pt x="75429" y="34449"/>
                  </a:lnTo>
                  <a:close/>
                  <a:moveTo>
                    <a:pt x="12885" y="34807"/>
                  </a:moveTo>
                  <a:lnTo>
                    <a:pt x="12885" y="37652"/>
                  </a:lnTo>
                  <a:lnTo>
                    <a:pt x="9181" y="38476"/>
                  </a:lnTo>
                  <a:lnTo>
                    <a:pt x="9181" y="35630"/>
                  </a:lnTo>
                  <a:lnTo>
                    <a:pt x="12885" y="34807"/>
                  </a:lnTo>
                  <a:close/>
                  <a:moveTo>
                    <a:pt x="91069" y="34771"/>
                  </a:moveTo>
                  <a:lnTo>
                    <a:pt x="91069" y="38064"/>
                  </a:lnTo>
                  <a:lnTo>
                    <a:pt x="87347" y="38780"/>
                  </a:lnTo>
                  <a:lnTo>
                    <a:pt x="87347" y="35505"/>
                  </a:lnTo>
                  <a:lnTo>
                    <a:pt x="91069" y="34771"/>
                  </a:lnTo>
                  <a:close/>
                  <a:moveTo>
                    <a:pt x="40247" y="35111"/>
                  </a:moveTo>
                  <a:lnTo>
                    <a:pt x="40247" y="38118"/>
                  </a:lnTo>
                  <a:lnTo>
                    <a:pt x="36543" y="38887"/>
                  </a:lnTo>
                  <a:lnTo>
                    <a:pt x="36543" y="35881"/>
                  </a:lnTo>
                  <a:lnTo>
                    <a:pt x="40247" y="35111"/>
                  </a:lnTo>
                  <a:close/>
                  <a:moveTo>
                    <a:pt x="55888" y="35075"/>
                  </a:moveTo>
                  <a:lnTo>
                    <a:pt x="55888" y="38171"/>
                  </a:lnTo>
                  <a:lnTo>
                    <a:pt x="52183" y="38923"/>
                  </a:lnTo>
                  <a:lnTo>
                    <a:pt x="52183" y="35845"/>
                  </a:lnTo>
                  <a:lnTo>
                    <a:pt x="55888" y="35075"/>
                  </a:lnTo>
                  <a:close/>
                  <a:moveTo>
                    <a:pt x="24625" y="35308"/>
                  </a:moveTo>
                  <a:lnTo>
                    <a:pt x="24625" y="38225"/>
                  </a:lnTo>
                  <a:lnTo>
                    <a:pt x="20903" y="39012"/>
                  </a:lnTo>
                  <a:lnTo>
                    <a:pt x="20903" y="36113"/>
                  </a:lnTo>
                  <a:lnTo>
                    <a:pt x="24625" y="35308"/>
                  </a:lnTo>
                  <a:close/>
                  <a:moveTo>
                    <a:pt x="71528" y="35219"/>
                  </a:moveTo>
                  <a:lnTo>
                    <a:pt x="71528" y="38404"/>
                  </a:lnTo>
                  <a:lnTo>
                    <a:pt x="67806" y="39138"/>
                  </a:lnTo>
                  <a:lnTo>
                    <a:pt x="67806" y="35970"/>
                  </a:lnTo>
                  <a:lnTo>
                    <a:pt x="71528" y="35219"/>
                  </a:lnTo>
                  <a:close/>
                  <a:moveTo>
                    <a:pt x="8984" y="35684"/>
                  </a:moveTo>
                  <a:lnTo>
                    <a:pt x="8984" y="38511"/>
                  </a:lnTo>
                  <a:lnTo>
                    <a:pt x="5280" y="39317"/>
                  </a:lnTo>
                  <a:lnTo>
                    <a:pt x="5280" y="36507"/>
                  </a:lnTo>
                  <a:lnTo>
                    <a:pt x="8984" y="35684"/>
                  </a:lnTo>
                  <a:close/>
                  <a:moveTo>
                    <a:pt x="87150" y="35541"/>
                  </a:moveTo>
                  <a:lnTo>
                    <a:pt x="87150" y="38833"/>
                  </a:lnTo>
                  <a:lnTo>
                    <a:pt x="83446" y="39531"/>
                  </a:lnTo>
                  <a:lnTo>
                    <a:pt x="83446" y="36274"/>
                  </a:lnTo>
                  <a:lnTo>
                    <a:pt x="87150" y="35541"/>
                  </a:lnTo>
                  <a:close/>
                  <a:moveTo>
                    <a:pt x="36346" y="35934"/>
                  </a:moveTo>
                  <a:lnTo>
                    <a:pt x="36346" y="38923"/>
                  </a:lnTo>
                  <a:lnTo>
                    <a:pt x="32642" y="39692"/>
                  </a:lnTo>
                  <a:lnTo>
                    <a:pt x="32642" y="36722"/>
                  </a:lnTo>
                  <a:lnTo>
                    <a:pt x="36346" y="35934"/>
                  </a:lnTo>
                  <a:close/>
                  <a:moveTo>
                    <a:pt x="51969" y="35881"/>
                  </a:moveTo>
                  <a:lnTo>
                    <a:pt x="51969" y="38977"/>
                  </a:lnTo>
                  <a:lnTo>
                    <a:pt x="48264" y="39710"/>
                  </a:lnTo>
                  <a:lnTo>
                    <a:pt x="48264" y="36668"/>
                  </a:lnTo>
                  <a:lnTo>
                    <a:pt x="51969" y="35881"/>
                  </a:lnTo>
                  <a:close/>
                  <a:moveTo>
                    <a:pt x="20706" y="36149"/>
                  </a:moveTo>
                  <a:lnTo>
                    <a:pt x="20706" y="39066"/>
                  </a:lnTo>
                  <a:lnTo>
                    <a:pt x="17001" y="39854"/>
                  </a:lnTo>
                  <a:lnTo>
                    <a:pt x="17001" y="36972"/>
                  </a:lnTo>
                  <a:lnTo>
                    <a:pt x="20706" y="36149"/>
                  </a:lnTo>
                  <a:close/>
                  <a:moveTo>
                    <a:pt x="67609" y="36006"/>
                  </a:moveTo>
                  <a:lnTo>
                    <a:pt x="67609" y="39191"/>
                  </a:lnTo>
                  <a:lnTo>
                    <a:pt x="63905" y="39907"/>
                  </a:lnTo>
                  <a:lnTo>
                    <a:pt x="63905" y="36776"/>
                  </a:lnTo>
                  <a:lnTo>
                    <a:pt x="67609" y="36006"/>
                  </a:lnTo>
                  <a:close/>
                  <a:moveTo>
                    <a:pt x="83249" y="36310"/>
                  </a:moveTo>
                  <a:lnTo>
                    <a:pt x="83249" y="39567"/>
                  </a:lnTo>
                  <a:lnTo>
                    <a:pt x="79545" y="40283"/>
                  </a:lnTo>
                  <a:lnTo>
                    <a:pt x="79545" y="37044"/>
                  </a:lnTo>
                  <a:lnTo>
                    <a:pt x="83249" y="36310"/>
                  </a:lnTo>
                  <a:close/>
                  <a:moveTo>
                    <a:pt x="32427" y="36758"/>
                  </a:moveTo>
                  <a:lnTo>
                    <a:pt x="32427" y="39728"/>
                  </a:lnTo>
                  <a:lnTo>
                    <a:pt x="28723" y="40498"/>
                  </a:lnTo>
                  <a:lnTo>
                    <a:pt x="28723" y="37563"/>
                  </a:lnTo>
                  <a:lnTo>
                    <a:pt x="32427" y="36758"/>
                  </a:lnTo>
                  <a:close/>
                  <a:moveTo>
                    <a:pt x="48067" y="36704"/>
                  </a:moveTo>
                  <a:lnTo>
                    <a:pt x="48067" y="39746"/>
                  </a:lnTo>
                  <a:lnTo>
                    <a:pt x="44363" y="40516"/>
                  </a:lnTo>
                  <a:lnTo>
                    <a:pt x="44363" y="37473"/>
                  </a:lnTo>
                  <a:lnTo>
                    <a:pt x="48067" y="36704"/>
                  </a:lnTo>
                  <a:close/>
                  <a:moveTo>
                    <a:pt x="16805" y="37008"/>
                  </a:moveTo>
                  <a:lnTo>
                    <a:pt x="16805" y="39907"/>
                  </a:lnTo>
                  <a:lnTo>
                    <a:pt x="13100" y="40695"/>
                  </a:lnTo>
                  <a:lnTo>
                    <a:pt x="13100" y="37831"/>
                  </a:lnTo>
                  <a:lnTo>
                    <a:pt x="16805" y="37008"/>
                  </a:lnTo>
                  <a:close/>
                  <a:moveTo>
                    <a:pt x="63708" y="36793"/>
                  </a:moveTo>
                  <a:lnTo>
                    <a:pt x="63708" y="39961"/>
                  </a:lnTo>
                  <a:lnTo>
                    <a:pt x="60003" y="40695"/>
                  </a:lnTo>
                  <a:lnTo>
                    <a:pt x="60003" y="37563"/>
                  </a:lnTo>
                  <a:lnTo>
                    <a:pt x="63708" y="36793"/>
                  </a:lnTo>
                  <a:close/>
                  <a:moveTo>
                    <a:pt x="79330" y="37080"/>
                  </a:moveTo>
                  <a:lnTo>
                    <a:pt x="79330" y="40301"/>
                  </a:lnTo>
                  <a:lnTo>
                    <a:pt x="75626" y="41017"/>
                  </a:lnTo>
                  <a:lnTo>
                    <a:pt x="75626" y="37813"/>
                  </a:lnTo>
                  <a:lnTo>
                    <a:pt x="79330" y="37080"/>
                  </a:lnTo>
                  <a:close/>
                  <a:moveTo>
                    <a:pt x="44166" y="37509"/>
                  </a:moveTo>
                  <a:lnTo>
                    <a:pt x="44166" y="40551"/>
                  </a:lnTo>
                  <a:lnTo>
                    <a:pt x="40462" y="41303"/>
                  </a:lnTo>
                  <a:lnTo>
                    <a:pt x="40462" y="38297"/>
                  </a:lnTo>
                  <a:lnTo>
                    <a:pt x="44166" y="37509"/>
                  </a:lnTo>
                  <a:close/>
                  <a:moveTo>
                    <a:pt x="28526" y="37599"/>
                  </a:moveTo>
                  <a:lnTo>
                    <a:pt x="28526" y="40551"/>
                  </a:lnTo>
                  <a:lnTo>
                    <a:pt x="24822" y="41321"/>
                  </a:lnTo>
                  <a:lnTo>
                    <a:pt x="24822" y="38404"/>
                  </a:lnTo>
                  <a:lnTo>
                    <a:pt x="28526" y="37599"/>
                  </a:lnTo>
                  <a:close/>
                  <a:moveTo>
                    <a:pt x="59789" y="37599"/>
                  </a:moveTo>
                  <a:lnTo>
                    <a:pt x="59789" y="40712"/>
                  </a:lnTo>
                  <a:lnTo>
                    <a:pt x="56084" y="41446"/>
                  </a:lnTo>
                  <a:lnTo>
                    <a:pt x="56084" y="38350"/>
                  </a:lnTo>
                  <a:lnTo>
                    <a:pt x="59789" y="37599"/>
                  </a:lnTo>
                  <a:close/>
                  <a:moveTo>
                    <a:pt x="12885" y="37867"/>
                  </a:moveTo>
                  <a:lnTo>
                    <a:pt x="12885" y="40730"/>
                  </a:lnTo>
                  <a:lnTo>
                    <a:pt x="9181" y="41518"/>
                  </a:lnTo>
                  <a:lnTo>
                    <a:pt x="9181" y="38690"/>
                  </a:lnTo>
                  <a:lnTo>
                    <a:pt x="12885" y="37867"/>
                  </a:lnTo>
                  <a:close/>
                  <a:moveTo>
                    <a:pt x="75429" y="37849"/>
                  </a:moveTo>
                  <a:lnTo>
                    <a:pt x="75429" y="41070"/>
                  </a:lnTo>
                  <a:lnTo>
                    <a:pt x="71725" y="41768"/>
                  </a:lnTo>
                  <a:lnTo>
                    <a:pt x="71725" y="38583"/>
                  </a:lnTo>
                  <a:lnTo>
                    <a:pt x="75429" y="37849"/>
                  </a:lnTo>
                  <a:close/>
                  <a:moveTo>
                    <a:pt x="40247" y="38315"/>
                  </a:moveTo>
                  <a:lnTo>
                    <a:pt x="40247" y="41339"/>
                  </a:lnTo>
                  <a:lnTo>
                    <a:pt x="36543" y="42090"/>
                  </a:lnTo>
                  <a:lnTo>
                    <a:pt x="36543" y="39102"/>
                  </a:lnTo>
                  <a:lnTo>
                    <a:pt x="40247" y="38315"/>
                  </a:lnTo>
                  <a:close/>
                  <a:moveTo>
                    <a:pt x="24625" y="38440"/>
                  </a:moveTo>
                  <a:lnTo>
                    <a:pt x="24625" y="41375"/>
                  </a:lnTo>
                  <a:lnTo>
                    <a:pt x="20903" y="42144"/>
                  </a:lnTo>
                  <a:lnTo>
                    <a:pt x="20903" y="39227"/>
                  </a:lnTo>
                  <a:lnTo>
                    <a:pt x="24625" y="38440"/>
                  </a:lnTo>
                  <a:close/>
                  <a:moveTo>
                    <a:pt x="55888" y="38386"/>
                  </a:moveTo>
                  <a:lnTo>
                    <a:pt x="55888" y="41482"/>
                  </a:lnTo>
                  <a:lnTo>
                    <a:pt x="52183" y="42216"/>
                  </a:lnTo>
                  <a:lnTo>
                    <a:pt x="52183" y="39138"/>
                  </a:lnTo>
                  <a:lnTo>
                    <a:pt x="55888" y="38386"/>
                  </a:lnTo>
                  <a:close/>
                  <a:moveTo>
                    <a:pt x="8984" y="38726"/>
                  </a:moveTo>
                  <a:lnTo>
                    <a:pt x="8984" y="41536"/>
                  </a:lnTo>
                  <a:lnTo>
                    <a:pt x="5280" y="42323"/>
                  </a:lnTo>
                  <a:lnTo>
                    <a:pt x="5280" y="39513"/>
                  </a:lnTo>
                  <a:lnTo>
                    <a:pt x="8984" y="38726"/>
                  </a:lnTo>
                  <a:close/>
                  <a:moveTo>
                    <a:pt x="71528" y="38619"/>
                  </a:moveTo>
                  <a:lnTo>
                    <a:pt x="71528" y="41786"/>
                  </a:lnTo>
                  <a:lnTo>
                    <a:pt x="67806" y="42484"/>
                  </a:lnTo>
                  <a:lnTo>
                    <a:pt x="67806" y="39335"/>
                  </a:lnTo>
                  <a:lnTo>
                    <a:pt x="71528" y="38619"/>
                  </a:lnTo>
                  <a:close/>
                  <a:moveTo>
                    <a:pt x="36346" y="39138"/>
                  </a:moveTo>
                  <a:lnTo>
                    <a:pt x="36346" y="42108"/>
                  </a:lnTo>
                  <a:lnTo>
                    <a:pt x="32642" y="42860"/>
                  </a:lnTo>
                  <a:lnTo>
                    <a:pt x="32642" y="39889"/>
                  </a:lnTo>
                  <a:lnTo>
                    <a:pt x="36346" y="39138"/>
                  </a:lnTo>
                  <a:close/>
                  <a:moveTo>
                    <a:pt x="20706" y="39263"/>
                  </a:moveTo>
                  <a:lnTo>
                    <a:pt x="20706" y="42180"/>
                  </a:lnTo>
                  <a:lnTo>
                    <a:pt x="17001" y="42949"/>
                  </a:lnTo>
                  <a:lnTo>
                    <a:pt x="17001" y="40032"/>
                  </a:lnTo>
                  <a:lnTo>
                    <a:pt x="20706" y="39263"/>
                  </a:lnTo>
                  <a:close/>
                  <a:moveTo>
                    <a:pt x="51969" y="39173"/>
                  </a:moveTo>
                  <a:lnTo>
                    <a:pt x="51969" y="42234"/>
                  </a:lnTo>
                  <a:lnTo>
                    <a:pt x="48264" y="42949"/>
                  </a:lnTo>
                  <a:lnTo>
                    <a:pt x="48264" y="39907"/>
                  </a:lnTo>
                  <a:lnTo>
                    <a:pt x="51969" y="39173"/>
                  </a:lnTo>
                  <a:close/>
                  <a:moveTo>
                    <a:pt x="67609" y="39388"/>
                  </a:moveTo>
                  <a:lnTo>
                    <a:pt x="67609" y="42538"/>
                  </a:lnTo>
                  <a:lnTo>
                    <a:pt x="63905" y="43236"/>
                  </a:lnTo>
                  <a:lnTo>
                    <a:pt x="63905" y="40086"/>
                  </a:lnTo>
                  <a:lnTo>
                    <a:pt x="67609" y="39388"/>
                  </a:lnTo>
                  <a:close/>
                  <a:moveTo>
                    <a:pt x="32427" y="39943"/>
                  </a:moveTo>
                  <a:lnTo>
                    <a:pt x="32427" y="42896"/>
                  </a:lnTo>
                  <a:lnTo>
                    <a:pt x="28723" y="43647"/>
                  </a:lnTo>
                  <a:lnTo>
                    <a:pt x="28723" y="40695"/>
                  </a:lnTo>
                  <a:lnTo>
                    <a:pt x="32427" y="39943"/>
                  </a:lnTo>
                  <a:close/>
                  <a:moveTo>
                    <a:pt x="48067" y="39961"/>
                  </a:moveTo>
                  <a:lnTo>
                    <a:pt x="48067" y="43021"/>
                  </a:lnTo>
                  <a:lnTo>
                    <a:pt x="44363" y="43719"/>
                  </a:lnTo>
                  <a:lnTo>
                    <a:pt x="44363" y="40695"/>
                  </a:lnTo>
                  <a:lnTo>
                    <a:pt x="48067" y="39961"/>
                  </a:lnTo>
                  <a:close/>
                  <a:moveTo>
                    <a:pt x="16805" y="40104"/>
                  </a:moveTo>
                  <a:lnTo>
                    <a:pt x="16805" y="42985"/>
                  </a:lnTo>
                  <a:lnTo>
                    <a:pt x="13100" y="43755"/>
                  </a:lnTo>
                  <a:lnTo>
                    <a:pt x="13100" y="40874"/>
                  </a:lnTo>
                  <a:lnTo>
                    <a:pt x="16805" y="40104"/>
                  </a:lnTo>
                  <a:close/>
                  <a:moveTo>
                    <a:pt x="63708" y="40158"/>
                  </a:moveTo>
                  <a:lnTo>
                    <a:pt x="63708" y="43289"/>
                  </a:lnTo>
                  <a:lnTo>
                    <a:pt x="60003" y="44005"/>
                  </a:lnTo>
                  <a:lnTo>
                    <a:pt x="60003" y="40874"/>
                  </a:lnTo>
                  <a:lnTo>
                    <a:pt x="63708" y="40158"/>
                  </a:lnTo>
                  <a:close/>
                  <a:moveTo>
                    <a:pt x="28526" y="40748"/>
                  </a:moveTo>
                  <a:lnTo>
                    <a:pt x="28526" y="43701"/>
                  </a:lnTo>
                  <a:lnTo>
                    <a:pt x="24822" y="44435"/>
                  </a:lnTo>
                  <a:lnTo>
                    <a:pt x="24822" y="41518"/>
                  </a:lnTo>
                  <a:lnTo>
                    <a:pt x="28526" y="40748"/>
                  </a:lnTo>
                  <a:close/>
                  <a:moveTo>
                    <a:pt x="44166" y="40748"/>
                  </a:moveTo>
                  <a:lnTo>
                    <a:pt x="44166" y="43773"/>
                  </a:lnTo>
                  <a:lnTo>
                    <a:pt x="40462" y="44506"/>
                  </a:lnTo>
                  <a:lnTo>
                    <a:pt x="40462" y="41482"/>
                  </a:lnTo>
                  <a:lnTo>
                    <a:pt x="44166" y="40748"/>
                  </a:lnTo>
                  <a:close/>
                  <a:moveTo>
                    <a:pt x="12885" y="40927"/>
                  </a:moveTo>
                  <a:lnTo>
                    <a:pt x="12885" y="43790"/>
                  </a:lnTo>
                  <a:lnTo>
                    <a:pt x="9181" y="44542"/>
                  </a:lnTo>
                  <a:lnTo>
                    <a:pt x="9181" y="41715"/>
                  </a:lnTo>
                  <a:lnTo>
                    <a:pt x="12885" y="40927"/>
                  </a:lnTo>
                  <a:close/>
                  <a:moveTo>
                    <a:pt x="59789" y="40927"/>
                  </a:moveTo>
                  <a:lnTo>
                    <a:pt x="59789" y="44023"/>
                  </a:lnTo>
                  <a:lnTo>
                    <a:pt x="56084" y="44739"/>
                  </a:lnTo>
                  <a:lnTo>
                    <a:pt x="56084" y="41643"/>
                  </a:lnTo>
                  <a:lnTo>
                    <a:pt x="59789" y="40927"/>
                  </a:lnTo>
                  <a:close/>
                  <a:moveTo>
                    <a:pt x="24625" y="41554"/>
                  </a:moveTo>
                  <a:lnTo>
                    <a:pt x="24625" y="44488"/>
                  </a:lnTo>
                  <a:lnTo>
                    <a:pt x="20903" y="45240"/>
                  </a:lnTo>
                  <a:lnTo>
                    <a:pt x="20903" y="42323"/>
                  </a:lnTo>
                  <a:lnTo>
                    <a:pt x="24625" y="41554"/>
                  </a:lnTo>
                  <a:close/>
                  <a:moveTo>
                    <a:pt x="40247" y="41536"/>
                  </a:moveTo>
                  <a:lnTo>
                    <a:pt x="40247" y="44542"/>
                  </a:lnTo>
                  <a:lnTo>
                    <a:pt x="36543" y="45276"/>
                  </a:lnTo>
                  <a:lnTo>
                    <a:pt x="36543" y="42269"/>
                  </a:lnTo>
                  <a:lnTo>
                    <a:pt x="40247" y="41536"/>
                  </a:lnTo>
                  <a:close/>
                  <a:moveTo>
                    <a:pt x="8984" y="41768"/>
                  </a:moveTo>
                  <a:lnTo>
                    <a:pt x="8984" y="44596"/>
                  </a:lnTo>
                  <a:lnTo>
                    <a:pt x="5280" y="45365"/>
                  </a:lnTo>
                  <a:lnTo>
                    <a:pt x="5280" y="42538"/>
                  </a:lnTo>
                  <a:lnTo>
                    <a:pt x="8984" y="41768"/>
                  </a:lnTo>
                  <a:close/>
                  <a:moveTo>
                    <a:pt x="55888" y="41679"/>
                  </a:moveTo>
                  <a:lnTo>
                    <a:pt x="55888" y="44775"/>
                  </a:lnTo>
                  <a:lnTo>
                    <a:pt x="52183" y="45490"/>
                  </a:lnTo>
                  <a:lnTo>
                    <a:pt x="52183" y="42413"/>
                  </a:lnTo>
                  <a:lnTo>
                    <a:pt x="55888" y="41679"/>
                  </a:lnTo>
                  <a:close/>
                  <a:moveTo>
                    <a:pt x="20706" y="42359"/>
                  </a:moveTo>
                  <a:lnTo>
                    <a:pt x="20706" y="45276"/>
                  </a:lnTo>
                  <a:lnTo>
                    <a:pt x="17001" y="46009"/>
                  </a:lnTo>
                  <a:lnTo>
                    <a:pt x="17001" y="43128"/>
                  </a:lnTo>
                  <a:lnTo>
                    <a:pt x="20706" y="42359"/>
                  </a:lnTo>
                  <a:close/>
                  <a:moveTo>
                    <a:pt x="36346" y="42323"/>
                  </a:moveTo>
                  <a:lnTo>
                    <a:pt x="36346" y="45312"/>
                  </a:lnTo>
                  <a:lnTo>
                    <a:pt x="32642" y="46027"/>
                  </a:lnTo>
                  <a:lnTo>
                    <a:pt x="32642" y="43075"/>
                  </a:lnTo>
                  <a:lnTo>
                    <a:pt x="36346" y="42323"/>
                  </a:lnTo>
                  <a:close/>
                  <a:moveTo>
                    <a:pt x="51969" y="42448"/>
                  </a:moveTo>
                  <a:lnTo>
                    <a:pt x="51969" y="45526"/>
                  </a:lnTo>
                  <a:lnTo>
                    <a:pt x="48264" y="46224"/>
                  </a:lnTo>
                  <a:lnTo>
                    <a:pt x="48264" y="43164"/>
                  </a:lnTo>
                  <a:lnTo>
                    <a:pt x="51969" y="42448"/>
                  </a:lnTo>
                  <a:close/>
                  <a:moveTo>
                    <a:pt x="32427" y="43110"/>
                  </a:moveTo>
                  <a:lnTo>
                    <a:pt x="32427" y="46081"/>
                  </a:lnTo>
                  <a:lnTo>
                    <a:pt x="28723" y="46797"/>
                  </a:lnTo>
                  <a:lnTo>
                    <a:pt x="28723" y="43862"/>
                  </a:lnTo>
                  <a:lnTo>
                    <a:pt x="32427" y="43110"/>
                  </a:lnTo>
                  <a:close/>
                  <a:moveTo>
                    <a:pt x="16805" y="43182"/>
                  </a:moveTo>
                  <a:lnTo>
                    <a:pt x="16805" y="46081"/>
                  </a:lnTo>
                  <a:lnTo>
                    <a:pt x="13100" y="46815"/>
                  </a:lnTo>
                  <a:lnTo>
                    <a:pt x="13100" y="43951"/>
                  </a:lnTo>
                  <a:lnTo>
                    <a:pt x="16805" y="43182"/>
                  </a:lnTo>
                  <a:close/>
                  <a:moveTo>
                    <a:pt x="48067" y="43218"/>
                  </a:moveTo>
                  <a:lnTo>
                    <a:pt x="48067" y="46278"/>
                  </a:lnTo>
                  <a:lnTo>
                    <a:pt x="44363" y="46976"/>
                  </a:lnTo>
                  <a:lnTo>
                    <a:pt x="44363" y="43951"/>
                  </a:lnTo>
                  <a:lnTo>
                    <a:pt x="48067" y="43218"/>
                  </a:lnTo>
                  <a:close/>
                  <a:moveTo>
                    <a:pt x="28526" y="43898"/>
                  </a:moveTo>
                  <a:lnTo>
                    <a:pt x="28526" y="46851"/>
                  </a:lnTo>
                  <a:lnTo>
                    <a:pt x="24822" y="47584"/>
                  </a:lnTo>
                  <a:lnTo>
                    <a:pt x="24822" y="44649"/>
                  </a:lnTo>
                  <a:lnTo>
                    <a:pt x="28526" y="43898"/>
                  </a:lnTo>
                  <a:close/>
                  <a:moveTo>
                    <a:pt x="12885" y="43987"/>
                  </a:moveTo>
                  <a:lnTo>
                    <a:pt x="12885" y="46851"/>
                  </a:lnTo>
                  <a:lnTo>
                    <a:pt x="9181" y="47602"/>
                  </a:lnTo>
                  <a:lnTo>
                    <a:pt x="9181" y="44757"/>
                  </a:lnTo>
                  <a:lnTo>
                    <a:pt x="12885" y="43987"/>
                  </a:lnTo>
                  <a:close/>
                  <a:moveTo>
                    <a:pt x="44166" y="43987"/>
                  </a:moveTo>
                  <a:lnTo>
                    <a:pt x="44166" y="47012"/>
                  </a:lnTo>
                  <a:lnTo>
                    <a:pt x="40462" y="47727"/>
                  </a:lnTo>
                  <a:lnTo>
                    <a:pt x="40462" y="44721"/>
                  </a:lnTo>
                  <a:lnTo>
                    <a:pt x="44166" y="43987"/>
                  </a:lnTo>
                  <a:close/>
                  <a:moveTo>
                    <a:pt x="24625" y="44685"/>
                  </a:moveTo>
                  <a:lnTo>
                    <a:pt x="24625" y="47620"/>
                  </a:lnTo>
                  <a:lnTo>
                    <a:pt x="20903" y="48354"/>
                  </a:lnTo>
                  <a:lnTo>
                    <a:pt x="20903" y="45437"/>
                  </a:lnTo>
                  <a:lnTo>
                    <a:pt x="24625" y="44685"/>
                  </a:lnTo>
                  <a:close/>
                  <a:moveTo>
                    <a:pt x="8984" y="44810"/>
                  </a:moveTo>
                  <a:lnTo>
                    <a:pt x="8984" y="47638"/>
                  </a:lnTo>
                  <a:lnTo>
                    <a:pt x="5280" y="48389"/>
                  </a:lnTo>
                  <a:lnTo>
                    <a:pt x="5280" y="45580"/>
                  </a:lnTo>
                  <a:lnTo>
                    <a:pt x="8984" y="44810"/>
                  </a:lnTo>
                  <a:close/>
                  <a:moveTo>
                    <a:pt x="40247" y="44757"/>
                  </a:moveTo>
                  <a:lnTo>
                    <a:pt x="40247" y="47763"/>
                  </a:lnTo>
                  <a:lnTo>
                    <a:pt x="36543" y="48461"/>
                  </a:lnTo>
                  <a:lnTo>
                    <a:pt x="36543" y="45473"/>
                  </a:lnTo>
                  <a:lnTo>
                    <a:pt x="40247" y="44757"/>
                  </a:lnTo>
                  <a:close/>
                  <a:moveTo>
                    <a:pt x="20706" y="45473"/>
                  </a:moveTo>
                  <a:lnTo>
                    <a:pt x="20706" y="48372"/>
                  </a:lnTo>
                  <a:lnTo>
                    <a:pt x="17001" y="49105"/>
                  </a:lnTo>
                  <a:lnTo>
                    <a:pt x="17001" y="46224"/>
                  </a:lnTo>
                  <a:lnTo>
                    <a:pt x="20706" y="45473"/>
                  </a:lnTo>
                  <a:close/>
                  <a:moveTo>
                    <a:pt x="36346" y="45526"/>
                  </a:moveTo>
                  <a:lnTo>
                    <a:pt x="36346" y="48497"/>
                  </a:lnTo>
                  <a:lnTo>
                    <a:pt x="32642" y="49213"/>
                  </a:lnTo>
                  <a:lnTo>
                    <a:pt x="32642" y="46242"/>
                  </a:lnTo>
                  <a:lnTo>
                    <a:pt x="36346" y="45526"/>
                  </a:lnTo>
                  <a:close/>
                  <a:moveTo>
                    <a:pt x="16805" y="46278"/>
                  </a:moveTo>
                  <a:lnTo>
                    <a:pt x="16805" y="49141"/>
                  </a:lnTo>
                  <a:lnTo>
                    <a:pt x="13100" y="49875"/>
                  </a:lnTo>
                  <a:lnTo>
                    <a:pt x="13100" y="47012"/>
                  </a:lnTo>
                  <a:lnTo>
                    <a:pt x="16805" y="46278"/>
                  </a:lnTo>
                  <a:close/>
                  <a:moveTo>
                    <a:pt x="32427" y="46296"/>
                  </a:moveTo>
                  <a:lnTo>
                    <a:pt x="32427" y="49248"/>
                  </a:lnTo>
                  <a:lnTo>
                    <a:pt x="28723" y="49964"/>
                  </a:lnTo>
                  <a:lnTo>
                    <a:pt x="28723" y="47012"/>
                  </a:lnTo>
                  <a:lnTo>
                    <a:pt x="32427" y="46296"/>
                  </a:lnTo>
                  <a:close/>
                  <a:moveTo>
                    <a:pt x="12885" y="47065"/>
                  </a:moveTo>
                  <a:lnTo>
                    <a:pt x="12885" y="49911"/>
                  </a:lnTo>
                  <a:lnTo>
                    <a:pt x="9181" y="50644"/>
                  </a:lnTo>
                  <a:lnTo>
                    <a:pt x="9181" y="47799"/>
                  </a:lnTo>
                  <a:lnTo>
                    <a:pt x="12885" y="47065"/>
                  </a:lnTo>
                  <a:close/>
                  <a:moveTo>
                    <a:pt x="28526" y="47047"/>
                  </a:moveTo>
                  <a:lnTo>
                    <a:pt x="28526" y="50000"/>
                  </a:lnTo>
                  <a:lnTo>
                    <a:pt x="24822" y="50698"/>
                  </a:lnTo>
                  <a:lnTo>
                    <a:pt x="24822" y="47781"/>
                  </a:lnTo>
                  <a:lnTo>
                    <a:pt x="28526" y="47047"/>
                  </a:lnTo>
                  <a:close/>
                  <a:moveTo>
                    <a:pt x="8984" y="47853"/>
                  </a:moveTo>
                  <a:lnTo>
                    <a:pt x="8984" y="50680"/>
                  </a:lnTo>
                  <a:lnTo>
                    <a:pt x="5280" y="51414"/>
                  </a:lnTo>
                  <a:lnTo>
                    <a:pt x="5280" y="48586"/>
                  </a:lnTo>
                  <a:lnTo>
                    <a:pt x="8984" y="47853"/>
                  </a:lnTo>
                  <a:close/>
                  <a:moveTo>
                    <a:pt x="24625" y="47817"/>
                  </a:moveTo>
                  <a:lnTo>
                    <a:pt x="24625" y="50752"/>
                  </a:lnTo>
                  <a:lnTo>
                    <a:pt x="20903" y="51450"/>
                  </a:lnTo>
                  <a:lnTo>
                    <a:pt x="20903" y="48551"/>
                  </a:lnTo>
                  <a:lnTo>
                    <a:pt x="24625" y="47817"/>
                  </a:lnTo>
                  <a:close/>
                  <a:moveTo>
                    <a:pt x="20706" y="48586"/>
                  </a:moveTo>
                  <a:lnTo>
                    <a:pt x="20706" y="51485"/>
                  </a:lnTo>
                  <a:lnTo>
                    <a:pt x="17001" y="52201"/>
                  </a:lnTo>
                  <a:lnTo>
                    <a:pt x="17001" y="49320"/>
                  </a:lnTo>
                  <a:lnTo>
                    <a:pt x="20706" y="48586"/>
                  </a:lnTo>
                  <a:close/>
                  <a:moveTo>
                    <a:pt x="16805" y="49356"/>
                  </a:moveTo>
                  <a:lnTo>
                    <a:pt x="16805" y="52237"/>
                  </a:lnTo>
                  <a:lnTo>
                    <a:pt x="13100" y="52935"/>
                  </a:lnTo>
                  <a:lnTo>
                    <a:pt x="13100" y="50090"/>
                  </a:lnTo>
                  <a:lnTo>
                    <a:pt x="16805" y="49356"/>
                  </a:lnTo>
                  <a:close/>
                  <a:moveTo>
                    <a:pt x="12885" y="50125"/>
                  </a:moveTo>
                  <a:lnTo>
                    <a:pt x="12885" y="52971"/>
                  </a:lnTo>
                  <a:lnTo>
                    <a:pt x="9181" y="53686"/>
                  </a:lnTo>
                  <a:lnTo>
                    <a:pt x="9181" y="50841"/>
                  </a:lnTo>
                  <a:lnTo>
                    <a:pt x="12885" y="50125"/>
                  </a:lnTo>
                  <a:close/>
                  <a:moveTo>
                    <a:pt x="8984" y="50895"/>
                  </a:moveTo>
                  <a:lnTo>
                    <a:pt x="8984" y="53722"/>
                  </a:lnTo>
                  <a:lnTo>
                    <a:pt x="5280" y="54438"/>
                  </a:lnTo>
                  <a:lnTo>
                    <a:pt x="5280" y="51611"/>
                  </a:lnTo>
                  <a:lnTo>
                    <a:pt x="8984" y="50895"/>
                  </a:lnTo>
                  <a:close/>
                  <a:moveTo>
                    <a:pt x="114512" y="1"/>
                  </a:moveTo>
                  <a:lnTo>
                    <a:pt x="114512" y="4528"/>
                  </a:lnTo>
                  <a:lnTo>
                    <a:pt x="110808" y="5405"/>
                  </a:lnTo>
                  <a:lnTo>
                    <a:pt x="110808" y="932"/>
                  </a:lnTo>
                  <a:lnTo>
                    <a:pt x="110611" y="932"/>
                  </a:lnTo>
                  <a:lnTo>
                    <a:pt x="110611" y="5459"/>
                  </a:lnTo>
                  <a:lnTo>
                    <a:pt x="106907" y="6318"/>
                  </a:lnTo>
                  <a:lnTo>
                    <a:pt x="106907" y="1880"/>
                  </a:lnTo>
                  <a:lnTo>
                    <a:pt x="106692" y="1880"/>
                  </a:lnTo>
                  <a:lnTo>
                    <a:pt x="106692" y="6372"/>
                  </a:lnTo>
                  <a:lnTo>
                    <a:pt x="102988" y="7249"/>
                  </a:lnTo>
                  <a:lnTo>
                    <a:pt x="102988" y="2828"/>
                  </a:lnTo>
                  <a:lnTo>
                    <a:pt x="102791" y="2828"/>
                  </a:lnTo>
                  <a:lnTo>
                    <a:pt x="102791" y="7302"/>
                  </a:lnTo>
                  <a:lnTo>
                    <a:pt x="99087" y="8161"/>
                  </a:lnTo>
                  <a:lnTo>
                    <a:pt x="99087" y="3759"/>
                  </a:lnTo>
                  <a:lnTo>
                    <a:pt x="98890" y="3759"/>
                  </a:lnTo>
                  <a:lnTo>
                    <a:pt x="98890" y="8215"/>
                  </a:lnTo>
                  <a:lnTo>
                    <a:pt x="95167" y="9092"/>
                  </a:lnTo>
                  <a:lnTo>
                    <a:pt x="95167" y="4690"/>
                  </a:lnTo>
                  <a:lnTo>
                    <a:pt x="94971" y="4690"/>
                  </a:lnTo>
                  <a:lnTo>
                    <a:pt x="94971" y="9128"/>
                  </a:lnTo>
                  <a:lnTo>
                    <a:pt x="91266" y="10004"/>
                  </a:lnTo>
                  <a:lnTo>
                    <a:pt x="91266" y="5638"/>
                  </a:lnTo>
                  <a:lnTo>
                    <a:pt x="91069" y="5638"/>
                  </a:lnTo>
                  <a:lnTo>
                    <a:pt x="91069" y="10058"/>
                  </a:lnTo>
                  <a:lnTo>
                    <a:pt x="87365" y="10935"/>
                  </a:lnTo>
                  <a:lnTo>
                    <a:pt x="87365" y="6569"/>
                  </a:lnTo>
                  <a:lnTo>
                    <a:pt x="87150" y="6569"/>
                  </a:lnTo>
                  <a:lnTo>
                    <a:pt x="87150" y="10971"/>
                  </a:lnTo>
                  <a:lnTo>
                    <a:pt x="83446" y="11848"/>
                  </a:lnTo>
                  <a:lnTo>
                    <a:pt x="83446" y="7517"/>
                  </a:lnTo>
                  <a:lnTo>
                    <a:pt x="83249" y="7517"/>
                  </a:lnTo>
                  <a:lnTo>
                    <a:pt x="83249" y="11901"/>
                  </a:lnTo>
                  <a:lnTo>
                    <a:pt x="79545" y="12760"/>
                  </a:lnTo>
                  <a:lnTo>
                    <a:pt x="79545" y="8448"/>
                  </a:lnTo>
                  <a:lnTo>
                    <a:pt x="79330" y="8448"/>
                  </a:lnTo>
                  <a:lnTo>
                    <a:pt x="79330" y="12814"/>
                  </a:lnTo>
                  <a:lnTo>
                    <a:pt x="75626" y="13691"/>
                  </a:lnTo>
                  <a:lnTo>
                    <a:pt x="75626" y="9396"/>
                  </a:lnTo>
                  <a:lnTo>
                    <a:pt x="75429" y="9396"/>
                  </a:lnTo>
                  <a:lnTo>
                    <a:pt x="75429" y="13727"/>
                  </a:lnTo>
                  <a:lnTo>
                    <a:pt x="71725" y="14603"/>
                  </a:lnTo>
                  <a:lnTo>
                    <a:pt x="71725" y="10326"/>
                  </a:lnTo>
                  <a:lnTo>
                    <a:pt x="71528" y="10326"/>
                  </a:lnTo>
                  <a:lnTo>
                    <a:pt x="71528" y="14657"/>
                  </a:lnTo>
                  <a:lnTo>
                    <a:pt x="67806" y="15516"/>
                  </a:lnTo>
                  <a:lnTo>
                    <a:pt x="67806" y="11275"/>
                  </a:lnTo>
                  <a:lnTo>
                    <a:pt x="67609" y="11275"/>
                  </a:lnTo>
                  <a:lnTo>
                    <a:pt x="67609" y="15570"/>
                  </a:lnTo>
                  <a:lnTo>
                    <a:pt x="63905" y="16447"/>
                  </a:lnTo>
                  <a:lnTo>
                    <a:pt x="63905" y="12205"/>
                  </a:lnTo>
                  <a:lnTo>
                    <a:pt x="63708" y="12205"/>
                  </a:lnTo>
                  <a:lnTo>
                    <a:pt x="63708" y="16500"/>
                  </a:lnTo>
                  <a:lnTo>
                    <a:pt x="60003" y="17377"/>
                  </a:lnTo>
                  <a:lnTo>
                    <a:pt x="60003" y="13154"/>
                  </a:lnTo>
                  <a:lnTo>
                    <a:pt x="59789" y="13154"/>
                  </a:lnTo>
                  <a:lnTo>
                    <a:pt x="59789" y="17413"/>
                  </a:lnTo>
                  <a:lnTo>
                    <a:pt x="56084" y="18290"/>
                  </a:lnTo>
                  <a:lnTo>
                    <a:pt x="56084" y="14084"/>
                  </a:lnTo>
                  <a:lnTo>
                    <a:pt x="55888" y="14084"/>
                  </a:lnTo>
                  <a:lnTo>
                    <a:pt x="55888" y="18344"/>
                  </a:lnTo>
                  <a:lnTo>
                    <a:pt x="52165" y="19220"/>
                  </a:lnTo>
                  <a:lnTo>
                    <a:pt x="52165" y="15033"/>
                  </a:lnTo>
                  <a:lnTo>
                    <a:pt x="51969" y="15033"/>
                  </a:lnTo>
                  <a:lnTo>
                    <a:pt x="51969" y="19256"/>
                  </a:lnTo>
                  <a:lnTo>
                    <a:pt x="48264" y="20133"/>
                  </a:lnTo>
                  <a:lnTo>
                    <a:pt x="48264" y="15981"/>
                  </a:lnTo>
                  <a:lnTo>
                    <a:pt x="48067" y="15981"/>
                  </a:lnTo>
                  <a:lnTo>
                    <a:pt x="48067" y="20187"/>
                  </a:lnTo>
                  <a:lnTo>
                    <a:pt x="44363" y="21046"/>
                  </a:lnTo>
                  <a:lnTo>
                    <a:pt x="44363" y="16912"/>
                  </a:lnTo>
                  <a:lnTo>
                    <a:pt x="44148" y="16912"/>
                  </a:lnTo>
                  <a:lnTo>
                    <a:pt x="44148" y="21099"/>
                  </a:lnTo>
                  <a:lnTo>
                    <a:pt x="40444" y="21976"/>
                  </a:lnTo>
                  <a:lnTo>
                    <a:pt x="40444" y="17860"/>
                  </a:lnTo>
                  <a:lnTo>
                    <a:pt x="40247" y="17860"/>
                  </a:lnTo>
                  <a:lnTo>
                    <a:pt x="40247" y="22012"/>
                  </a:lnTo>
                  <a:lnTo>
                    <a:pt x="36543" y="22889"/>
                  </a:lnTo>
                  <a:lnTo>
                    <a:pt x="36543" y="18791"/>
                  </a:lnTo>
                  <a:lnTo>
                    <a:pt x="36328" y="18791"/>
                  </a:lnTo>
                  <a:lnTo>
                    <a:pt x="36328" y="22943"/>
                  </a:lnTo>
                  <a:lnTo>
                    <a:pt x="32624" y="23819"/>
                  </a:lnTo>
                  <a:lnTo>
                    <a:pt x="32624" y="19739"/>
                  </a:lnTo>
                  <a:lnTo>
                    <a:pt x="32427" y="19739"/>
                  </a:lnTo>
                  <a:lnTo>
                    <a:pt x="32427" y="23855"/>
                  </a:lnTo>
                  <a:lnTo>
                    <a:pt x="28723" y="24732"/>
                  </a:lnTo>
                  <a:lnTo>
                    <a:pt x="28723" y="20670"/>
                  </a:lnTo>
                  <a:lnTo>
                    <a:pt x="28526" y="20670"/>
                  </a:lnTo>
                  <a:lnTo>
                    <a:pt x="28526" y="24786"/>
                  </a:lnTo>
                  <a:lnTo>
                    <a:pt x="24822" y="25663"/>
                  </a:lnTo>
                  <a:lnTo>
                    <a:pt x="24822" y="21618"/>
                  </a:lnTo>
                  <a:lnTo>
                    <a:pt x="24607" y="21618"/>
                  </a:lnTo>
                  <a:lnTo>
                    <a:pt x="24607" y="25698"/>
                  </a:lnTo>
                  <a:lnTo>
                    <a:pt x="20903" y="26575"/>
                  </a:lnTo>
                  <a:lnTo>
                    <a:pt x="20903" y="22549"/>
                  </a:lnTo>
                  <a:lnTo>
                    <a:pt x="20706" y="22549"/>
                  </a:lnTo>
                  <a:lnTo>
                    <a:pt x="20706" y="26629"/>
                  </a:lnTo>
                  <a:lnTo>
                    <a:pt x="17001" y="27506"/>
                  </a:lnTo>
                  <a:lnTo>
                    <a:pt x="17001" y="23497"/>
                  </a:lnTo>
                  <a:lnTo>
                    <a:pt x="16787" y="23497"/>
                  </a:lnTo>
                  <a:lnTo>
                    <a:pt x="16787" y="27542"/>
                  </a:lnTo>
                  <a:lnTo>
                    <a:pt x="13082" y="28418"/>
                  </a:lnTo>
                  <a:lnTo>
                    <a:pt x="13082" y="24446"/>
                  </a:lnTo>
                  <a:lnTo>
                    <a:pt x="12885" y="24446"/>
                  </a:lnTo>
                  <a:lnTo>
                    <a:pt x="12885" y="28472"/>
                  </a:lnTo>
                  <a:lnTo>
                    <a:pt x="9181" y="29331"/>
                  </a:lnTo>
                  <a:lnTo>
                    <a:pt x="9181" y="25376"/>
                  </a:lnTo>
                  <a:lnTo>
                    <a:pt x="8984" y="25376"/>
                  </a:lnTo>
                  <a:lnTo>
                    <a:pt x="8984" y="29385"/>
                  </a:lnTo>
                  <a:lnTo>
                    <a:pt x="5280" y="30262"/>
                  </a:lnTo>
                  <a:lnTo>
                    <a:pt x="5280" y="26307"/>
                  </a:lnTo>
                  <a:lnTo>
                    <a:pt x="5065" y="26307"/>
                  </a:lnTo>
                  <a:lnTo>
                    <a:pt x="5065" y="30297"/>
                  </a:lnTo>
                  <a:lnTo>
                    <a:pt x="37" y="31496"/>
                  </a:lnTo>
                  <a:lnTo>
                    <a:pt x="90" y="31693"/>
                  </a:lnTo>
                  <a:lnTo>
                    <a:pt x="5065" y="30512"/>
                  </a:lnTo>
                  <a:lnTo>
                    <a:pt x="5065" y="33322"/>
                  </a:lnTo>
                  <a:lnTo>
                    <a:pt x="108" y="34449"/>
                  </a:lnTo>
                  <a:lnTo>
                    <a:pt x="162" y="34646"/>
                  </a:lnTo>
                  <a:lnTo>
                    <a:pt x="5065" y="33537"/>
                  </a:lnTo>
                  <a:lnTo>
                    <a:pt x="5065" y="36346"/>
                  </a:lnTo>
                  <a:lnTo>
                    <a:pt x="1" y="37473"/>
                  </a:lnTo>
                  <a:lnTo>
                    <a:pt x="55" y="37670"/>
                  </a:lnTo>
                  <a:lnTo>
                    <a:pt x="5065" y="36561"/>
                  </a:lnTo>
                  <a:lnTo>
                    <a:pt x="5065" y="39370"/>
                  </a:lnTo>
                  <a:lnTo>
                    <a:pt x="19" y="40480"/>
                  </a:lnTo>
                  <a:lnTo>
                    <a:pt x="55" y="40677"/>
                  </a:lnTo>
                  <a:lnTo>
                    <a:pt x="5065" y="39585"/>
                  </a:lnTo>
                  <a:lnTo>
                    <a:pt x="5065" y="42395"/>
                  </a:lnTo>
                  <a:lnTo>
                    <a:pt x="108" y="43450"/>
                  </a:lnTo>
                  <a:lnTo>
                    <a:pt x="144" y="43647"/>
                  </a:lnTo>
                  <a:lnTo>
                    <a:pt x="5065" y="42591"/>
                  </a:lnTo>
                  <a:lnTo>
                    <a:pt x="5065" y="45401"/>
                  </a:lnTo>
                  <a:lnTo>
                    <a:pt x="216" y="46439"/>
                  </a:lnTo>
                  <a:lnTo>
                    <a:pt x="252" y="46636"/>
                  </a:lnTo>
                  <a:lnTo>
                    <a:pt x="5083" y="45634"/>
                  </a:lnTo>
                  <a:lnTo>
                    <a:pt x="5083" y="48425"/>
                  </a:lnTo>
                  <a:lnTo>
                    <a:pt x="144" y="49427"/>
                  </a:lnTo>
                  <a:lnTo>
                    <a:pt x="198" y="49624"/>
                  </a:lnTo>
                  <a:lnTo>
                    <a:pt x="5065" y="48640"/>
                  </a:lnTo>
                  <a:lnTo>
                    <a:pt x="5065" y="51450"/>
                  </a:lnTo>
                  <a:lnTo>
                    <a:pt x="234" y="52416"/>
                  </a:lnTo>
                  <a:lnTo>
                    <a:pt x="269" y="52613"/>
                  </a:lnTo>
                  <a:lnTo>
                    <a:pt x="5065" y="51664"/>
                  </a:lnTo>
                  <a:lnTo>
                    <a:pt x="5065" y="54474"/>
                  </a:lnTo>
                  <a:lnTo>
                    <a:pt x="198" y="55404"/>
                  </a:lnTo>
                  <a:lnTo>
                    <a:pt x="234" y="55601"/>
                  </a:lnTo>
                  <a:lnTo>
                    <a:pt x="5065" y="54671"/>
                  </a:lnTo>
                  <a:lnTo>
                    <a:pt x="5065" y="58626"/>
                  </a:lnTo>
                  <a:lnTo>
                    <a:pt x="5280" y="58626"/>
                  </a:lnTo>
                  <a:lnTo>
                    <a:pt x="5280" y="54635"/>
                  </a:lnTo>
                  <a:lnTo>
                    <a:pt x="8984" y="53937"/>
                  </a:lnTo>
                  <a:lnTo>
                    <a:pt x="8984" y="57910"/>
                  </a:lnTo>
                  <a:lnTo>
                    <a:pt x="9181" y="57910"/>
                  </a:lnTo>
                  <a:lnTo>
                    <a:pt x="9181" y="53901"/>
                  </a:lnTo>
                  <a:lnTo>
                    <a:pt x="12885" y="53185"/>
                  </a:lnTo>
                  <a:lnTo>
                    <a:pt x="12885" y="57176"/>
                  </a:lnTo>
                  <a:lnTo>
                    <a:pt x="13100" y="57176"/>
                  </a:lnTo>
                  <a:lnTo>
                    <a:pt x="13100" y="53150"/>
                  </a:lnTo>
                  <a:lnTo>
                    <a:pt x="16805" y="52434"/>
                  </a:lnTo>
                  <a:lnTo>
                    <a:pt x="16805" y="56442"/>
                  </a:lnTo>
                  <a:lnTo>
                    <a:pt x="17001" y="56442"/>
                  </a:lnTo>
                  <a:lnTo>
                    <a:pt x="17001" y="52398"/>
                  </a:lnTo>
                  <a:lnTo>
                    <a:pt x="20706" y="51682"/>
                  </a:lnTo>
                  <a:lnTo>
                    <a:pt x="20706" y="55709"/>
                  </a:lnTo>
                  <a:lnTo>
                    <a:pt x="20903" y="55709"/>
                  </a:lnTo>
                  <a:lnTo>
                    <a:pt x="20903" y="51664"/>
                  </a:lnTo>
                  <a:lnTo>
                    <a:pt x="24625" y="50966"/>
                  </a:lnTo>
                  <a:lnTo>
                    <a:pt x="24625" y="54993"/>
                  </a:lnTo>
                  <a:lnTo>
                    <a:pt x="24822" y="54993"/>
                  </a:lnTo>
                  <a:lnTo>
                    <a:pt x="24822" y="50913"/>
                  </a:lnTo>
                  <a:lnTo>
                    <a:pt x="28526" y="50197"/>
                  </a:lnTo>
                  <a:lnTo>
                    <a:pt x="28526" y="54259"/>
                  </a:lnTo>
                  <a:lnTo>
                    <a:pt x="28723" y="54259"/>
                  </a:lnTo>
                  <a:lnTo>
                    <a:pt x="28723" y="50179"/>
                  </a:lnTo>
                  <a:lnTo>
                    <a:pt x="32427" y="49463"/>
                  </a:lnTo>
                  <a:lnTo>
                    <a:pt x="32427" y="53543"/>
                  </a:lnTo>
                  <a:lnTo>
                    <a:pt x="32642" y="53543"/>
                  </a:lnTo>
                  <a:lnTo>
                    <a:pt x="32642" y="49427"/>
                  </a:lnTo>
                  <a:lnTo>
                    <a:pt x="36346" y="48712"/>
                  </a:lnTo>
                  <a:lnTo>
                    <a:pt x="36346" y="52810"/>
                  </a:lnTo>
                  <a:lnTo>
                    <a:pt x="36543" y="52810"/>
                  </a:lnTo>
                  <a:lnTo>
                    <a:pt x="36543" y="48676"/>
                  </a:lnTo>
                  <a:lnTo>
                    <a:pt x="40247" y="47960"/>
                  </a:lnTo>
                  <a:lnTo>
                    <a:pt x="40247" y="52076"/>
                  </a:lnTo>
                  <a:lnTo>
                    <a:pt x="40462" y="52076"/>
                  </a:lnTo>
                  <a:lnTo>
                    <a:pt x="40462" y="47924"/>
                  </a:lnTo>
                  <a:lnTo>
                    <a:pt x="44166" y="47226"/>
                  </a:lnTo>
                  <a:lnTo>
                    <a:pt x="44166" y="51360"/>
                  </a:lnTo>
                  <a:lnTo>
                    <a:pt x="44363" y="51360"/>
                  </a:lnTo>
                  <a:lnTo>
                    <a:pt x="44363" y="47191"/>
                  </a:lnTo>
                  <a:lnTo>
                    <a:pt x="48067" y="46475"/>
                  </a:lnTo>
                  <a:lnTo>
                    <a:pt x="48067" y="50626"/>
                  </a:lnTo>
                  <a:lnTo>
                    <a:pt x="48264" y="50626"/>
                  </a:lnTo>
                  <a:lnTo>
                    <a:pt x="48264" y="46439"/>
                  </a:lnTo>
                  <a:lnTo>
                    <a:pt x="51986" y="45741"/>
                  </a:lnTo>
                  <a:lnTo>
                    <a:pt x="51986" y="49893"/>
                  </a:lnTo>
                  <a:lnTo>
                    <a:pt x="52183" y="49893"/>
                  </a:lnTo>
                  <a:lnTo>
                    <a:pt x="52183" y="45687"/>
                  </a:lnTo>
                  <a:lnTo>
                    <a:pt x="55888" y="44989"/>
                  </a:lnTo>
                  <a:lnTo>
                    <a:pt x="55888" y="49177"/>
                  </a:lnTo>
                  <a:lnTo>
                    <a:pt x="56084" y="49177"/>
                  </a:lnTo>
                  <a:lnTo>
                    <a:pt x="56084" y="44954"/>
                  </a:lnTo>
                  <a:lnTo>
                    <a:pt x="59789" y="44238"/>
                  </a:lnTo>
                  <a:lnTo>
                    <a:pt x="59789" y="48443"/>
                  </a:lnTo>
                  <a:lnTo>
                    <a:pt x="59986" y="48443"/>
                  </a:lnTo>
                  <a:lnTo>
                    <a:pt x="59986" y="44202"/>
                  </a:lnTo>
                  <a:lnTo>
                    <a:pt x="63708" y="43504"/>
                  </a:lnTo>
                  <a:lnTo>
                    <a:pt x="63708" y="47709"/>
                  </a:lnTo>
                  <a:lnTo>
                    <a:pt x="63905" y="47709"/>
                  </a:lnTo>
                  <a:lnTo>
                    <a:pt x="63905" y="43450"/>
                  </a:lnTo>
                  <a:lnTo>
                    <a:pt x="67609" y="42753"/>
                  </a:lnTo>
                  <a:lnTo>
                    <a:pt x="67609" y="46994"/>
                  </a:lnTo>
                  <a:lnTo>
                    <a:pt x="67806" y="46994"/>
                  </a:lnTo>
                  <a:lnTo>
                    <a:pt x="67806" y="42717"/>
                  </a:lnTo>
                  <a:lnTo>
                    <a:pt x="71528" y="42001"/>
                  </a:lnTo>
                  <a:lnTo>
                    <a:pt x="71528" y="46260"/>
                  </a:lnTo>
                  <a:lnTo>
                    <a:pt x="71725" y="46260"/>
                  </a:lnTo>
                  <a:lnTo>
                    <a:pt x="71725" y="41965"/>
                  </a:lnTo>
                  <a:lnTo>
                    <a:pt x="75429" y="41267"/>
                  </a:lnTo>
                  <a:lnTo>
                    <a:pt x="75429" y="45526"/>
                  </a:lnTo>
                  <a:lnTo>
                    <a:pt x="75626" y="45526"/>
                  </a:lnTo>
                  <a:lnTo>
                    <a:pt x="75626" y="41214"/>
                  </a:lnTo>
                  <a:lnTo>
                    <a:pt x="79330" y="40516"/>
                  </a:lnTo>
                  <a:lnTo>
                    <a:pt x="79330" y="44810"/>
                  </a:lnTo>
                  <a:lnTo>
                    <a:pt x="79545" y="44810"/>
                  </a:lnTo>
                  <a:lnTo>
                    <a:pt x="79545" y="40480"/>
                  </a:lnTo>
                  <a:lnTo>
                    <a:pt x="83249" y="39764"/>
                  </a:lnTo>
                  <a:lnTo>
                    <a:pt x="83249" y="44077"/>
                  </a:lnTo>
                  <a:lnTo>
                    <a:pt x="83446" y="44077"/>
                  </a:lnTo>
                  <a:lnTo>
                    <a:pt x="83446" y="39728"/>
                  </a:lnTo>
                  <a:lnTo>
                    <a:pt x="87150" y="39030"/>
                  </a:lnTo>
                  <a:lnTo>
                    <a:pt x="87150" y="43343"/>
                  </a:lnTo>
                  <a:lnTo>
                    <a:pt x="87347" y="43343"/>
                  </a:lnTo>
                  <a:lnTo>
                    <a:pt x="87347" y="38995"/>
                  </a:lnTo>
                  <a:lnTo>
                    <a:pt x="91069" y="38279"/>
                  </a:lnTo>
                  <a:lnTo>
                    <a:pt x="91069" y="42627"/>
                  </a:lnTo>
                  <a:lnTo>
                    <a:pt x="91266" y="42627"/>
                  </a:lnTo>
                  <a:lnTo>
                    <a:pt x="91266" y="38243"/>
                  </a:lnTo>
                  <a:lnTo>
                    <a:pt x="94971" y="37527"/>
                  </a:lnTo>
                  <a:lnTo>
                    <a:pt x="94971" y="41894"/>
                  </a:lnTo>
                  <a:lnTo>
                    <a:pt x="95167" y="41894"/>
                  </a:lnTo>
                  <a:lnTo>
                    <a:pt x="95167" y="37491"/>
                  </a:lnTo>
                  <a:lnTo>
                    <a:pt x="98872" y="36793"/>
                  </a:lnTo>
                  <a:lnTo>
                    <a:pt x="98872" y="41160"/>
                  </a:lnTo>
                  <a:lnTo>
                    <a:pt x="99087" y="41160"/>
                  </a:lnTo>
                  <a:lnTo>
                    <a:pt x="99087" y="36758"/>
                  </a:lnTo>
                  <a:lnTo>
                    <a:pt x="102791" y="36042"/>
                  </a:lnTo>
                  <a:lnTo>
                    <a:pt x="102791" y="40444"/>
                  </a:lnTo>
                  <a:lnTo>
                    <a:pt x="102988" y="40444"/>
                  </a:lnTo>
                  <a:lnTo>
                    <a:pt x="102988" y="36006"/>
                  </a:lnTo>
                  <a:lnTo>
                    <a:pt x="106692" y="35290"/>
                  </a:lnTo>
                  <a:lnTo>
                    <a:pt x="106692" y="39710"/>
                  </a:lnTo>
                  <a:lnTo>
                    <a:pt x="106889" y="39710"/>
                  </a:lnTo>
                  <a:lnTo>
                    <a:pt x="106889" y="35254"/>
                  </a:lnTo>
                  <a:lnTo>
                    <a:pt x="110611" y="34557"/>
                  </a:lnTo>
                  <a:lnTo>
                    <a:pt x="110611" y="38995"/>
                  </a:lnTo>
                  <a:lnTo>
                    <a:pt x="110808" y="38995"/>
                  </a:lnTo>
                  <a:lnTo>
                    <a:pt x="110808" y="34521"/>
                  </a:lnTo>
                  <a:lnTo>
                    <a:pt x="114512" y="33805"/>
                  </a:lnTo>
                  <a:lnTo>
                    <a:pt x="114512" y="38261"/>
                  </a:lnTo>
                  <a:lnTo>
                    <a:pt x="114727" y="38261"/>
                  </a:lnTo>
                  <a:lnTo>
                    <a:pt x="114727" y="33769"/>
                  </a:lnTo>
                  <a:lnTo>
                    <a:pt x="118467" y="33053"/>
                  </a:lnTo>
                  <a:lnTo>
                    <a:pt x="118467" y="32856"/>
                  </a:lnTo>
                  <a:lnTo>
                    <a:pt x="114727" y="33572"/>
                  </a:lnTo>
                  <a:lnTo>
                    <a:pt x="114727" y="30136"/>
                  </a:lnTo>
                  <a:lnTo>
                    <a:pt x="118467" y="29403"/>
                  </a:lnTo>
                  <a:lnTo>
                    <a:pt x="118467" y="29206"/>
                  </a:lnTo>
                  <a:lnTo>
                    <a:pt x="114727" y="29922"/>
                  </a:lnTo>
                  <a:lnTo>
                    <a:pt x="114727" y="26504"/>
                  </a:lnTo>
                  <a:lnTo>
                    <a:pt x="118467" y="25752"/>
                  </a:lnTo>
                  <a:lnTo>
                    <a:pt x="118467" y="25537"/>
                  </a:lnTo>
                  <a:lnTo>
                    <a:pt x="114727" y="26307"/>
                  </a:lnTo>
                  <a:lnTo>
                    <a:pt x="114727" y="22871"/>
                  </a:lnTo>
                  <a:lnTo>
                    <a:pt x="118467" y="22084"/>
                  </a:lnTo>
                  <a:lnTo>
                    <a:pt x="118467" y="21887"/>
                  </a:lnTo>
                  <a:lnTo>
                    <a:pt x="114727" y="22656"/>
                  </a:lnTo>
                  <a:lnTo>
                    <a:pt x="114727" y="19238"/>
                  </a:lnTo>
                  <a:lnTo>
                    <a:pt x="118467" y="18433"/>
                  </a:lnTo>
                  <a:lnTo>
                    <a:pt x="118467" y="18236"/>
                  </a:lnTo>
                  <a:lnTo>
                    <a:pt x="114727" y="19041"/>
                  </a:lnTo>
                  <a:lnTo>
                    <a:pt x="114727" y="15606"/>
                  </a:lnTo>
                  <a:lnTo>
                    <a:pt x="118467" y="14782"/>
                  </a:lnTo>
                  <a:lnTo>
                    <a:pt x="118467" y="14586"/>
                  </a:lnTo>
                  <a:lnTo>
                    <a:pt x="114727" y="15391"/>
                  </a:lnTo>
                  <a:lnTo>
                    <a:pt x="114727" y="11973"/>
                  </a:lnTo>
                  <a:lnTo>
                    <a:pt x="118467" y="11132"/>
                  </a:lnTo>
                  <a:lnTo>
                    <a:pt x="118467" y="10917"/>
                  </a:lnTo>
                  <a:lnTo>
                    <a:pt x="114727" y="11758"/>
                  </a:lnTo>
                  <a:lnTo>
                    <a:pt x="114727" y="8322"/>
                  </a:lnTo>
                  <a:lnTo>
                    <a:pt x="118467" y="7463"/>
                  </a:lnTo>
                  <a:lnTo>
                    <a:pt x="118467" y="7266"/>
                  </a:lnTo>
                  <a:lnTo>
                    <a:pt x="114727" y="8125"/>
                  </a:lnTo>
                  <a:lnTo>
                    <a:pt x="114727" y="4690"/>
                  </a:lnTo>
                  <a:lnTo>
                    <a:pt x="118449" y="3813"/>
                  </a:lnTo>
                  <a:lnTo>
                    <a:pt x="118449" y="3598"/>
                  </a:lnTo>
                  <a:lnTo>
                    <a:pt x="114709" y="4493"/>
                  </a:lnTo>
                  <a:lnTo>
                    <a:pt x="114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588950" y="1268975"/>
              <a:ext cx="3158075" cy="816925"/>
            </a:xfrm>
            <a:custGeom>
              <a:avLst/>
              <a:gdLst/>
              <a:ahLst/>
              <a:cxnLst/>
              <a:rect l="l" t="t" r="r" b="b"/>
              <a:pathLst>
                <a:path w="126323" h="32677" extrusionOk="0">
                  <a:moveTo>
                    <a:pt x="126322" y="0"/>
                  </a:moveTo>
                  <a:lnTo>
                    <a:pt x="0" y="30476"/>
                  </a:lnTo>
                  <a:lnTo>
                    <a:pt x="0" y="32677"/>
                  </a:lnTo>
                  <a:lnTo>
                    <a:pt x="126322" y="2219"/>
                  </a:lnTo>
                  <a:lnTo>
                    <a:pt x="126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588950" y="2241575"/>
              <a:ext cx="3158075" cy="640225"/>
            </a:xfrm>
            <a:custGeom>
              <a:avLst/>
              <a:gdLst/>
              <a:ahLst/>
              <a:cxnLst/>
              <a:rect l="l" t="t" r="r" b="b"/>
              <a:pathLst>
                <a:path w="126323" h="25609" extrusionOk="0">
                  <a:moveTo>
                    <a:pt x="126322" y="0"/>
                  </a:moveTo>
                  <a:lnTo>
                    <a:pt x="0" y="23389"/>
                  </a:lnTo>
                  <a:lnTo>
                    <a:pt x="0" y="25608"/>
                  </a:lnTo>
                  <a:lnTo>
                    <a:pt x="126322" y="2219"/>
                  </a:lnTo>
                  <a:lnTo>
                    <a:pt x="126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50900" y="2027275"/>
              <a:ext cx="64000" cy="786950"/>
            </a:xfrm>
            <a:custGeom>
              <a:avLst/>
              <a:gdLst/>
              <a:ahLst/>
              <a:cxnLst/>
              <a:rect l="l" t="t" r="r" b="b"/>
              <a:pathLst>
                <a:path w="2560" h="31478" extrusionOk="0">
                  <a:moveTo>
                    <a:pt x="0" y="0"/>
                  </a:moveTo>
                  <a:lnTo>
                    <a:pt x="0" y="31478"/>
                  </a:lnTo>
                  <a:lnTo>
                    <a:pt x="2559" y="31478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024359" y="2570396"/>
              <a:ext cx="217000" cy="1537522"/>
            </a:xfrm>
            <a:custGeom>
              <a:avLst/>
              <a:gdLst/>
              <a:ahLst/>
              <a:cxnLst/>
              <a:rect l="l" t="t" r="r" b="b"/>
              <a:pathLst>
                <a:path w="8680" h="60898" extrusionOk="0">
                  <a:moveTo>
                    <a:pt x="4333" y="0"/>
                  </a:moveTo>
                  <a:cubicBezTo>
                    <a:pt x="3320" y="0"/>
                    <a:pt x="2309" y="125"/>
                    <a:pt x="1325" y="376"/>
                  </a:cubicBezTo>
                  <a:cubicBezTo>
                    <a:pt x="591" y="573"/>
                    <a:pt x="0" y="1414"/>
                    <a:pt x="0" y="2148"/>
                  </a:cubicBezTo>
                  <a:lnTo>
                    <a:pt x="0" y="59555"/>
                  </a:lnTo>
                  <a:cubicBezTo>
                    <a:pt x="0" y="60289"/>
                    <a:pt x="609" y="60897"/>
                    <a:pt x="1343" y="60897"/>
                  </a:cubicBezTo>
                  <a:lnTo>
                    <a:pt x="7320" y="60897"/>
                  </a:lnTo>
                  <a:cubicBezTo>
                    <a:pt x="8053" y="60897"/>
                    <a:pt x="8662" y="60289"/>
                    <a:pt x="8662" y="59555"/>
                  </a:cubicBezTo>
                  <a:lnTo>
                    <a:pt x="8680" y="2148"/>
                  </a:lnTo>
                  <a:cubicBezTo>
                    <a:pt x="8680" y="1414"/>
                    <a:pt x="8089" y="573"/>
                    <a:pt x="7355" y="376"/>
                  </a:cubicBezTo>
                  <a:cubicBezTo>
                    <a:pt x="6362" y="125"/>
                    <a:pt x="5347" y="0"/>
                    <a:pt x="4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7725" y="2339672"/>
              <a:ext cx="541900" cy="149900"/>
            </a:xfrm>
            <a:custGeom>
              <a:avLst/>
              <a:gdLst/>
              <a:ahLst/>
              <a:cxnLst/>
              <a:rect l="l" t="t" r="r" b="b"/>
              <a:pathLst>
                <a:path w="21676" h="5996" extrusionOk="0">
                  <a:moveTo>
                    <a:pt x="21195" y="1"/>
                  </a:moveTo>
                  <a:cubicBezTo>
                    <a:pt x="21161" y="1"/>
                    <a:pt x="21125" y="6"/>
                    <a:pt x="21087" y="17"/>
                  </a:cubicBezTo>
                  <a:lnTo>
                    <a:pt x="3084" y="5314"/>
                  </a:lnTo>
                  <a:cubicBezTo>
                    <a:pt x="2666" y="5271"/>
                    <a:pt x="2243" y="5249"/>
                    <a:pt x="1821" y="5249"/>
                  </a:cubicBezTo>
                  <a:cubicBezTo>
                    <a:pt x="1358" y="5249"/>
                    <a:pt x="894" y="5276"/>
                    <a:pt x="436" y="5332"/>
                  </a:cubicBezTo>
                  <a:cubicBezTo>
                    <a:pt x="0" y="5367"/>
                    <a:pt x="40" y="5995"/>
                    <a:pt x="455" y="5995"/>
                  </a:cubicBezTo>
                  <a:cubicBezTo>
                    <a:pt x="466" y="5995"/>
                    <a:pt x="478" y="5995"/>
                    <a:pt x="490" y="5994"/>
                  </a:cubicBezTo>
                  <a:lnTo>
                    <a:pt x="525" y="5994"/>
                  </a:lnTo>
                  <a:cubicBezTo>
                    <a:pt x="946" y="5949"/>
                    <a:pt x="1371" y="5927"/>
                    <a:pt x="1796" y="5927"/>
                  </a:cubicBezTo>
                  <a:cubicBezTo>
                    <a:pt x="2221" y="5927"/>
                    <a:pt x="2646" y="5949"/>
                    <a:pt x="3067" y="5994"/>
                  </a:cubicBezTo>
                  <a:lnTo>
                    <a:pt x="3192" y="5994"/>
                  </a:lnTo>
                  <a:lnTo>
                    <a:pt x="21284" y="661"/>
                  </a:lnTo>
                  <a:cubicBezTo>
                    <a:pt x="21676" y="547"/>
                    <a:pt x="21546" y="1"/>
                    <a:pt x="21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87575" y="2038825"/>
              <a:ext cx="542100" cy="234975"/>
            </a:xfrm>
            <a:custGeom>
              <a:avLst/>
              <a:gdLst/>
              <a:ahLst/>
              <a:cxnLst/>
              <a:rect l="l" t="t" r="r" b="b"/>
              <a:pathLst>
                <a:path w="21684" h="9399" extrusionOk="0">
                  <a:moveTo>
                    <a:pt x="21211" y="1"/>
                  </a:moveTo>
                  <a:cubicBezTo>
                    <a:pt x="21163" y="1"/>
                    <a:pt x="21111" y="13"/>
                    <a:pt x="21057" y="39"/>
                  </a:cubicBezTo>
                  <a:lnTo>
                    <a:pt x="3055" y="8701"/>
                  </a:lnTo>
                  <a:cubicBezTo>
                    <a:pt x="2636" y="8658"/>
                    <a:pt x="2218" y="8636"/>
                    <a:pt x="1801" y="8636"/>
                  </a:cubicBezTo>
                  <a:cubicBezTo>
                    <a:pt x="1345" y="8636"/>
                    <a:pt x="891" y="8662"/>
                    <a:pt x="442" y="8719"/>
                  </a:cubicBezTo>
                  <a:cubicBezTo>
                    <a:pt x="1" y="8754"/>
                    <a:pt x="47" y="9399"/>
                    <a:pt x="478" y="9399"/>
                  </a:cubicBezTo>
                  <a:cubicBezTo>
                    <a:pt x="484" y="9399"/>
                    <a:pt x="490" y="9399"/>
                    <a:pt x="496" y="9399"/>
                  </a:cubicBezTo>
                  <a:lnTo>
                    <a:pt x="549" y="9381"/>
                  </a:lnTo>
                  <a:cubicBezTo>
                    <a:pt x="961" y="9336"/>
                    <a:pt x="1381" y="9314"/>
                    <a:pt x="1804" y="9314"/>
                  </a:cubicBezTo>
                  <a:cubicBezTo>
                    <a:pt x="2227" y="9314"/>
                    <a:pt x="2652" y="9336"/>
                    <a:pt x="3073" y="9381"/>
                  </a:cubicBezTo>
                  <a:cubicBezTo>
                    <a:pt x="3088" y="9386"/>
                    <a:pt x="3106" y="9388"/>
                    <a:pt x="3123" y="9388"/>
                  </a:cubicBezTo>
                  <a:cubicBezTo>
                    <a:pt x="3167" y="9388"/>
                    <a:pt x="3214" y="9375"/>
                    <a:pt x="3252" y="9363"/>
                  </a:cubicBezTo>
                  <a:lnTo>
                    <a:pt x="21344" y="648"/>
                  </a:lnTo>
                  <a:cubicBezTo>
                    <a:pt x="21684" y="478"/>
                    <a:pt x="21516" y="1"/>
                    <a:pt x="2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11675" y="2590140"/>
              <a:ext cx="618050" cy="186100"/>
            </a:xfrm>
            <a:custGeom>
              <a:avLst/>
              <a:gdLst/>
              <a:ahLst/>
              <a:cxnLst/>
              <a:rect l="l" t="t" r="r" b="b"/>
              <a:pathLst>
                <a:path w="24722" h="7444" extrusionOk="0">
                  <a:moveTo>
                    <a:pt x="24241" y="1"/>
                  </a:moveTo>
                  <a:cubicBezTo>
                    <a:pt x="24195" y="1"/>
                    <a:pt x="24145" y="11"/>
                    <a:pt x="24093" y="33"/>
                  </a:cubicBezTo>
                  <a:lnTo>
                    <a:pt x="9133" y="6744"/>
                  </a:lnTo>
                  <a:cubicBezTo>
                    <a:pt x="7712" y="6442"/>
                    <a:pt x="6264" y="6290"/>
                    <a:pt x="4816" y="6290"/>
                  </a:cubicBezTo>
                  <a:cubicBezTo>
                    <a:pt x="3347" y="6290"/>
                    <a:pt x="1878" y="6446"/>
                    <a:pt x="436" y="6762"/>
                  </a:cubicBezTo>
                  <a:cubicBezTo>
                    <a:pt x="0" y="6814"/>
                    <a:pt x="57" y="7443"/>
                    <a:pt x="473" y="7443"/>
                  </a:cubicBezTo>
                  <a:cubicBezTo>
                    <a:pt x="484" y="7443"/>
                    <a:pt x="496" y="7443"/>
                    <a:pt x="507" y="7442"/>
                  </a:cubicBezTo>
                  <a:cubicBezTo>
                    <a:pt x="525" y="7442"/>
                    <a:pt x="561" y="7442"/>
                    <a:pt x="579" y="7424"/>
                  </a:cubicBezTo>
                  <a:cubicBezTo>
                    <a:pt x="1984" y="7129"/>
                    <a:pt x="3411" y="6981"/>
                    <a:pt x="4836" y="6981"/>
                  </a:cubicBezTo>
                  <a:cubicBezTo>
                    <a:pt x="6261" y="6981"/>
                    <a:pt x="7683" y="7129"/>
                    <a:pt x="9079" y="7424"/>
                  </a:cubicBezTo>
                  <a:cubicBezTo>
                    <a:pt x="9116" y="7431"/>
                    <a:pt x="9150" y="7436"/>
                    <a:pt x="9182" y="7436"/>
                  </a:cubicBezTo>
                  <a:cubicBezTo>
                    <a:pt x="9228" y="7436"/>
                    <a:pt x="9270" y="7427"/>
                    <a:pt x="9312" y="7406"/>
                  </a:cubicBezTo>
                  <a:lnTo>
                    <a:pt x="24362" y="642"/>
                  </a:lnTo>
                  <a:cubicBezTo>
                    <a:pt x="24721" y="485"/>
                    <a:pt x="24562" y="1"/>
                    <a:pt x="24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11800" y="2844025"/>
              <a:ext cx="618575" cy="186375"/>
            </a:xfrm>
            <a:custGeom>
              <a:avLst/>
              <a:gdLst/>
              <a:ahLst/>
              <a:cxnLst/>
              <a:rect l="l" t="t" r="r" b="b"/>
              <a:pathLst>
                <a:path w="24743" h="7455" extrusionOk="0">
                  <a:moveTo>
                    <a:pt x="24255" y="0"/>
                  </a:moveTo>
                  <a:cubicBezTo>
                    <a:pt x="24203" y="0"/>
                    <a:pt x="24147" y="13"/>
                    <a:pt x="24088" y="43"/>
                  </a:cubicBezTo>
                  <a:lnTo>
                    <a:pt x="9128" y="6753"/>
                  </a:lnTo>
                  <a:cubicBezTo>
                    <a:pt x="7727" y="6456"/>
                    <a:pt x="6301" y="6308"/>
                    <a:pt x="4874" y="6308"/>
                  </a:cubicBezTo>
                  <a:cubicBezTo>
                    <a:pt x="3384" y="6308"/>
                    <a:pt x="1894" y="6469"/>
                    <a:pt x="431" y="6789"/>
                  </a:cubicBezTo>
                  <a:cubicBezTo>
                    <a:pt x="0" y="6824"/>
                    <a:pt x="50" y="7454"/>
                    <a:pt x="453" y="7454"/>
                  </a:cubicBezTo>
                  <a:cubicBezTo>
                    <a:pt x="469" y="7454"/>
                    <a:pt x="485" y="7453"/>
                    <a:pt x="502" y="7451"/>
                  </a:cubicBezTo>
                  <a:cubicBezTo>
                    <a:pt x="520" y="7451"/>
                    <a:pt x="556" y="7451"/>
                    <a:pt x="574" y="7433"/>
                  </a:cubicBezTo>
                  <a:cubicBezTo>
                    <a:pt x="1979" y="7138"/>
                    <a:pt x="3406" y="6991"/>
                    <a:pt x="4831" y="6991"/>
                  </a:cubicBezTo>
                  <a:cubicBezTo>
                    <a:pt x="6256" y="6991"/>
                    <a:pt x="7678" y="7138"/>
                    <a:pt x="9074" y="7433"/>
                  </a:cubicBezTo>
                  <a:cubicBezTo>
                    <a:pt x="9111" y="7441"/>
                    <a:pt x="9145" y="7445"/>
                    <a:pt x="9177" y="7445"/>
                  </a:cubicBezTo>
                  <a:cubicBezTo>
                    <a:pt x="9223" y="7445"/>
                    <a:pt x="9265" y="7437"/>
                    <a:pt x="9307" y="7416"/>
                  </a:cubicBezTo>
                  <a:lnTo>
                    <a:pt x="24357" y="651"/>
                  </a:lnTo>
                  <a:cubicBezTo>
                    <a:pt x="24743" y="512"/>
                    <a:pt x="24582" y="0"/>
                    <a:pt x="24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8"/>
          <p:cNvGrpSpPr/>
          <p:nvPr/>
        </p:nvGrpSpPr>
        <p:grpSpPr>
          <a:xfrm>
            <a:off x="0" y="-50"/>
            <a:ext cx="9143991" cy="3063883"/>
            <a:chOff x="0" y="-50"/>
            <a:chExt cx="9143991" cy="3063883"/>
          </a:xfrm>
        </p:grpSpPr>
        <p:sp>
          <p:nvSpPr>
            <p:cNvPr id="80" name="Google Shape;80;p8"/>
            <p:cNvSpPr/>
            <p:nvPr/>
          </p:nvSpPr>
          <p:spPr>
            <a:xfrm>
              <a:off x="0" y="-50"/>
              <a:ext cx="9143991" cy="3063883"/>
            </a:xfrm>
            <a:custGeom>
              <a:avLst/>
              <a:gdLst/>
              <a:ahLst/>
              <a:cxnLst/>
              <a:rect l="l" t="t" r="r" b="b"/>
              <a:pathLst>
                <a:path w="151353" h="95196" extrusionOk="0">
                  <a:moveTo>
                    <a:pt x="0" y="0"/>
                  </a:moveTo>
                  <a:lnTo>
                    <a:pt x="0" y="95195"/>
                  </a:lnTo>
                  <a:lnTo>
                    <a:pt x="151353" y="31335"/>
                  </a:lnTo>
                  <a:lnTo>
                    <a:pt x="151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0" y="-50"/>
              <a:ext cx="6992801" cy="2148340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" y="-49"/>
              <a:ext cx="2992740" cy="1515069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3542192" y="4455267"/>
            <a:ext cx="5602367" cy="688614"/>
            <a:chOff x="1009301" y="4381113"/>
            <a:chExt cx="8134699" cy="762501"/>
          </a:xfrm>
        </p:grpSpPr>
        <p:sp>
          <p:nvSpPr>
            <p:cNvPr id="84" name="Google Shape;84;p8"/>
            <p:cNvSpPr/>
            <p:nvPr/>
          </p:nvSpPr>
          <p:spPr>
            <a:xfrm flipH="1">
              <a:off x="1009301" y="4381113"/>
              <a:ext cx="8134699" cy="76250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 rot="10800000" flipH="1">
              <a:off x="3714875" y="4422575"/>
              <a:ext cx="5054100" cy="470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22375" y="1530090"/>
            <a:ext cx="57789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 flipH="1">
            <a:off x="1307881" y="4097500"/>
            <a:ext cx="7836119" cy="1043002"/>
          </a:xfrm>
          <a:custGeom>
            <a:avLst/>
            <a:gdLst/>
            <a:ahLst/>
            <a:cxnLst/>
            <a:rect l="l" t="t" r="r" b="b"/>
            <a:pathLst>
              <a:path w="134647" h="62577" extrusionOk="0">
                <a:moveTo>
                  <a:pt x="0" y="1"/>
                </a:moveTo>
                <a:lnTo>
                  <a:pt x="0" y="62577"/>
                </a:lnTo>
                <a:lnTo>
                  <a:pt x="134647" y="6257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0" y="-50"/>
            <a:ext cx="8204940" cy="1601229"/>
            <a:chOff x="5" y="-49"/>
            <a:chExt cx="7262294" cy="1192367"/>
          </a:xfrm>
        </p:grpSpPr>
        <p:sp>
          <p:nvSpPr>
            <p:cNvPr id="90" name="Google Shape;90;p9"/>
            <p:cNvSpPr/>
            <p:nvPr/>
          </p:nvSpPr>
          <p:spPr>
            <a:xfrm>
              <a:off x="5" y="-49"/>
              <a:ext cx="7262294" cy="1192367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5" y="-49"/>
              <a:ext cx="5163475" cy="803928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4572000" y="2261451"/>
            <a:ext cx="3851400" cy="15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4572128" y="1634976"/>
            <a:ext cx="38514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94" name="Google Shape;94;p9"/>
          <p:cNvGrpSpPr/>
          <p:nvPr/>
        </p:nvGrpSpPr>
        <p:grpSpPr>
          <a:xfrm>
            <a:off x="2642631" y="4415674"/>
            <a:ext cx="6501251" cy="724668"/>
            <a:chOff x="1009310" y="4548887"/>
            <a:chExt cx="8134699" cy="592291"/>
          </a:xfrm>
        </p:grpSpPr>
        <p:sp>
          <p:nvSpPr>
            <p:cNvPr id="95" name="Google Shape;95;p9"/>
            <p:cNvSpPr/>
            <p:nvPr/>
          </p:nvSpPr>
          <p:spPr>
            <a:xfrm flipH="1">
              <a:off x="1009310" y="4548887"/>
              <a:ext cx="8134699" cy="592291"/>
            </a:xfrm>
            <a:custGeom>
              <a:avLst/>
              <a:gdLst/>
              <a:ahLst/>
              <a:cxnLst/>
              <a:rect l="l" t="t" r="r" b="b"/>
              <a:pathLst>
                <a:path w="134647" h="62577" extrusionOk="0">
                  <a:moveTo>
                    <a:pt x="0" y="1"/>
                  </a:moveTo>
                  <a:lnTo>
                    <a:pt x="0" y="62577"/>
                  </a:lnTo>
                  <a:lnTo>
                    <a:pt x="134647" y="62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" name="Google Shape;96;p9"/>
            <p:cNvCxnSpPr/>
            <p:nvPr/>
          </p:nvCxnSpPr>
          <p:spPr>
            <a:xfrm rot="10800000" flipH="1">
              <a:off x="1999389" y="4832795"/>
              <a:ext cx="3414300" cy="233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722375" y="2671320"/>
            <a:ext cx="2746200" cy="197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0" y="-50"/>
            <a:ext cx="5134556" cy="1401602"/>
            <a:chOff x="3" y="-50"/>
            <a:chExt cx="7055869" cy="1926071"/>
          </a:xfrm>
        </p:grpSpPr>
        <p:sp>
          <p:nvSpPr>
            <p:cNvPr id="100" name="Google Shape;100;p10"/>
            <p:cNvSpPr/>
            <p:nvPr/>
          </p:nvSpPr>
          <p:spPr>
            <a:xfrm>
              <a:off x="4" y="-49"/>
              <a:ext cx="7055868" cy="1926071"/>
            </a:xfrm>
            <a:custGeom>
              <a:avLst/>
              <a:gdLst/>
              <a:ahLst/>
              <a:cxnLst/>
              <a:rect l="l" t="t" r="r" b="b"/>
              <a:pathLst>
                <a:path w="116790" h="78471" extrusionOk="0">
                  <a:moveTo>
                    <a:pt x="0" y="0"/>
                  </a:moveTo>
                  <a:lnTo>
                    <a:pt x="0" y="78470"/>
                  </a:lnTo>
                  <a:lnTo>
                    <a:pt x="116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3" y="-50"/>
              <a:ext cx="3382508" cy="1449080"/>
            </a:xfrm>
            <a:custGeom>
              <a:avLst/>
              <a:gdLst/>
              <a:ahLst/>
              <a:cxnLst/>
              <a:rect l="l" t="t" r="r" b="b"/>
              <a:pathLst>
                <a:path w="53761" h="66994" extrusionOk="0">
                  <a:moveTo>
                    <a:pt x="0" y="0"/>
                  </a:moveTo>
                  <a:lnTo>
                    <a:pt x="0" y="66993"/>
                  </a:lnTo>
                  <a:lnTo>
                    <a:pt x="537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matic SC"/>
              <a:buNone/>
              <a:defRPr sz="32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ermanent Marker"/>
              <a:buNone/>
              <a:defRPr sz="36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matic SC"/>
              <a:buChar char="●"/>
              <a:defRPr sz="1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matic SC"/>
              <a:buChar char="○"/>
              <a:defRPr sz="1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matic SC"/>
              <a:buChar char="■"/>
              <a:defRPr sz="1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matic SC"/>
              <a:buChar char="●"/>
              <a:defRPr sz="1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matic SC"/>
              <a:buChar char="○"/>
              <a:defRPr sz="1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matic SC"/>
              <a:buChar char="■"/>
              <a:defRPr sz="1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matic SC"/>
              <a:buChar char="●"/>
              <a:defRPr sz="1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matic SC"/>
              <a:buChar char="○"/>
              <a:defRPr sz="1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matic SC"/>
              <a:buChar char="■"/>
              <a:defRPr sz="1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>
            <a:spLocks noGrp="1"/>
          </p:cNvSpPr>
          <p:nvPr>
            <p:ph type="ctrTitle"/>
          </p:nvPr>
        </p:nvSpPr>
        <p:spPr>
          <a:xfrm>
            <a:off x="729325" y="1160948"/>
            <a:ext cx="4557600" cy="22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latin typeface="Amatic SC"/>
                <a:ea typeface="Amatic SC"/>
                <a:cs typeface="Amatic SC"/>
                <a:sym typeface="Amatic SC"/>
              </a:rPr>
              <a:t>כדור-יד</a:t>
            </a:r>
            <a:endParaRPr sz="6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latin typeface="Amatic SC"/>
                <a:ea typeface="Amatic SC"/>
                <a:cs typeface="Amatic SC"/>
                <a:sym typeface="Amatic SC"/>
              </a:rPr>
              <a:t>שימוש בנתוני שחקנים לחיזוי טבלת ליגה</a:t>
            </a:r>
            <a:endParaRPr sz="3900"/>
          </a:p>
        </p:txBody>
      </p:sp>
      <p:sp>
        <p:nvSpPr>
          <p:cNvPr id="336" name="Google Shape;336;p29"/>
          <p:cNvSpPr/>
          <p:nvPr/>
        </p:nvSpPr>
        <p:spPr>
          <a:xfrm flipH="1">
            <a:off x="4870956" y="401500"/>
            <a:ext cx="3542866" cy="3631311"/>
          </a:xfrm>
          <a:custGeom>
            <a:avLst/>
            <a:gdLst/>
            <a:ahLst/>
            <a:cxnLst/>
            <a:rect l="l" t="t" r="r" b="b"/>
            <a:pathLst>
              <a:path w="4294383" h="4114800" extrusionOk="0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"/>
          <p:cNvSpPr txBox="1">
            <a:spLocks noGrp="1"/>
          </p:cNvSpPr>
          <p:nvPr>
            <p:ph type="body" idx="1"/>
          </p:nvPr>
        </p:nvSpPr>
        <p:spPr>
          <a:xfrm>
            <a:off x="848725" y="1090604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נתונים של שוערים:</a:t>
            </a:r>
            <a:endParaRPr sz="240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●כמות הצלות כוללת</a:t>
            </a:r>
            <a:endParaRPr sz="240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●הצלות פנדלים</a:t>
            </a:r>
            <a:endParaRPr sz="240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●הצלות נגד עמדה מסוימת</a:t>
            </a:r>
            <a:endParaRPr sz="240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●הצלות של התקפות מתפרצות</a:t>
            </a:r>
            <a:endParaRPr sz="240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●מספר משחקים שהשוער שיחק</a:t>
            </a:r>
            <a:endParaRPr sz="24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●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תיאור הדאטאסטים - </a:t>
            </a:r>
            <a:r>
              <a:rPr lang="he-IL" sz="3800" b="1" dirty="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שוערים</a:t>
            </a:r>
            <a:endParaRPr dirty="0"/>
          </a:p>
        </p:txBody>
      </p:sp>
      <p:sp>
        <p:nvSpPr>
          <p:cNvPr id="525" name="Google Shape;525;p38"/>
          <p:cNvSpPr/>
          <p:nvPr/>
        </p:nvSpPr>
        <p:spPr>
          <a:xfrm>
            <a:off x="1127056" y="1397283"/>
            <a:ext cx="2894041" cy="2057400"/>
          </a:xfrm>
          <a:custGeom>
            <a:avLst/>
            <a:gdLst/>
            <a:ahLst/>
            <a:cxnLst/>
            <a:rect l="l" t="t" r="r" b="b"/>
            <a:pathLst>
              <a:path w="5788082" h="4114800" extrusionOk="0">
                <a:moveTo>
                  <a:pt x="0" y="0"/>
                </a:moveTo>
                <a:lnTo>
                  <a:pt x="5788082" y="0"/>
                </a:lnTo>
                <a:lnTo>
                  <a:pt x="57880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9"/>
          <p:cNvSpPr/>
          <p:nvPr/>
        </p:nvSpPr>
        <p:spPr>
          <a:xfrm>
            <a:off x="134927" y="865350"/>
            <a:ext cx="3068665" cy="3312414"/>
          </a:xfrm>
          <a:custGeom>
            <a:avLst/>
            <a:gdLst/>
            <a:ahLst/>
            <a:cxnLst/>
            <a:rect l="l" t="t" r="r" b="b"/>
            <a:pathLst>
              <a:path w="8583677" h="8229600" extrusionOk="0">
                <a:moveTo>
                  <a:pt x="0" y="0"/>
                </a:moveTo>
                <a:lnTo>
                  <a:pt x="8583676" y="0"/>
                </a:lnTo>
                <a:lnTo>
                  <a:pt x="858367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1" name="Google Shape;531;p39"/>
          <p:cNvSpPr txBox="1">
            <a:spLocks noGrp="1"/>
          </p:cNvSpPr>
          <p:nvPr>
            <p:ph type="body" idx="1"/>
          </p:nvPr>
        </p:nvSpPr>
        <p:spPr>
          <a:xfrm>
            <a:off x="1112575" y="1180729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●</a:t>
            </a:r>
            <a:r>
              <a:rPr lang="en" sz="1700" dirty="0"/>
              <a:t>שם הקבוצה.</a:t>
            </a:r>
            <a:endParaRPr sz="1700" dirty="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●</a:t>
            </a:r>
            <a:r>
              <a:rPr lang="en" sz="1700" dirty="0"/>
              <a:t>מספר המשחקים ששיחקה הקבוצה בעונה.</a:t>
            </a:r>
            <a:endParaRPr sz="1700" dirty="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●</a:t>
            </a:r>
            <a:r>
              <a:rPr lang="en" sz="1700" dirty="0"/>
              <a:t>מספר השערים שהקבוצה כבשה במהלך העונה.</a:t>
            </a:r>
            <a:endParaRPr sz="1700" dirty="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●</a:t>
            </a:r>
            <a:r>
              <a:rPr lang="en" sz="1700" dirty="0"/>
              <a:t>מספר המשחקים שהקבוצה ניצחה במהלך העונה.</a:t>
            </a:r>
            <a:endParaRPr sz="1700" dirty="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●</a:t>
            </a:r>
            <a:r>
              <a:rPr lang="en" sz="1700" dirty="0"/>
              <a:t>מספר המשחקים שהקבוצה סיימה בתיקו במהלך העונה.</a:t>
            </a:r>
            <a:endParaRPr sz="1700" dirty="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●</a:t>
            </a:r>
            <a:r>
              <a:rPr lang="en" sz="1700" dirty="0"/>
              <a:t>מספר המשחקים שהקבוצה הפסידה במהלך העונה.</a:t>
            </a:r>
            <a:endParaRPr sz="1700" dirty="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●</a:t>
            </a:r>
            <a:r>
              <a:rPr lang="en" sz="1700" dirty="0"/>
              <a:t>מספר הנקודות שהקבוצה צברה במהלך העונה. </a:t>
            </a:r>
            <a:r>
              <a:rPr lang="he-IL" sz="1700" dirty="0"/>
              <a:t> </a:t>
            </a:r>
            <a:r>
              <a:rPr lang="en" sz="1700" dirty="0"/>
              <a:t>ניצחון מקנה2 </a:t>
            </a:r>
            <a:r>
              <a:rPr lang="he-IL" sz="1700" dirty="0"/>
              <a:t> </a:t>
            </a:r>
            <a:r>
              <a:rPr lang="en" sz="1700" dirty="0"/>
              <a:t>נקודות, תיקו נקודה אחת, והפסד אפס נקודות.</a:t>
            </a:r>
            <a:endParaRPr sz="1700" dirty="0"/>
          </a:p>
          <a:p>
            <a:pPr marL="0" marR="1270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●</a:t>
            </a:r>
            <a:r>
              <a:rPr lang="en" sz="1700" dirty="0"/>
              <a:t>ההפרש בין מספר השערים שהקבוצה כבשה לבין מספר השערים שספגה.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sp>
        <p:nvSpPr>
          <p:cNvPr id="532" name="Google Shape;53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תיאור הדאטאסטים - </a:t>
            </a:r>
            <a:r>
              <a:rPr lang="he-IL" sz="3800" b="1" dirty="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קבוצות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"/>
          <p:cNvSpPr txBox="1">
            <a:spLocks noGrp="1"/>
          </p:cNvSpPr>
          <p:nvPr>
            <p:ph type="title"/>
          </p:nvPr>
        </p:nvSpPr>
        <p:spPr>
          <a:xfrm>
            <a:off x="4517413" y="254225"/>
            <a:ext cx="4034100" cy="19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matic SC"/>
                <a:ea typeface="Amatic SC"/>
                <a:cs typeface="Amatic SC"/>
                <a:sym typeface="Amatic SC"/>
              </a:rPr>
              <a:t>תהליך המחקר</a:t>
            </a:r>
            <a:endParaRPr sz="5600"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538" name="Google Shape;538;p40"/>
          <p:cNvGrpSpPr/>
          <p:nvPr/>
        </p:nvGrpSpPr>
        <p:grpSpPr>
          <a:xfrm>
            <a:off x="726800" y="539503"/>
            <a:ext cx="3377880" cy="5613244"/>
            <a:chOff x="236550" y="685700"/>
            <a:chExt cx="2457176" cy="4083250"/>
          </a:xfrm>
        </p:grpSpPr>
        <p:sp>
          <p:nvSpPr>
            <p:cNvPr id="539" name="Google Shape;539;p40"/>
            <p:cNvSpPr/>
            <p:nvPr/>
          </p:nvSpPr>
          <p:spPr>
            <a:xfrm>
              <a:off x="599825" y="2766975"/>
              <a:ext cx="1000950" cy="1844500"/>
            </a:xfrm>
            <a:custGeom>
              <a:avLst/>
              <a:gdLst/>
              <a:ahLst/>
              <a:cxnLst/>
              <a:rect l="l" t="t" r="r" b="b"/>
              <a:pathLst>
                <a:path w="40038" h="73780" extrusionOk="0">
                  <a:moveTo>
                    <a:pt x="25024" y="0"/>
                  </a:moveTo>
                  <a:cubicBezTo>
                    <a:pt x="24832" y="0"/>
                    <a:pt x="24639" y="2"/>
                    <a:pt x="24447" y="4"/>
                  </a:cubicBezTo>
                  <a:cubicBezTo>
                    <a:pt x="12847" y="24575"/>
                    <a:pt x="4054" y="48024"/>
                    <a:pt x="0" y="73780"/>
                  </a:cubicBezTo>
                  <a:lnTo>
                    <a:pt x="5863" y="73780"/>
                  </a:lnTo>
                  <a:cubicBezTo>
                    <a:pt x="8045" y="65361"/>
                    <a:pt x="16153" y="59561"/>
                    <a:pt x="19084" y="51391"/>
                  </a:cubicBezTo>
                  <a:cubicBezTo>
                    <a:pt x="20643" y="47026"/>
                    <a:pt x="20767" y="42286"/>
                    <a:pt x="19333" y="37921"/>
                  </a:cubicBezTo>
                  <a:cubicBezTo>
                    <a:pt x="24509" y="33056"/>
                    <a:pt x="29685" y="28130"/>
                    <a:pt x="33552" y="22205"/>
                  </a:cubicBezTo>
                  <a:cubicBezTo>
                    <a:pt x="37481" y="16281"/>
                    <a:pt x="40038" y="9171"/>
                    <a:pt x="39227" y="2124"/>
                  </a:cubicBezTo>
                  <a:cubicBezTo>
                    <a:pt x="34610" y="745"/>
                    <a:pt x="29821" y="0"/>
                    <a:pt x="25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1511900" y="2703150"/>
              <a:ext cx="598700" cy="1911450"/>
            </a:xfrm>
            <a:custGeom>
              <a:avLst/>
              <a:gdLst/>
              <a:ahLst/>
              <a:cxnLst/>
              <a:rect l="l" t="t" r="r" b="b"/>
              <a:pathLst>
                <a:path w="23948" h="76458" extrusionOk="0">
                  <a:moveTo>
                    <a:pt x="14468" y="0"/>
                  </a:moveTo>
                  <a:cubicBezTo>
                    <a:pt x="12660" y="187"/>
                    <a:pt x="10851" y="561"/>
                    <a:pt x="9105" y="1185"/>
                  </a:cubicBezTo>
                  <a:cubicBezTo>
                    <a:pt x="6236" y="2307"/>
                    <a:pt x="3368" y="3056"/>
                    <a:pt x="1684" y="5550"/>
                  </a:cubicBezTo>
                  <a:cubicBezTo>
                    <a:pt x="0" y="8107"/>
                    <a:pt x="125" y="11974"/>
                    <a:pt x="873" y="14905"/>
                  </a:cubicBezTo>
                  <a:cubicBezTo>
                    <a:pt x="3118" y="23324"/>
                    <a:pt x="6611" y="31369"/>
                    <a:pt x="11350" y="38665"/>
                  </a:cubicBezTo>
                  <a:cubicBezTo>
                    <a:pt x="8045" y="40411"/>
                    <a:pt x="6174" y="44091"/>
                    <a:pt x="5488" y="47708"/>
                  </a:cubicBezTo>
                  <a:cubicBezTo>
                    <a:pt x="4802" y="51387"/>
                    <a:pt x="5176" y="55129"/>
                    <a:pt x="5363" y="58871"/>
                  </a:cubicBezTo>
                  <a:cubicBezTo>
                    <a:pt x="5675" y="64733"/>
                    <a:pt x="5862" y="70471"/>
                    <a:pt x="4303" y="76146"/>
                  </a:cubicBezTo>
                  <a:lnTo>
                    <a:pt x="10165" y="76457"/>
                  </a:lnTo>
                  <a:cubicBezTo>
                    <a:pt x="10165" y="76457"/>
                    <a:pt x="22264" y="45899"/>
                    <a:pt x="23137" y="36358"/>
                  </a:cubicBezTo>
                  <a:cubicBezTo>
                    <a:pt x="23948" y="26816"/>
                    <a:pt x="14468" y="0"/>
                    <a:pt x="14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981800" y="2701575"/>
              <a:ext cx="1074225" cy="712525"/>
            </a:xfrm>
            <a:custGeom>
              <a:avLst/>
              <a:gdLst/>
              <a:ahLst/>
              <a:cxnLst/>
              <a:rect l="l" t="t" r="r" b="b"/>
              <a:pathLst>
                <a:path w="42969" h="28501" extrusionOk="0">
                  <a:moveTo>
                    <a:pt x="35672" y="1"/>
                  </a:moveTo>
                  <a:lnTo>
                    <a:pt x="9168" y="2620"/>
                  </a:lnTo>
                  <a:cubicBezTo>
                    <a:pt x="9168" y="2620"/>
                    <a:pt x="936" y="17961"/>
                    <a:pt x="0" y="21454"/>
                  </a:cubicBezTo>
                  <a:cubicBezTo>
                    <a:pt x="7172" y="23075"/>
                    <a:pt x="16028" y="28501"/>
                    <a:pt x="16028" y="28501"/>
                  </a:cubicBezTo>
                  <a:cubicBezTo>
                    <a:pt x="16028" y="28501"/>
                    <a:pt x="22140" y="20331"/>
                    <a:pt x="22451" y="17338"/>
                  </a:cubicBezTo>
                  <a:cubicBezTo>
                    <a:pt x="23512" y="21142"/>
                    <a:pt x="24821" y="24884"/>
                    <a:pt x="26318" y="28501"/>
                  </a:cubicBezTo>
                  <a:cubicBezTo>
                    <a:pt x="26318" y="28501"/>
                    <a:pt x="39539" y="21765"/>
                    <a:pt x="42969" y="21391"/>
                  </a:cubicBezTo>
                  <a:cubicBezTo>
                    <a:pt x="40599" y="13471"/>
                    <a:pt x="35672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394950" y="1669475"/>
              <a:ext cx="266625" cy="362800"/>
            </a:xfrm>
            <a:custGeom>
              <a:avLst/>
              <a:gdLst/>
              <a:ahLst/>
              <a:cxnLst/>
              <a:rect l="l" t="t" r="r" b="b"/>
              <a:pathLst>
                <a:path w="10665" h="14512" extrusionOk="0">
                  <a:moveTo>
                    <a:pt x="250" y="0"/>
                  </a:moveTo>
                  <a:lnTo>
                    <a:pt x="250" y="0"/>
                  </a:lnTo>
                  <a:cubicBezTo>
                    <a:pt x="749" y="2308"/>
                    <a:pt x="749" y="7609"/>
                    <a:pt x="1" y="9168"/>
                  </a:cubicBezTo>
                  <a:cubicBezTo>
                    <a:pt x="758" y="11731"/>
                    <a:pt x="4018" y="14511"/>
                    <a:pt x="6884" y="14511"/>
                  </a:cubicBezTo>
                  <a:cubicBezTo>
                    <a:pt x="7086" y="14511"/>
                    <a:pt x="7287" y="14497"/>
                    <a:pt x="7484" y="14468"/>
                  </a:cubicBezTo>
                  <a:cubicBezTo>
                    <a:pt x="10665" y="13970"/>
                    <a:pt x="9605" y="9978"/>
                    <a:pt x="8170" y="8232"/>
                  </a:cubicBezTo>
                  <a:cubicBezTo>
                    <a:pt x="7734" y="7484"/>
                    <a:pt x="7360" y="6735"/>
                    <a:pt x="6986" y="5987"/>
                  </a:cubicBezTo>
                  <a:cubicBezTo>
                    <a:pt x="6736" y="5239"/>
                    <a:pt x="6549" y="4553"/>
                    <a:pt x="6424" y="3804"/>
                  </a:cubicBezTo>
                  <a:lnTo>
                    <a:pt x="6424" y="355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1393400" y="1457825"/>
              <a:ext cx="291575" cy="325475"/>
            </a:xfrm>
            <a:custGeom>
              <a:avLst/>
              <a:gdLst/>
              <a:ahLst/>
              <a:cxnLst/>
              <a:rect l="l" t="t" r="r" b="b"/>
              <a:pathLst>
                <a:path w="11663" h="13019" extrusionOk="0">
                  <a:moveTo>
                    <a:pt x="6221" y="0"/>
                  </a:moveTo>
                  <a:cubicBezTo>
                    <a:pt x="5676" y="0"/>
                    <a:pt x="5114" y="16"/>
                    <a:pt x="4553" y="47"/>
                  </a:cubicBezTo>
                  <a:cubicBezTo>
                    <a:pt x="3680" y="110"/>
                    <a:pt x="2807" y="172"/>
                    <a:pt x="2058" y="234"/>
                  </a:cubicBezTo>
                  <a:cubicBezTo>
                    <a:pt x="1310" y="484"/>
                    <a:pt x="624" y="858"/>
                    <a:pt x="0" y="1294"/>
                  </a:cubicBezTo>
                  <a:lnTo>
                    <a:pt x="125" y="5598"/>
                  </a:lnTo>
                  <a:lnTo>
                    <a:pt x="125" y="5785"/>
                  </a:lnTo>
                  <a:lnTo>
                    <a:pt x="250" y="7281"/>
                  </a:lnTo>
                  <a:lnTo>
                    <a:pt x="624" y="9526"/>
                  </a:lnTo>
                  <a:cubicBezTo>
                    <a:pt x="2495" y="11647"/>
                    <a:pt x="5114" y="12894"/>
                    <a:pt x="7921" y="13019"/>
                  </a:cubicBezTo>
                  <a:cubicBezTo>
                    <a:pt x="8544" y="13019"/>
                    <a:pt x="9168" y="12894"/>
                    <a:pt x="9792" y="12707"/>
                  </a:cubicBezTo>
                  <a:cubicBezTo>
                    <a:pt x="10353" y="12457"/>
                    <a:pt x="10852" y="12083"/>
                    <a:pt x="11164" y="11522"/>
                  </a:cubicBezTo>
                  <a:cubicBezTo>
                    <a:pt x="11538" y="10711"/>
                    <a:pt x="11662" y="9776"/>
                    <a:pt x="11475" y="8903"/>
                  </a:cubicBezTo>
                  <a:cubicBezTo>
                    <a:pt x="11226" y="6720"/>
                    <a:pt x="10789" y="4600"/>
                    <a:pt x="10166" y="2542"/>
                  </a:cubicBezTo>
                  <a:cubicBezTo>
                    <a:pt x="9979" y="1918"/>
                    <a:pt x="9792" y="1357"/>
                    <a:pt x="9604" y="796"/>
                  </a:cubicBezTo>
                  <a:cubicBezTo>
                    <a:pt x="8981" y="484"/>
                    <a:pt x="8420" y="234"/>
                    <a:pt x="7796" y="47"/>
                  </a:cubicBezTo>
                  <a:cubicBezTo>
                    <a:pt x="7297" y="16"/>
                    <a:pt x="6767" y="0"/>
                    <a:pt x="6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320125" y="1601750"/>
              <a:ext cx="132075" cy="109975"/>
            </a:xfrm>
            <a:custGeom>
              <a:avLst/>
              <a:gdLst/>
              <a:ahLst/>
              <a:cxnLst/>
              <a:rect l="l" t="t" r="r" b="b"/>
              <a:pathLst>
                <a:path w="5283" h="4399" extrusionOk="0">
                  <a:moveTo>
                    <a:pt x="2897" y="1"/>
                  </a:moveTo>
                  <a:cubicBezTo>
                    <a:pt x="2785" y="1"/>
                    <a:pt x="2671" y="10"/>
                    <a:pt x="2557" y="28"/>
                  </a:cubicBezTo>
                  <a:cubicBezTo>
                    <a:pt x="624" y="339"/>
                    <a:pt x="0" y="2834"/>
                    <a:pt x="1622" y="3956"/>
                  </a:cubicBezTo>
                  <a:cubicBezTo>
                    <a:pt x="2025" y="4263"/>
                    <a:pt x="2470" y="4398"/>
                    <a:pt x="2903" y="4398"/>
                  </a:cubicBezTo>
                  <a:cubicBezTo>
                    <a:pt x="4143" y="4398"/>
                    <a:pt x="5283" y="3286"/>
                    <a:pt x="5052" y="1898"/>
                  </a:cubicBezTo>
                  <a:cubicBezTo>
                    <a:pt x="4883" y="771"/>
                    <a:pt x="3950" y="1"/>
                    <a:pt x="2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586725" y="1585275"/>
              <a:ext cx="34325" cy="68625"/>
            </a:xfrm>
            <a:custGeom>
              <a:avLst/>
              <a:gdLst/>
              <a:ahLst/>
              <a:cxnLst/>
              <a:rect l="l" t="t" r="r" b="b"/>
              <a:pathLst>
                <a:path w="1373" h="2745" fill="none" extrusionOk="0">
                  <a:moveTo>
                    <a:pt x="1" y="1"/>
                  </a:moveTo>
                  <a:cubicBezTo>
                    <a:pt x="125" y="562"/>
                    <a:pt x="375" y="1123"/>
                    <a:pt x="687" y="1560"/>
                  </a:cubicBezTo>
                  <a:cubicBezTo>
                    <a:pt x="811" y="1497"/>
                    <a:pt x="998" y="1497"/>
                    <a:pt x="1185" y="1560"/>
                  </a:cubicBezTo>
                  <a:cubicBezTo>
                    <a:pt x="1310" y="1684"/>
                    <a:pt x="1373" y="1809"/>
                    <a:pt x="1373" y="1996"/>
                  </a:cubicBezTo>
                  <a:cubicBezTo>
                    <a:pt x="1373" y="2183"/>
                    <a:pt x="1248" y="2308"/>
                    <a:pt x="1185" y="2433"/>
                  </a:cubicBezTo>
                  <a:cubicBezTo>
                    <a:pt x="1061" y="2557"/>
                    <a:pt x="936" y="2682"/>
                    <a:pt x="811" y="2745"/>
                  </a:cubicBezTo>
                </a:path>
              </a:pathLst>
            </a:custGeom>
            <a:noFill/>
            <a:ln w="78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1497850" y="1540075"/>
              <a:ext cx="56150" cy="45225"/>
            </a:xfrm>
            <a:custGeom>
              <a:avLst/>
              <a:gdLst/>
              <a:ahLst/>
              <a:cxnLst/>
              <a:rect l="l" t="t" r="r" b="b"/>
              <a:pathLst>
                <a:path w="2246" h="1809" extrusionOk="0">
                  <a:moveTo>
                    <a:pt x="1747" y="0"/>
                  </a:moveTo>
                  <a:cubicBezTo>
                    <a:pt x="1560" y="62"/>
                    <a:pt x="1435" y="62"/>
                    <a:pt x="1310" y="125"/>
                  </a:cubicBezTo>
                  <a:cubicBezTo>
                    <a:pt x="936" y="374"/>
                    <a:pt x="562" y="686"/>
                    <a:pt x="313" y="998"/>
                  </a:cubicBezTo>
                  <a:cubicBezTo>
                    <a:pt x="188" y="1185"/>
                    <a:pt x="63" y="1310"/>
                    <a:pt x="1" y="1497"/>
                  </a:cubicBezTo>
                  <a:cubicBezTo>
                    <a:pt x="1" y="1559"/>
                    <a:pt x="1" y="1622"/>
                    <a:pt x="1" y="1684"/>
                  </a:cubicBezTo>
                  <a:cubicBezTo>
                    <a:pt x="1" y="1684"/>
                    <a:pt x="1" y="1809"/>
                    <a:pt x="63" y="1809"/>
                  </a:cubicBezTo>
                  <a:cubicBezTo>
                    <a:pt x="188" y="1809"/>
                    <a:pt x="188" y="1746"/>
                    <a:pt x="188" y="1684"/>
                  </a:cubicBezTo>
                  <a:cubicBezTo>
                    <a:pt x="250" y="1622"/>
                    <a:pt x="313" y="1559"/>
                    <a:pt x="375" y="1497"/>
                  </a:cubicBezTo>
                  <a:cubicBezTo>
                    <a:pt x="562" y="1372"/>
                    <a:pt x="749" y="1247"/>
                    <a:pt x="936" y="1185"/>
                  </a:cubicBezTo>
                  <a:cubicBezTo>
                    <a:pt x="1248" y="1060"/>
                    <a:pt x="1622" y="998"/>
                    <a:pt x="1934" y="936"/>
                  </a:cubicBezTo>
                  <a:cubicBezTo>
                    <a:pt x="2059" y="936"/>
                    <a:pt x="2121" y="873"/>
                    <a:pt x="2246" y="748"/>
                  </a:cubicBezTo>
                  <a:cubicBezTo>
                    <a:pt x="2246" y="686"/>
                    <a:pt x="2246" y="624"/>
                    <a:pt x="2246" y="499"/>
                  </a:cubicBezTo>
                  <a:cubicBezTo>
                    <a:pt x="2246" y="374"/>
                    <a:pt x="2184" y="312"/>
                    <a:pt x="2121" y="187"/>
                  </a:cubicBezTo>
                  <a:cubicBezTo>
                    <a:pt x="1996" y="62"/>
                    <a:pt x="1872" y="0"/>
                    <a:pt x="1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1592950" y="1530700"/>
              <a:ext cx="63950" cy="30300"/>
            </a:xfrm>
            <a:custGeom>
              <a:avLst/>
              <a:gdLst/>
              <a:ahLst/>
              <a:cxnLst/>
              <a:rect l="l" t="t" r="r" b="b"/>
              <a:pathLst>
                <a:path w="2558" h="1212" extrusionOk="0">
                  <a:moveTo>
                    <a:pt x="313" y="1"/>
                  </a:moveTo>
                  <a:cubicBezTo>
                    <a:pt x="188" y="63"/>
                    <a:pt x="63" y="188"/>
                    <a:pt x="1" y="313"/>
                  </a:cubicBezTo>
                  <a:cubicBezTo>
                    <a:pt x="1" y="437"/>
                    <a:pt x="1" y="500"/>
                    <a:pt x="1" y="625"/>
                  </a:cubicBezTo>
                  <a:cubicBezTo>
                    <a:pt x="63" y="749"/>
                    <a:pt x="63" y="812"/>
                    <a:pt x="126" y="874"/>
                  </a:cubicBezTo>
                  <a:cubicBezTo>
                    <a:pt x="250" y="936"/>
                    <a:pt x="313" y="936"/>
                    <a:pt x="438" y="936"/>
                  </a:cubicBezTo>
                  <a:cubicBezTo>
                    <a:pt x="812" y="874"/>
                    <a:pt x="1124" y="874"/>
                    <a:pt x="1498" y="874"/>
                  </a:cubicBezTo>
                  <a:cubicBezTo>
                    <a:pt x="1685" y="874"/>
                    <a:pt x="1934" y="936"/>
                    <a:pt x="2121" y="999"/>
                  </a:cubicBezTo>
                  <a:cubicBezTo>
                    <a:pt x="2184" y="999"/>
                    <a:pt x="2308" y="1061"/>
                    <a:pt x="2371" y="1123"/>
                  </a:cubicBezTo>
                  <a:cubicBezTo>
                    <a:pt x="2415" y="1168"/>
                    <a:pt x="2428" y="1212"/>
                    <a:pt x="2454" y="1212"/>
                  </a:cubicBezTo>
                  <a:cubicBezTo>
                    <a:pt x="2464" y="1212"/>
                    <a:pt x="2477" y="1204"/>
                    <a:pt x="2496" y="1186"/>
                  </a:cubicBezTo>
                  <a:cubicBezTo>
                    <a:pt x="2558" y="1186"/>
                    <a:pt x="2558" y="1061"/>
                    <a:pt x="2558" y="1061"/>
                  </a:cubicBezTo>
                  <a:cubicBezTo>
                    <a:pt x="2496" y="999"/>
                    <a:pt x="2496" y="936"/>
                    <a:pt x="2496" y="936"/>
                  </a:cubicBezTo>
                  <a:cubicBezTo>
                    <a:pt x="2371" y="749"/>
                    <a:pt x="2246" y="625"/>
                    <a:pt x="2059" y="562"/>
                  </a:cubicBezTo>
                  <a:cubicBezTo>
                    <a:pt x="1685" y="250"/>
                    <a:pt x="1248" y="126"/>
                    <a:pt x="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1541500" y="1596200"/>
              <a:ext cx="14075" cy="20600"/>
            </a:xfrm>
            <a:custGeom>
              <a:avLst/>
              <a:gdLst/>
              <a:ahLst/>
              <a:cxnLst/>
              <a:rect l="l" t="t" r="r" b="b"/>
              <a:pathLst>
                <a:path w="563" h="824" extrusionOk="0">
                  <a:moveTo>
                    <a:pt x="250" y="0"/>
                  </a:moveTo>
                  <a:cubicBezTo>
                    <a:pt x="126" y="63"/>
                    <a:pt x="1" y="250"/>
                    <a:pt x="63" y="499"/>
                  </a:cubicBezTo>
                  <a:cubicBezTo>
                    <a:pt x="63" y="661"/>
                    <a:pt x="204" y="823"/>
                    <a:pt x="322" y="823"/>
                  </a:cubicBezTo>
                  <a:cubicBezTo>
                    <a:pt x="341" y="823"/>
                    <a:pt x="358" y="819"/>
                    <a:pt x="375" y="811"/>
                  </a:cubicBezTo>
                  <a:cubicBezTo>
                    <a:pt x="500" y="811"/>
                    <a:pt x="562" y="624"/>
                    <a:pt x="562" y="374"/>
                  </a:cubicBezTo>
                  <a:cubicBezTo>
                    <a:pt x="500" y="187"/>
                    <a:pt x="375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1630375" y="1579050"/>
              <a:ext cx="12500" cy="20275"/>
            </a:xfrm>
            <a:custGeom>
              <a:avLst/>
              <a:gdLst/>
              <a:ahLst/>
              <a:cxnLst/>
              <a:rect l="l" t="t" r="r" b="b"/>
              <a:pathLst>
                <a:path w="500" h="811" extrusionOk="0">
                  <a:moveTo>
                    <a:pt x="188" y="0"/>
                  </a:moveTo>
                  <a:cubicBezTo>
                    <a:pt x="63" y="0"/>
                    <a:pt x="1" y="187"/>
                    <a:pt x="1" y="437"/>
                  </a:cubicBezTo>
                  <a:cubicBezTo>
                    <a:pt x="63" y="686"/>
                    <a:pt x="188" y="811"/>
                    <a:pt x="313" y="811"/>
                  </a:cubicBezTo>
                  <a:cubicBezTo>
                    <a:pt x="500" y="811"/>
                    <a:pt x="500" y="561"/>
                    <a:pt x="500" y="374"/>
                  </a:cubicBezTo>
                  <a:cubicBezTo>
                    <a:pt x="500" y="125"/>
                    <a:pt x="313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1533725" y="1681950"/>
              <a:ext cx="87325" cy="45225"/>
            </a:xfrm>
            <a:custGeom>
              <a:avLst/>
              <a:gdLst/>
              <a:ahLst/>
              <a:cxnLst/>
              <a:rect l="l" t="t" r="r" b="b"/>
              <a:pathLst>
                <a:path w="3493" h="1809" fill="none" extrusionOk="0">
                  <a:moveTo>
                    <a:pt x="0" y="0"/>
                  </a:moveTo>
                  <a:cubicBezTo>
                    <a:pt x="1123" y="312"/>
                    <a:pt x="2370" y="374"/>
                    <a:pt x="3493" y="62"/>
                  </a:cubicBezTo>
                  <a:cubicBezTo>
                    <a:pt x="3368" y="748"/>
                    <a:pt x="2931" y="1310"/>
                    <a:pt x="2308" y="1559"/>
                  </a:cubicBezTo>
                  <a:cubicBezTo>
                    <a:pt x="1746" y="1809"/>
                    <a:pt x="1060" y="1746"/>
                    <a:pt x="499" y="1372"/>
                  </a:cubicBezTo>
                </a:path>
              </a:pathLst>
            </a:custGeom>
            <a:noFill/>
            <a:ln w="78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1524350" y="1596200"/>
              <a:ext cx="23425" cy="20275"/>
            </a:xfrm>
            <a:custGeom>
              <a:avLst/>
              <a:gdLst/>
              <a:ahLst/>
              <a:cxnLst/>
              <a:rect l="l" t="t" r="r" b="b"/>
              <a:pathLst>
                <a:path w="937" h="811" fill="none" extrusionOk="0">
                  <a:moveTo>
                    <a:pt x="936" y="0"/>
                  </a:moveTo>
                  <a:cubicBezTo>
                    <a:pt x="500" y="125"/>
                    <a:pt x="188" y="437"/>
                    <a:pt x="1" y="811"/>
                  </a:cubicBezTo>
                </a:path>
              </a:pathLst>
            </a:custGeom>
            <a:noFill/>
            <a:ln w="78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616350" y="1579050"/>
              <a:ext cx="18725" cy="17175"/>
            </a:xfrm>
            <a:custGeom>
              <a:avLst/>
              <a:gdLst/>
              <a:ahLst/>
              <a:cxnLst/>
              <a:rect l="l" t="t" r="r" b="b"/>
              <a:pathLst>
                <a:path w="749" h="687" fill="none" extrusionOk="0">
                  <a:moveTo>
                    <a:pt x="749" y="0"/>
                  </a:moveTo>
                  <a:cubicBezTo>
                    <a:pt x="437" y="125"/>
                    <a:pt x="125" y="374"/>
                    <a:pt x="0" y="686"/>
                  </a:cubicBezTo>
                </a:path>
              </a:pathLst>
            </a:custGeom>
            <a:noFill/>
            <a:ln w="78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1549300" y="1586825"/>
              <a:ext cx="6275" cy="10950"/>
            </a:xfrm>
            <a:custGeom>
              <a:avLst/>
              <a:gdLst/>
              <a:ahLst/>
              <a:cxnLst/>
              <a:rect l="l" t="t" r="r" b="b"/>
              <a:pathLst>
                <a:path w="251" h="438" fill="none" extrusionOk="0">
                  <a:moveTo>
                    <a:pt x="1" y="438"/>
                  </a:moveTo>
                  <a:cubicBezTo>
                    <a:pt x="126" y="313"/>
                    <a:pt x="250" y="126"/>
                    <a:pt x="188" y="1"/>
                  </a:cubicBezTo>
                </a:path>
              </a:pathLst>
            </a:custGeom>
            <a:noFill/>
            <a:ln w="78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1636625" y="1568125"/>
              <a:ext cx="4700" cy="12500"/>
            </a:xfrm>
            <a:custGeom>
              <a:avLst/>
              <a:gdLst/>
              <a:ahLst/>
              <a:cxnLst/>
              <a:rect l="l" t="t" r="r" b="b"/>
              <a:pathLst>
                <a:path w="188" h="500" fill="none" extrusionOk="0">
                  <a:moveTo>
                    <a:pt x="0" y="500"/>
                  </a:moveTo>
                  <a:cubicBezTo>
                    <a:pt x="125" y="375"/>
                    <a:pt x="187" y="188"/>
                    <a:pt x="125" y="1"/>
                  </a:cubicBezTo>
                </a:path>
              </a:pathLst>
            </a:custGeom>
            <a:noFill/>
            <a:ln w="78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148625" y="1365300"/>
              <a:ext cx="561300" cy="559875"/>
            </a:xfrm>
            <a:custGeom>
              <a:avLst/>
              <a:gdLst/>
              <a:ahLst/>
              <a:cxnLst/>
              <a:rect l="l" t="t" r="r" b="b"/>
              <a:pathLst>
                <a:path w="22452" h="22395" extrusionOk="0">
                  <a:moveTo>
                    <a:pt x="12107" y="0"/>
                  </a:moveTo>
                  <a:cubicBezTo>
                    <a:pt x="10656" y="0"/>
                    <a:pt x="9214" y="361"/>
                    <a:pt x="7921" y="1067"/>
                  </a:cubicBezTo>
                  <a:cubicBezTo>
                    <a:pt x="5863" y="2189"/>
                    <a:pt x="4491" y="4247"/>
                    <a:pt x="4116" y="6555"/>
                  </a:cubicBezTo>
                  <a:cubicBezTo>
                    <a:pt x="3992" y="7739"/>
                    <a:pt x="4054" y="8924"/>
                    <a:pt x="4241" y="10109"/>
                  </a:cubicBezTo>
                  <a:cubicBezTo>
                    <a:pt x="4366" y="11294"/>
                    <a:pt x="4303" y="12541"/>
                    <a:pt x="4054" y="13664"/>
                  </a:cubicBezTo>
                  <a:cubicBezTo>
                    <a:pt x="3742" y="14849"/>
                    <a:pt x="2931" y="15847"/>
                    <a:pt x="1809" y="16283"/>
                  </a:cubicBezTo>
                  <a:cubicBezTo>
                    <a:pt x="1372" y="16346"/>
                    <a:pt x="998" y="16533"/>
                    <a:pt x="624" y="16657"/>
                  </a:cubicBezTo>
                  <a:cubicBezTo>
                    <a:pt x="187" y="16844"/>
                    <a:pt x="0" y="17219"/>
                    <a:pt x="0" y="17655"/>
                  </a:cubicBezTo>
                  <a:cubicBezTo>
                    <a:pt x="125" y="18216"/>
                    <a:pt x="749" y="18341"/>
                    <a:pt x="1248" y="18466"/>
                  </a:cubicBezTo>
                  <a:cubicBezTo>
                    <a:pt x="1809" y="18528"/>
                    <a:pt x="2433" y="18653"/>
                    <a:pt x="2557" y="19152"/>
                  </a:cubicBezTo>
                  <a:cubicBezTo>
                    <a:pt x="2620" y="19464"/>
                    <a:pt x="2495" y="20025"/>
                    <a:pt x="2620" y="20274"/>
                  </a:cubicBezTo>
                  <a:cubicBezTo>
                    <a:pt x="2807" y="20524"/>
                    <a:pt x="3119" y="20649"/>
                    <a:pt x="3306" y="20898"/>
                  </a:cubicBezTo>
                  <a:cubicBezTo>
                    <a:pt x="3555" y="21272"/>
                    <a:pt x="3306" y="21896"/>
                    <a:pt x="3368" y="22395"/>
                  </a:cubicBezTo>
                  <a:cubicBezTo>
                    <a:pt x="3929" y="22208"/>
                    <a:pt x="4491" y="22083"/>
                    <a:pt x="5052" y="21958"/>
                  </a:cubicBezTo>
                  <a:cubicBezTo>
                    <a:pt x="6112" y="21771"/>
                    <a:pt x="7172" y="21646"/>
                    <a:pt x="8295" y="21522"/>
                  </a:cubicBezTo>
                  <a:lnTo>
                    <a:pt x="9854" y="21397"/>
                  </a:lnTo>
                  <a:cubicBezTo>
                    <a:pt x="10415" y="20087"/>
                    <a:pt x="10540" y="16408"/>
                    <a:pt x="10290" y="13789"/>
                  </a:cubicBezTo>
                  <a:lnTo>
                    <a:pt x="10290" y="13789"/>
                  </a:lnTo>
                  <a:lnTo>
                    <a:pt x="10103" y="13851"/>
                  </a:lnTo>
                  <a:cubicBezTo>
                    <a:pt x="9965" y="13872"/>
                    <a:pt x="9832" y="13882"/>
                    <a:pt x="9704" y="13882"/>
                  </a:cubicBezTo>
                  <a:cubicBezTo>
                    <a:pt x="7177" y="13882"/>
                    <a:pt x="6687" y="9960"/>
                    <a:pt x="9417" y="9486"/>
                  </a:cubicBezTo>
                  <a:cubicBezTo>
                    <a:pt x="9496" y="9478"/>
                    <a:pt x="9577" y="9474"/>
                    <a:pt x="9657" y="9474"/>
                  </a:cubicBezTo>
                  <a:cubicBezTo>
                    <a:pt x="10211" y="9474"/>
                    <a:pt x="10782" y="9658"/>
                    <a:pt x="11163" y="9984"/>
                  </a:cubicBezTo>
                  <a:cubicBezTo>
                    <a:pt x="12286" y="9174"/>
                    <a:pt x="13034" y="7989"/>
                    <a:pt x="13284" y="6617"/>
                  </a:cubicBezTo>
                  <a:cubicBezTo>
                    <a:pt x="14656" y="6617"/>
                    <a:pt x="15903" y="6118"/>
                    <a:pt x="16901" y="5245"/>
                  </a:cubicBezTo>
                  <a:cubicBezTo>
                    <a:pt x="17899" y="5931"/>
                    <a:pt x="19084" y="6243"/>
                    <a:pt x="20269" y="6243"/>
                  </a:cubicBezTo>
                  <a:cubicBezTo>
                    <a:pt x="20332" y="6249"/>
                    <a:pt x="20395" y="6252"/>
                    <a:pt x="20457" y="6252"/>
                  </a:cubicBezTo>
                  <a:cubicBezTo>
                    <a:pt x="21017" y="6252"/>
                    <a:pt x="21566" y="6005"/>
                    <a:pt x="22015" y="5557"/>
                  </a:cubicBezTo>
                  <a:cubicBezTo>
                    <a:pt x="22451" y="4808"/>
                    <a:pt x="22389" y="3873"/>
                    <a:pt x="21828" y="3249"/>
                  </a:cubicBezTo>
                  <a:cubicBezTo>
                    <a:pt x="21329" y="2439"/>
                    <a:pt x="20518" y="1877"/>
                    <a:pt x="19583" y="1690"/>
                  </a:cubicBezTo>
                  <a:cubicBezTo>
                    <a:pt x="19271" y="1607"/>
                    <a:pt x="18959" y="1565"/>
                    <a:pt x="18652" y="1565"/>
                  </a:cubicBezTo>
                  <a:cubicBezTo>
                    <a:pt x="18037" y="1565"/>
                    <a:pt x="17441" y="1732"/>
                    <a:pt x="16901" y="2064"/>
                  </a:cubicBezTo>
                  <a:cubicBezTo>
                    <a:pt x="16651" y="1129"/>
                    <a:pt x="15529" y="630"/>
                    <a:pt x="14656" y="381"/>
                  </a:cubicBezTo>
                  <a:cubicBezTo>
                    <a:pt x="13822" y="126"/>
                    <a:pt x="12963" y="0"/>
                    <a:pt x="1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184475" y="1878375"/>
              <a:ext cx="690700" cy="385125"/>
            </a:xfrm>
            <a:custGeom>
              <a:avLst/>
              <a:gdLst/>
              <a:ahLst/>
              <a:cxnLst/>
              <a:rect l="l" t="t" r="r" b="b"/>
              <a:pathLst>
                <a:path w="27628" h="15405" extrusionOk="0">
                  <a:moveTo>
                    <a:pt x="15779" y="1"/>
                  </a:moveTo>
                  <a:lnTo>
                    <a:pt x="8420" y="812"/>
                  </a:lnTo>
                  <a:lnTo>
                    <a:pt x="1" y="15405"/>
                  </a:lnTo>
                  <a:lnTo>
                    <a:pt x="27628" y="10478"/>
                  </a:lnTo>
                  <a:lnTo>
                    <a:pt x="15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324175" y="958050"/>
              <a:ext cx="327425" cy="292050"/>
            </a:xfrm>
            <a:custGeom>
              <a:avLst/>
              <a:gdLst/>
              <a:ahLst/>
              <a:cxnLst/>
              <a:rect l="l" t="t" r="r" b="b"/>
              <a:pathLst>
                <a:path w="13097" h="11682" extrusionOk="0">
                  <a:moveTo>
                    <a:pt x="10176" y="1"/>
                  </a:moveTo>
                  <a:cubicBezTo>
                    <a:pt x="10069" y="1"/>
                    <a:pt x="9962" y="7"/>
                    <a:pt x="9854" y="20"/>
                  </a:cubicBezTo>
                  <a:cubicBezTo>
                    <a:pt x="8794" y="82"/>
                    <a:pt x="7796" y="581"/>
                    <a:pt x="7048" y="1329"/>
                  </a:cubicBezTo>
                  <a:cubicBezTo>
                    <a:pt x="6299" y="2078"/>
                    <a:pt x="5987" y="3075"/>
                    <a:pt x="5301" y="3948"/>
                  </a:cubicBezTo>
                  <a:cubicBezTo>
                    <a:pt x="4802" y="4572"/>
                    <a:pt x="4491" y="5320"/>
                    <a:pt x="4304" y="6131"/>
                  </a:cubicBezTo>
                  <a:cubicBezTo>
                    <a:pt x="4116" y="5508"/>
                    <a:pt x="3618" y="5071"/>
                    <a:pt x="3056" y="4884"/>
                  </a:cubicBezTo>
                  <a:cubicBezTo>
                    <a:pt x="3181" y="4198"/>
                    <a:pt x="3181" y="3450"/>
                    <a:pt x="3056" y="2764"/>
                  </a:cubicBezTo>
                  <a:cubicBezTo>
                    <a:pt x="2994" y="2514"/>
                    <a:pt x="2869" y="2140"/>
                    <a:pt x="2557" y="2140"/>
                  </a:cubicBezTo>
                  <a:cubicBezTo>
                    <a:pt x="2370" y="2140"/>
                    <a:pt x="2183" y="2265"/>
                    <a:pt x="2058" y="2452"/>
                  </a:cubicBezTo>
                  <a:cubicBezTo>
                    <a:pt x="0" y="4759"/>
                    <a:pt x="63" y="8376"/>
                    <a:pt x="2183" y="10621"/>
                  </a:cubicBezTo>
                  <a:lnTo>
                    <a:pt x="6362" y="11681"/>
                  </a:lnTo>
                  <a:cubicBezTo>
                    <a:pt x="7734" y="11494"/>
                    <a:pt x="9043" y="10808"/>
                    <a:pt x="9916" y="9686"/>
                  </a:cubicBezTo>
                  <a:cubicBezTo>
                    <a:pt x="10727" y="8501"/>
                    <a:pt x="11413" y="7316"/>
                    <a:pt x="11974" y="6006"/>
                  </a:cubicBezTo>
                  <a:cubicBezTo>
                    <a:pt x="12348" y="5258"/>
                    <a:pt x="12660" y="4510"/>
                    <a:pt x="12910" y="3699"/>
                  </a:cubicBezTo>
                  <a:cubicBezTo>
                    <a:pt x="13097" y="2888"/>
                    <a:pt x="12972" y="2015"/>
                    <a:pt x="12598" y="1329"/>
                  </a:cubicBezTo>
                  <a:cubicBezTo>
                    <a:pt x="12038" y="489"/>
                    <a:pt x="11125" y="1"/>
                    <a:pt x="10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602325" y="1212650"/>
              <a:ext cx="904300" cy="933925"/>
            </a:xfrm>
            <a:custGeom>
              <a:avLst/>
              <a:gdLst/>
              <a:ahLst/>
              <a:cxnLst/>
              <a:rect l="l" t="t" r="r" b="b"/>
              <a:pathLst>
                <a:path w="36172" h="37357" extrusionOk="0">
                  <a:moveTo>
                    <a:pt x="31307" y="1"/>
                  </a:moveTo>
                  <a:cubicBezTo>
                    <a:pt x="29124" y="3306"/>
                    <a:pt x="27004" y="6674"/>
                    <a:pt x="25070" y="10104"/>
                  </a:cubicBezTo>
                  <a:cubicBezTo>
                    <a:pt x="24010" y="11850"/>
                    <a:pt x="23137" y="13658"/>
                    <a:pt x="22389" y="15592"/>
                  </a:cubicBezTo>
                  <a:cubicBezTo>
                    <a:pt x="22139" y="16215"/>
                    <a:pt x="21952" y="16839"/>
                    <a:pt x="21952" y="17525"/>
                  </a:cubicBezTo>
                  <a:cubicBezTo>
                    <a:pt x="21890" y="18211"/>
                    <a:pt x="22077" y="18897"/>
                    <a:pt x="22513" y="19458"/>
                  </a:cubicBezTo>
                  <a:cubicBezTo>
                    <a:pt x="20081" y="20394"/>
                    <a:pt x="17524" y="21267"/>
                    <a:pt x="15092" y="22202"/>
                  </a:cubicBezTo>
                  <a:cubicBezTo>
                    <a:pt x="11787" y="23574"/>
                    <a:pt x="8419" y="24884"/>
                    <a:pt x="4989" y="25944"/>
                  </a:cubicBezTo>
                  <a:cubicBezTo>
                    <a:pt x="4802" y="26006"/>
                    <a:pt x="4615" y="26069"/>
                    <a:pt x="4490" y="26069"/>
                  </a:cubicBezTo>
                  <a:cubicBezTo>
                    <a:pt x="3742" y="26318"/>
                    <a:pt x="2994" y="26505"/>
                    <a:pt x="2245" y="26630"/>
                  </a:cubicBezTo>
                  <a:cubicBezTo>
                    <a:pt x="2121" y="26692"/>
                    <a:pt x="2058" y="26692"/>
                    <a:pt x="1996" y="26692"/>
                  </a:cubicBezTo>
                  <a:cubicBezTo>
                    <a:pt x="1722" y="26802"/>
                    <a:pt x="1425" y="26851"/>
                    <a:pt x="1125" y="26851"/>
                  </a:cubicBezTo>
                  <a:cubicBezTo>
                    <a:pt x="740" y="26851"/>
                    <a:pt x="350" y="26770"/>
                    <a:pt x="0" y="26630"/>
                  </a:cubicBezTo>
                  <a:lnTo>
                    <a:pt x="0" y="26630"/>
                  </a:lnTo>
                  <a:cubicBezTo>
                    <a:pt x="873" y="29000"/>
                    <a:pt x="1559" y="31868"/>
                    <a:pt x="3368" y="33615"/>
                  </a:cubicBezTo>
                  <a:lnTo>
                    <a:pt x="3430" y="33739"/>
                  </a:lnTo>
                  <a:cubicBezTo>
                    <a:pt x="4989" y="35236"/>
                    <a:pt x="6798" y="36483"/>
                    <a:pt x="8793" y="37356"/>
                  </a:cubicBezTo>
                  <a:cubicBezTo>
                    <a:pt x="9230" y="37169"/>
                    <a:pt x="9604" y="36982"/>
                    <a:pt x="10041" y="36733"/>
                  </a:cubicBezTo>
                  <a:lnTo>
                    <a:pt x="10664" y="36483"/>
                  </a:lnTo>
                  <a:cubicBezTo>
                    <a:pt x="14593" y="34363"/>
                    <a:pt x="18335" y="31931"/>
                    <a:pt x="21890" y="29187"/>
                  </a:cubicBezTo>
                  <a:cubicBezTo>
                    <a:pt x="24322" y="27565"/>
                    <a:pt x="26505" y="25694"/>
                    <a:pt x="28438" y="23512"/>
                  </a:cubicBezTo>
                  <a:cubicBezTo>
                    <a:pt x="30932" y="20456"/>
                    <a:pt x="32242" y="16589"/>
                    <a:pt x="33178" y="12661"/>
                  </a:cubicBezTo>
                  <a:cubicBezTo>
                    <a:pt x="34175" y="8794"/>
                    <a:pt x="34799" y="4865"/>
                    <a:pt x="36171" y="1123"/>
                  </a:cubicBezTo>
                  <a:cubicBezTo>
                    <a:pt x="34550" y="562"/>
                    <a:pt x="32928" y="188"/>
                    <a:pt x="3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236550" y="1898650"/>
              <a:ext cx="1164675" cy="734350"/>
            </a:xfrm>
            <a:custGeom>
              <a:avLst/>
              <a:gdLst/>
              <a:ahLst/>
              <a:cxnLst/>
              <a:rect l="l" t="t" r="r" b="b"/>
              <a:pathLst>
                <a:path w="46587" h="29374" extrusionOk="0">
                  <a:moveTo>
                    <a:pt x="46337" y="1"/>
                  </a:moveTo>
                  <a:lnTo>
                    <a:pt x="44778" y="125"/>
                  </a:lnTo>
                  <a:cubicBezTo>
                    <a:pt x="43655" y="250"/>
                    <a:pt x="42595" y="375"/>
                    <a:pt x="41535" y="624"/>
                  </a:cubicBezTo>
                  <a:cubicBezTo>
                    <a:pt x="39165" y="998"/>
                    <a:pt x="36982" y="1872"/>
                    <a:pt x="35049" y="3181"/>
                  </a:cubicBezTo>
                  <a:cubicBezTo>
                    <a:pt x="33303" y="4553"/>
                    <a:pt x="31744" y="6112"/>
                    <a:pt x="30496" y="7858"/>
                  </a:cubicBezTo>
                  <a:cubicBezTo>
                    <a:pt x="27441" y="11600"/>
                    <a:pt x="24447" y="15404"/>
                    <a:pt x="22452" y="19770"/>
                  </a:cubicBezTo>
                  <a:cubicBezTo>
                    <a:pt x="22452" y="19208"/>
                    <a:pt x="22202" y="18647"/>
                    <a:pt x="21766" y="18211"/>
                  </a:cubicBezTo>
                  <a:cubicBezTo>
                    <a:pt x="21391" y="17774"/>
                    <a:pt x="20955" y="17400"/>
                    <a:pt x="20518" y="17088"/>
                  </a:cubicBezTo>
                  <a:cubicBezTo>
                    <a:pt x="16964" y="14531"/>
                    <a:pt x="13409" y="12037"/>
                    <a:pt x="9792" y="9605"/>
                  </a:cubicBezTo>
                  <a:cubicBezTo>
                    <a:pt x="9418" y="7484"/>
                    <a:pt x="8856" y="5426"/>
                    <a:pt x="8108" y="3431"/>
                  </a:cubicBezTo>
                  <a:cubicBezTo>
                    <a:pt x="7993" y="3200"/>
                    <a:pt x="7824" y="2862"/>
                    <a:pt x="7552" y="2862"/>
                  </a:cubicBezTo>
                  <a:cubicBezTo>
                    <a:pt x="7530" y="2862"/>
                    <a:pt x="7508" y="2865"/>
                    <a:pt x="7484" y="2869"/>
                  </a:cubicBezTo>
                  <a:cubicBezTo>
                    <a:pt x="7297" y="2932"/>
                    <a:pt x="7172" y="3119"/>
                    <a:pt x="7110" y="3306"/>
                  </a:cubicBezTo>
                  <a:cubicBezTo>
                    <a:pt x="6798" y="3929"/>
                    <a:pt x="6736" y="4678"/>
                    <a:pt x="6923" y="5364"/>
                  </a:cubicBezTo>
                  <a:cubicBezTo>
                    <a:pt x="6674" y="5551"/>
                    <a:pt x="6549" y="5863"/>
                    <a:pt x="6486" y="6237"/>
                  </a:cubicBezTo>
                  <a:cubicBezTo>
                    <a:pt x="6237" y="5738"/>
                    <a:pt x="5925" y="5364"/>
                    <a:pt x="5613" y="4927"/>
                  </a:cubicBezTo>
                  <a:cubicBezTo>
                    <a:pt x="4990" y="4179"/>
                    <a:pt x="4366" y="3555"/>
                    <a:pt x="3618" y="2994"/>
                  </a:cubicBezTo>
                  <a:cubicBezTo>
                    <a:pt x="3493" y="2807"/>
                    <a:pt x="3306" y="2682"/>
                    <a:pt x="3119" y="2620"/>
                  </a:cubicBezTo>
                  <a:cubicBezTo>
                    <a:pt x="3047" y="2572"/>
                    <a:pt x="2967" y="2552"/>
                    <a:pt x="2888" y="2552"/>
                  </a:cubicBezTo>
                  <a:cubicBezTo>
                    <a:pt x="2759" y="2552"/>
                    <a:pt x="2635" y="2605"/>
                    <a:pt x="2558" y="2682"/>
                  </a:cubicBezTo>
                  <a:cubicBezTo>
                    <a:pt x="2433" y="2807"/>
                    <a:pt x="2433" y="2932"/>
                    <a:pt x="2433" y="3056"/>
                  </a:cubicBezTo>
                  <a:cubicBezTo>
                    <a:pt x="2370" y="2994"/>
                    <a:pt x="2246" y="2932"/>
                    <a:pt x="2183" y="2869"/>
                  </a:cubicBezTo>
                  <a:cubicBezTo>
                    <a:pt x="2065" y="2751"/>
                    <a:pt x="1946" y="2707"/>
                    <a:pt x="1828" y="2707"/>
                  </a:cubicBezTo>
                  <a:cubicBezTo>
                    <a:pt x="1759" y="2707"/>
                    <a:pt x="1691" y="2722"/>
                    <a:pt x="1622" y="2745"/>
                  </a:cubicBezTo>
                  <a:cubicBezTo>
                    <a:pt x="1435" y="2807"/>
                    <a:pt x="1310" y="3056"/>
                    <a:pt x="1373" y="3306"/>
                  </a:cubicBezTo>
                  <a:cubicBezTo>
                    <a:pt x="1435" y="3555"/>
                    <a:pt x="1560" y="3742"/>
                    <a:pt x="1684" y="3929"/>
                  </a:cubicBezTo>
                  <a:cubicBezTo>
                    <a:pt x="1560" y="3742"/>
                    <a:pt x="1373" y="3618"/>
                    <a:pt x="1123" y="3493"/>
                  </a:cubicBezTo>
                  <a:cubicBezTo>
                    <a:pt x="1030" y="3431"/>
                    <a:pt x="920" y="3399"/>
                    <a:pt x="811" y="3399"/>
                  </a:cubicBezTo>
                  <a:cubicBezTo>
                    <a:pt x="702" y="3399"/>
                    <a:pt x="593" y="3431"/>
                    <a:pt x="500" y="3493"/>
                  </a:cubicBezTo>
                  <a:cubicBezTo>
                    <a:pt x="312" y="3680"/>
                    <a:pt x="250" y="3929"/>
                    <a:pt x="375" y="4179"/>
                  </a:cubicBezTo>
                  <a:cubicBezTo>
                    <a:pt x="437" y="4366"/>
                    <a:pt x="562" y="4553"/>
                    <a:pt x="687" y="4740"/>
                  </a:cubicBezTo>
                  <a:cubicBezTo>
                    <a:pt x="658" y="4711"/>
                    <a:pt x="615" y="4699"/>
                    <a:pt x="566" y="4699"/>
                  </a:cubicBezTo>
                  <a:cubicBezTo>
                    <a:pt x="405" y="4699"/>
                    <a:pt x="173" y="4832"/>
                    <a:pt x="125" y="4927"/>
                  </a:cubicBezTo>
                  <a:cubicBezTo>
                    <a:pt x="1" y="5114"/>
                    <a:pt x="1" y="5301"/>
                    <a:pt x="125" y="5489"/>
                  </a:cubicBezTo>
                  <a:cubicBezTo>
                    <a:pt x="188" y="5676"/>
                    <a:pt x="312" y="5800"/>
                    <a:pt x="437" y="5925"/>
                  </a:cubicBezTo>
                  <a:cubicBezTo>
                    <a:pt x="1186" y="6798"/>
                    <a:pt x="1872" y="7671"/>
                    <a:pt x="2682" y="8544"/>
                  </a:cubicBezTo>
                  <a:cubicBezTo>
                    <a:pt x="3930" y="9979"/>
                    <a:pt x="4678" y="11850"/>
                    <a:pt x="6362" y="12723"/>
                  </a:cubicBezTo>
                  <a:cubicBezTo>
                    <a:pt x="9418" y="16714"/>
                    <a:pt x="13721" y="21516"/>
                    <a:pt x="17400" y="25819"/>
                  </a:cubicBezTo>
                  <a:cubicBezTo>
                    <a:pt x="18148" y="26692"/>
                    <a:pt x="18959" y="27503"/>
                    <a:pt x="19832" y="28251"/>
                  </a:cubicBezTo>
                  <a:cubicBezTo>
                    <a:pt x="20768" y="28937"/>
                    <a:pt x="21890" y="29374"/>
                    <a:pt x="23075" y="29374"/>
                  </a:cubicBezTo>
                  <a:cubicBezTo>
                    <a:pt x="24759" y="29374"/>
                    <a:pt x="26256" y="28189"/>
                    <a:pt x="27503" y="27129"/>
                  </a:cubicBezTo>
                  <a:cubicBezTo>
                    <a:pt x="31557" y="23512"/>
                    <a:pt x="35111" y="19271"/>
                    <a:pt x="37980" y="14656"/>
                  </a:cubicBezTo>
                  <a:cubicBezTo>
                    <a:pt x="38853" y="13159"/>
                    <a:pt x="40225" y="12224"/>
                    <a:pt x="41161" y="10727"/>
                  </a:cubicBezTo>
                  <a:lnTo>
                    <a:pt x="41161" y="10665"/>
                  </a:lnTo>
                  <a:cubicBezTo>
                    <a:pt x="42657" y="8233"/>
                    <a:pt x="44092" y="5800"/>
                    <a:pt x="45526" y="3306"/>
                  </a:cubicBezTo>
                  <a:cubicBezTo>
                    <a:pt x="45651" y="3056"/>
                    <a:pt x="45776" y="2869"/>
                    <a:pt x="45900" y="2620"/>
                  </a:cubicBezTo>
                  <a:cubicBezTo>
                    <a:pt x="46462" y="1872"/>
                    <a:pt x="46586" y="874"/>
                    <a:pt x="46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179800" y="1861225"/>
              <a:ext cx="710975" cy="965350"/>
            </a:xfrm>
            <a:custGeom>
              <a:avLst/>
              <a:gdLst/>
              <a:ahLst/>
              <a:cxnLst/>
              <a:rect l="l" t="t" r="r" b="b"/>
              <a:pathLst>
                <a:path w="28439" h="38614" extrusionOk="0">
                  <a:moveTo>
                    <a:pt x="21828" y="1"/>
                  </a:moveTo>
                  <a:cubicBezTo>
                    <a:pt x="21703" y="63"/>
                    <a:pt x="21516" y="126"/>
                    <a:pt x="21329" y="126"/>
                  </a:cubicBezTo>
                  <a:cubicBezTo>
                    <a:pt x="20581" y="375"/>
                    <a:pt x="19895" y="562"/>
                    <a:pt x="19084" y="687"/>
                  </a:cubicBezTo>
                  <a:cubicBezTo>
                    <a:pt x="19583" y="2308"/>
                    <a:pt x="19957" y="3930"/>
                    <a:pt x="20269" y="5614"/>
                  </a:cubicBezTo>
                  <a:cubicBezTo>
                    <a:pt x="20456" y="6300"/>
                    <a:pt x="20456" y="6986"/>
                    <a:pt x="20331" y="7609"/>
                  </a:cubicBezTo>
                  <a:lnTo>
                    <a:pt x="20331" y="7734"/>
                  </a:lnTo>
                  <a:cubicBezTo>
                    <a:pt x="20331" y="7921"/>
                    <a:pt x="20269" y="8046"/>
                    <a:pt x="20206" y="8170"/>
                  </a:cubicBezTo>
                  <a:cubicBezTo>
                    <a:pt x="19645" y="9106"/>
                    <a:pt x="18772" y="9792"/>
                    <a:pt x="17650" y="9979"/>
                  </a:cubicBezTo>
                  <a:cubicBezTo>
                    <a:pt x="16768" y="10300"/>
                    <a:pt x="15851" y="10460"/>
                    <a:pt x="14935" y="10460"/>
                  </a:cubicBezTo>
                  <a:cubicBezTo>
                    <a:pt x="13713" y="10460"/>
                    <a:pt x="12491" y="10175"/>
                    <a:pt x="11351" y="9605"/>
                  </a:cubicBezTo>
                  <a:cubicBezTo>
                    <a:pt x="9916" y="8669"/>
                    <a:pt x="8794" y="7297"/>
                    <a:pt x="8170" y="5676"/>
                  </a:cubicBezTo>
                  <a:cubicBezTo>
                    <a:pt x="7983" y="5364"/>
                    <a:pt x="7921" y="5052"/>
                    <a:pt x="7796" y="4803"/>
                  </a:cubicBezTo>
                  <a:cubicBezTo>
                    <a:pt x="7484" y="3743"/>
                    <a:pt x="7172" y="2683"/>
                    <a:pt x="7048" y="1622"/>
                  </a:cubicBezTo>
                  <a:cubicBezTo>
                    <a:pt x="5925" y="1747"/>
                    <a:pt x="4865" y="1872"/>
                    <a:pt x="3805" y="2121"/>
                  </a:cubicBezTo>
                  <a:cubicBezTo>
                    <a:pt x="4241" y="4429"/>
                    <a:pt x="4366" y="6798"/>
                    <a:pt x="4179" y="9168"/>
                  </a:cubicBezTo>
                  <a:cubicBezTo>
                    <a:pt x="4054" y="10228"/>
                    <a:pt x="3805" y="11226"/>
                    <a:pt x="3368" y="12224"/>
                  </a:cubicBezTo>
                  <a:cubicBezTo>
                    <a:pt x="2745" y="13846"/>
                    <a:pt x="1622" y="15155"/>
                    <a:pt x="188" y="16153"/>
                  </a:cubicBezTo>
                  <a:cubicBezTo>
                    <a:pt x="1" y="17899"/>
                    <a:pt x="250" y="19708"/>
                    <a:pt x="874" y="21329"/>
                  </a:cubicBezTo>
                  <a:cubicBezTo>
                    <a:pt x="1435" y="23013"/>
                    <a:pt x="2183" y="24634"/>
                    <a:pt x="2558" y="26318"/>
                  </a:cubicBezTo>
                  <a:cubicBezTo>
                    <a:pt x="3368" y="29686"/>
                    <a:pt x="2869" y="33178"/>
                    <a:pt x="1248" y="36234"/>
                  </a:cubicBezTo>
                  <a:cubicBezTo>
                    <a:pt x="5143" y="37755"/>
                    <a:pt x="9325" y="38614"/>
                    <a:pt x="13492" y="38614"/>
                  </a:cubicBezTo>
                  <a:cubicBezTo>
                    <a:pt x="16331" y="38614"/>
                    <a:pt x="19162" y="38215"/>
                    <a:pt x="21890" y="37356"/>
                  </a:cubicBezTo>
                  <a:cubicBezTo>
                    <a:pt x="24135" y="36670"/>
                    <a:pt x="26193" y="35423"/>
                    <a:pt x="27752" y="33677"/>
                  </a:cubicBezTo>
                  <a:cubicBezTo>
                    <a:pt x="25632" y="29000"/>
                    <a:pt x="25133" y="23761"/>
                    <a:pt x="26443" y="18835"/>
                  </a:cubicBezTo>
                  <a:cubicBezTo>
                    <a:pt x="27503" y="17899"/>
                    <a:pt x="28189" y="16527"/>
                    <a:pt x="28314" y="15093"/>
                  </a:cubicBezTo>
                  <a:cubicBezTo>
                    <a:pt x="28438" y="13721"/>
                    <a:pt x="28251" y="12349"/>
                    <a:pt x="27752" y="11102"/>
                  </a:cubicBezTo>
                  <a:lnTo>
                    <a:pt x="27690" y="10914"/>
                  </a:lnTo>
                  <a:cubicBezTo>
                    <a:pt x="27628" y="10790"/>
                    <a:pt x="27565" y="10603"/>
                    <a:pt x="27503" y="10478"/>
                  </a:cubicBezTo>
                  <a:cubicBezTo>
                    <a:pt x="26630" y="8482"/>
                    <a:pt x="25196" y="6674"/>
                    <a:pt x="24135" y="4803"/>
                  </a:cubicBezTo>
                  <a:cubicBezTo>
                    <a:pt x="23262" y="3244"/>
                    <a:pt x="22514" y="1622"/>
                    <a:pt x="21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462625" y="4611450"/>
              <a:ext cx="343025" cy="157500"/>
            </a:xfrm>
            <a:custGeom>
              <a:avLst/>
              <a:gdLst/>
              <a:ahLst/>
              <a:cxnLst/>
              <a:rect l="l" t="t" r="r" b="b"/>
              <a:pathLst>
                <a:path w="13721" h="6300" extrusionOk="0">
                  <a:moveTo>
                    <a:pt x="5488" y="1"/>
                  </a:moveTo>
                  <a:cubicBezTo>
                    <a:pt x="5052" y="749"/>
                    <a:pt x="3368" y="1872"/>
                    <a:pt x="2557" y="2308"/>
                  </a:cubicBezTo>
                  <a:cubicBezTo>
                    <a:pt x="1871" y="2682"/>
                    <a:pt x="1185" y="3181"/>
                    <a:pt x="624" y="3805"/>
                  </a:cubicBezTo>
                  <a:cubicBezTo>
                    <a:pt x="125" y="4491"/>
                    <a:pt x="0" y="5489"/>
                    <a:pt x="375" y="6299"/>
                  </a:cubicBezTo>
                  <a:lnTo>
                    <a:pt x="13720" y="6299"/>
                  </a:lnTo>
                  <a:cubicBezTo>
                    <a:pt x="13471" y="3992"/>
                    <a:pt x="12660" y="1809"/>
                    <a:pt x="1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1553975" y="4606775"/>
              <a:ext cx="466200" cy="162175"/>
            </a:xfrm>
            <a:custGeom>
              <a:avLst/>
              <a:gdLst/>
              <a:ahLst/>
              <a:cxnLst/>
              <a:rect l="l" t="t" r="r" b="b"/>
              <a:pathLst>
                <a:path w="18648" h="6487" extrusionOk="0">
                  <a:moveTo>
                    <a:pt x="2620" y="1"/>
                  </a:moveTo>
                  <a:cubicBezTo>
                    <a:pt x="2059" y="936"/>
                    <a:pt x="1435" y="2059"/>
                    <a:pt x="874" y="2994"/>
                  </a:cubicBezTo>
                  <a:cubicBezTo>
                    <a:pt x="562" y="3493"/>
                    <a:pt x="313" y="3992"/>
                    <a:pt x="188" y="4615"/>
                  </a:cubicBezTo>
                  <a:cubicBezTo>
                    <a:pt x="1" y="5239"/>
                    <a:pt x="188" y="5925"/>
                    <a:pt x="562" y="6486"/>
                  </a:cubicBezTo>
                  <a:lnTo>
                    <a:pt x="18398" y="6486"/>
                  </a:lnTo>
                  <a:cubicBezTo>
                    <a:pt x="18648" y="5800"/>
                    <a:pt x="18461" y="5114"/>
                    <a:pt x="17899" y="4678"/>
                  </a:cubicBezTo>
                  <a:cubicBezTo>
                    <a:pt x="17338" y="4491"/>
                    <a:pt x="16777" y="4304"/>
                    <a:pt x="16153" y="4179"/>
                  </a:cubicBezTo>
                  <a:cubicBezTo>
                    <a:pt x="14719" y="3929"/>
                    <a:pt x="13284" y="3368"/>
                    <a:pt x="12037" y="2557"/>
                  </a:cubicBezTo>
                  <a:cubicBezTo>
                    <a:pt x="10852" y="1684"/>
                    <a:pt x="9480" y="1310"/>
                    <a:pt x="8482" y="312"/>
                  </a:cubicBez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" name="Google Shape;563;p40"/>
            <p:cNvGrpSpPr/>
            <p:nvPr/>
          </p:nvGrpSpPr>
          <p:grpSpPr>
            <a:xfrm flipH="1">
              <a:off x="2188525" y="685700"/>
              <a:ext cx="505201" cy="486333"/>
              <a:chOff x="3847975" y="770900"/>
              <a:chExt cx="520075" cy="500600"/>
            </a:xfrm>
          </p:grpSpPr>
          <p:sp>
            <p:nvSpPr>
              <p:cNvPr id="564" name="Google Shape;564;p40"/>
              <p:cNvSpPr/>
              <p:nvPr/>
            </p:nvSpPr>
            <p:spPr>
              <a:xfrm>
                <a:off x="3847975" y="770900"/>
                <a:ext cx="520075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20018" extrusionOk="0">
                    <a:moveTo>
                      <a:pt x="10798" y="1"/>
                    </a:moveTo>
                    <a:cubicBezTo>
                      <a:pt x="6740" y="1"/>
                      <a:pt x="3096" y="2436"/>
                      <a:pt x="1548" y="6173"/>
                    </a:cubicBezTo>
                    <a:cubicBezTo>
                      <a:pt x="1" y="9911"/>
                      <a:pt x="850" y="14215"/>
                      <a:pt x="3719" y="17084"/>
                    </a:cubicBezTo>
                    <a:cubicBezTo>
                      <a:pt x="5637" y="19002"/>
                      <a:pt x="8188" y="20018"/>
                      <a:pt x="10791" y="20018"/>
                    </a:cubicBezTo>
                    <a:cubicBezTo>
                      <a:pt x="12081" y="20018"/>
                      <a:pt x="13385" y="19768"/>
                      <a:pt x="14630" y="19255"/>
                    </a:cubicBezTo>
                    <a:cubicBezTo>
                      <a:pt x="18368" y="17707"/>
                      <a:pt x="20803" y="14064"/>
                      <a:pt x="20803" y="10005"/>
                    </a:cubicBezTo>
                    <a:cubicBezTo>
                      <a:pt x="20803" y="4493"/>
                      <a:pt x="16329" y="1"/>
                      <a:pt x="107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0"/>
              <p:cNvSpPr/>
              <p:nvPr/>
            </p:nvSpPr>
            <p:spPr>
              <a:xfrm>
                <a:off x="3880550" y="771050"/>
                <a:ext cx="487500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19500" h="20018" extrusionOk="0">
                    <a:moveTo>
                      <a:pt x="9489" y="1"/>
                    </a:moveTo>
                    <a:cubicBezTo>
                      <a:pt x="8446" y="1"/>
                      <a:pt x="7402" y="163"/>
                      <a:pt x="6399" y="486"/>
                    </a:cubicBezTo>
                    <a:cubicBezTo>
                      <a:pt x="6210" y="1165"/>
                      <a:pt x="5927" y="2184"/>
                      <a:pt x="5682" y="3091"/>
                    </a:cubicBezTo>
                    <a:cubicBezTo>
                      <a:pt x="5418" y="3959"/>
                      <a:pt x="5210" y="4846"/>
                      <a:pt x="5078" y="5752"/>
                    </a:cubicBezTo>
                    <a:cubicBezTo>
                      <a:pt x="5059" y="5979"/>
                      <a:pt x="5078" y="6262"/>
                      <a:pt x="5078" y="6262"/>
                    </a:cubicBezTo>
                    <a:cubicBezTo>
                      <a:pt x="5078" y="6262"/>
                      <a:pt x="8041" y="4318"/>
                      <a:pt x="9854" y="3015"/>
                    </a:cubicBezTo>
                    <a:cubicBezTo>
                      <a:pt x="11307" y="1977"/>
                      <a:pt x="12723" y="1052"/>
                      <a:pt x="13233" y="731"/>
                    </a:cubicBezTo>
                    <a:cubicBezTo>
                      <a:pt x="12039" y="243"/>
                      <a:pt x="10765" y="1"/>
                      <a:pt x="9489" y="1"/>
                    </a:cubicBezTo>
                    <a:close/>
                    <a:moveTo>
                      <a:pt x="1435" y="4072"/>
                    </a:moveTo>
                    <a:cubicBezTo>
                      <a:pt x="925" y="4771"/>
                      <a:pt x="510" y="5526"/>
                      <a:pt x="189" y="6318"/>
                    </a:cubicBezTo>
                    <a:cubicBezTo>
                      <a:pt x="585" y="5960"/>
                      <a:pt x="1076" y="5733"/>
                      <a:pt x="1623" y="5658"/>
                    </a:cubicBezTo>
                    <a:cubicBezTo>
                      <a:pt x="1623" y="5658"/>
                      <a:pt x="1529" y="4865"/>
                      <a:pt x="1435" y="4072"/>
                    </a:cubicBezTo>
                    <a:close/>
                    <a:moveTo>
                      <a:pt x="17952" y="4657"/>
                    </a:moveTo>
                    <a:cubicBezTo>
                      <a:pt x="17216" y="5582"/>
                      <a:pt x="15875" y="7149"/>
                      <a:pt x="12553" y="8716"/>
                    </a:cubicBezTo>
                    <a:cubicBezTo>
                      <a:pt x="7385" y="11153"/>
                      <a:pt x="4495" y="11189"/>
                      <a:pt x="4175" y="11189"/>
                    </a:cubicBezTo>
                    <a:cubicBezTo>
                      <a:pt x="4165" y="11189"/>
                      <a:pt x="4158" y="11189"/>
                      <a:pt x="4153" y="11189"/>
                    </a:cubicBezTo>
                    <a:cubicBezTo>
                      <a:pt x="4002" y="11189"/>
                      <a:pt x="4002" y="11396"/>
                      <a:pt x="4153" y="11585"/>
                    </a:cubicBezTo>
                    <a:cubicBezTo>
                      <a:pt x="4304" y="11755"/>
                      <a:pt x="6550" y="14888"/>
                      <a:pt x="11798" y="14888"/>
                    </a:cubicBezTo>
                    <a:cubicBezTo>
                      <a:pt x="15101" y="14888"/>
                      <a:pt x="18235" y="12850"/>
                      <a:pt x="19462" y="10868"/>
                    </a:cubicBezTo>
                    <a:cubicBezTo>
                      <a:pt x="19481" y="10585"/>
                      <a:pt x="19500" y="10301"/>
                      <a:pt x="19500" y="9999"/>
                    </a:cubicBezTo>
                    <a:cubicBezTo>
                      <a:pt x="19500" y="8112"/>
                      <a:pt x="18952" y="6262"/>
                      <a:pt x="17952" y="4657"/>
                    </a:cubicBezTo>
                    <a:close/>
                    <a:moveTo>
                      <a:pt x="396" y="10415"/>
                    </a:moveTo>
                    <a:cubicBezTo>
                      <a:pt x="113" y="11075"/>
                      <a:pt x="0" y="12208"/>
                      <a:pt x="76" y="13416"/>
                    </a:cubicBezTo>
                    <a:cubicBezTo>
                      <a:pt x="1610" y="17628"/>
                      <a:pt x="5523" y="20018"/>
                      <a:pt x="9524" y="20018"/>
                    </a:cubicBezTo>
                    <a:cubicBezTo>
                      <a:pt x="11871" y="20018"/>
                      <a:pt x="14249" y="19195"/>
                      <a:pt x="16196" y="17437"/>
                    </a:cubicBezTo>
                    <a:lnTo>
                      <a:pt x="16196" y="17437"/>
                    </a:lnTo>
                    <a:cubicBezTo>
                      <a:pt x="14421" y="18574"/>
                      <a:pt x="12350" y="19158"/>
                      <a:pt x="10248" y="19158"/>
                    </a:cubicBezTo>
                    <a:cubicBezTo>
                      <a:pt x="9802" y="19158"/>
                      <a:pt x="9356" y="19132"/>
                      <a:pt x="8910" y="19079"/>
                    </a:cubicBezTo>
                    <a:cubicBezTo>
                      <a:pt x="3738" y="18418"/>
                      <a:pt x="1340" y="14907"/>
                      <a:pt x="396" y="104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6" name="Google Shape;566;p40"/>
          <p:cNvSpPr/>
          <p:nvPr/>
        </p:nvSpPr>
        <p:spPr>
          <a:xfrm>
            <a:off x="-57975" y="1637297"/>
            <a:ext cx="1171353" cy="1308818"/>
          </a:xfrm>
          <a:custGeom>
            <a:avLst/>
            <a:gdLst/>
            <a:ahLst/>
            <a:cxnLst/>
            <a:rect l="l" t="t" r="r" b="b"/>
            <a:pathLst>
              <a:path w="5448152" h="6307556" extrusionOk="0">
                <a:moveTo>
                  <a:pt x="0" y="0"/>
                </a:moveTo>
                <a:lnTo>
                  <a:pt x="5448152" y="0"/>
                </a:lnTo>
                <a:lnTo>
                  <a:pt x="5448152" y="6307556"/>
                </a:lnTo>
                <a:lnTo>
                  <a:pt x="0" y="6307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>
            <a:spLocks noGrp="1"/>
          </p:cNvSpPr>
          <p:nvPr>
            <p:ph type="title"/>
          </p:nvPr>
        </p:nvSpPr>
        <p:spPr>
          <a:xfrm>
            <a:off x="4572000" y="387600"/>
            <a:ext cx="3852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הסבר תהליך המחקר</a:t>
            </a:r>
            <a:r>
              <a:rPr lang="he-IL" sz="3800" b="1" dirty="0">
                <a:latin typeface="Amatic SC"/>
                <a:ea typeface="Amatic SC"/>
                <a:cs typeface="Amatic SC"/>
                <a:sym typeface="Amatic SC"/>
              </a:rPr>
              <a:t> - נתונים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p41"/>
          <p:cNvSpPr txBox="1"/>
          <p:nvPr/>
        </p:nvSpPr>
        <p:spPr>
          <a:xfrm>
            <a:off x="1808100" y="1283300"/>
            <a:ext cx="66159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matic SC"/>
              <a:buChar char="●"/>
            </a:pPr>
            <a:r>
              <a:rPr lang="en" sz="15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איסוף נתונים:</a:t>
            </a:r>
            <a:endParaRPr sz="15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לא היה קיים </a:t>
            </a:r>
            <a:r>
              <a:rPr lang="he-IL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dataset </a:t>
            </a:r>
            <a:r>
              <a:rPr lang="he-IL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מוכן, ולכן פנינו לאתר הרשמי של הליגה הגרמנית בכדוריד כדי לחלץ את הנתונים.</a:t>
            </a:r>
            <a:endParaRPr sz="1500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שמרנו את הנתונים שנאספו לקובץ HTML</a:t>
            </a:r>
            <a:r>
              <a:rPr lang="he-IL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500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המרה של ה-HTML לטבלה בקובץ CSV </a:t>
            </a:r>
            <a:r>
              <a:rPr lang="he-IL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באמצעות קוד שכתבנו.</a:t>
            </a:r>
            <a:endParaRPr sz="1500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2385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matic SC"/>
              <a:buChar char="●"/>
            </a:pPr>
            <a:r>
              <a:rPr lang="en" sz="15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עיבוד הנתונים:</a:t>
            </a:r>
            <a:endParaRPr sz="15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עיבדנו והתאמנו את הנתונים כדי שיתאימו לאימון מודל החיזוי.</a:t>
            </a:r>
            <a:endParaRPr sz="1500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לדוגמה: </a:t>
            </a:r>
            <a:r>
              <a:rPr lang="he-IL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הורדנו את התווים "%" "-" </a:t>
            </a:r>
            <a:r>
              <a:rPr lang="he-IL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והחלפנו אותם </a:t>
            </a:r>
            <a:r>
              <a:rPr lang="he-IL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ב </a:t>
            </a:r>
            <a:r>
              <a:rPr lang="en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NaN</a:t>
            </a:r>
            <a:r>
              <a:rPr lang="he-IL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</a:p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he-IL" sz="15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            נתוני שם הקבוצה ומיקום השחקן היו באותה שורה באתר, ולכן נדרשנו לכתוב קוד נוסף לפיצול המידע לפי תבנית שזיהינו.</a:t>
            </a: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73" name="Google Shape;573;p41"/>
          <p:cNvSpPr/>
          <p:nvPr/>
        </p:nvSpPr>
        <p:spPr>
          <a:xfrm>
            <a:off x="351455" y="1283300"/>
            <a:ext cx="1799290" cy="2057400"/>
          </a:xfrm>
          <a:custGeom>
            <a:avLst/>
            <a:gdLst/>
            <a:ahLst/>
            <a:cxnLst/>
            <a:rect l="l" t="t" r="r" b="b"/>
            <a:pathLst>
              <a:path w="3598580" h="4114800" extrusionOk="0">
                <a:moveTo>
                  <a:pt x="0" y="0"/>
                </a:moveTo>
                <a:lnTo>
                  <a:pt x="3598580" y="0"/>
                </a:lnTo>
                <a:lnTo>
                  <a:pt x="35985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>
            <a:spLocks noGrp="1"/>
          </p:cNvSpPr>
          <p:nvPr>
            <p:ph type="title"/>
          </p:nvPr>
        </p:nvSpPr>
        <p:spPr>
          <a:xfrm>
            <a:off x="4572000" y="387600"/>
            <a:ext cx="3852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הסבר תהליך המחקר</a:t>
            </a:r>
            <a:r>
              <a:rPr lang="he-IL" sz="3800" b="1" dirty="0">
                <a:latin typeface="Amatic SC"/>
                <a:ea typeface="Amatic SC"/>
                <a:cs typeface="Amatic SC"/>
                <a:sym typeface="Amatic SC"/>
              </a:rPr>
              <a:t> - המודל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42"/>
          <p:cNvSpPr txBox="1"/>
          <p:nvPr/>
        </p:nvSpPr>
        <p:spPr>
          <a:xfrm>
            <a:off x="1808100" y="1283300"/>
            <a:ext cx="66159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שימוש ב-RandomForestRegressor:</a:t>
            </a:r>
            <a:endParaRPr sz="17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3655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matic SC"/>
              <a:buChar char="●"/>
            </a:pP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בציר ה-X </a:t>
            </a:r>
            <a:r>
              <a:rPr lang="he-IL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שלחנו</a:t>
            </a: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he-IL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למודל </a:t>
            </a: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נתוני </a:t>
            </a:r>
            <a:r>
              <a:rPr lang="he-IL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שחקנים לאחר איחוד </a:t>
            </a:r>
            <a:r>
              <a:rPr lang="en-US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datasets</a:t>
            </a:r>
            <a:r>
              <a:rPr lang="he-IL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מבלי לחשוף את כמות הנקודות למודל. </a:t>
            </a:r>
            <a:endParaRPr sz="17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3655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matic SC"/>
              <a:buChar char="●"/>
            </a:pP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בציר ה-Y בחרנו </a:t>
            </a:r>
            <a:r>
              <a:rPr lang="he-IL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כיעד </a:t>
            </a: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את כמות הנקודות של הקבוצה</a:t>
            </a:r>
            <a:r>
              <a:rPr lang="he-IL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21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3655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matic SC"/>
              <a:buChar char="●"/>
            </a:pP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אימנו את המודל עם יחס של 80/20, </a:t>
            </a:r>
            <a:r>
              <a:rPr lang="he-IL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כלומר 80%</a:t>
            </a:r>
            <a:r>
              <a:rPr lang="he-IL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מהנתונים שימשו לאימון ו-20% לסט הבדיקה.</a:t>
            </a:r>
            <a:endParaRPr sz="17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3655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matic SC"/>
              <a:buChar char="●"/>
            </a:pP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כל פעם נתנו למודל את 80%</a:t>
            </a:r>
            <a:r>
              <a:rPr lang="he-IL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17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מהנתונים כדי לראות כיצד הוא חוזה את ה-20% הנותרים.</a:t>
            </a:r>
            <a:endParaRPr sz="17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1700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0" name="Google Shape;580;p42"/>
          <p:cNvSpPr/>
          <p:nvPr/>
        </p:nvSpPr>
        <p:spPr>
          <a:xfrm>
            <a:off x="475593" y="1140708"/>
            <a:ext cx="1821734" cy="2057400"/>
          </a:xfrm>
          <a:custGeom>
            <a:avLst/>
            <a:gdLst/>
            <a:ahLst/>
            <a:cxnLst/>
            <a:rect l="l" t="t" r="r" b="b"/>
            <a:pathLst>
              <a:path w="3643468" h="4114800" extrusionOk="0">
                <a:moveTo>
                  <a:pt x="0" y="0"/>
                </a:moveTo>
                <a:lnTo>
                  <a:pt x="3643468" y="0"/>
                </a:lnTo>
                <a:lnTo>
                  <a:pt x="3643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"/>
          <p:cNvSpPr txBox="1">
            <a:spLocks noGrp="1"/>
          </p:cNvSpPr>
          <p:nvPr>
            <p:ph type="title"/>
          </p:nvPr>
        </p:nvSpPr>
        <p:spPr>
          <a:xfrm>
            <a:off x="3442010" y="387600"/>
            <a:ext cx="498199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הסבר תהליך המחקר</a:t>
            </a:r>
            <a:r>
              <a:rPr lang="he-IL" sz="3800" b="1" dirty="0">
                <a:latin typeface="Amatic SC"/>
                <a:ea typeface="Amatic SC"/>
                <a:cs typeface="Amatic SC"/>
                <a:sym typeface="Amatic SC"/>
              </a:rPr>
              <a:t> – הצגת התוצאות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43"/>
          <p:cNvSpPr txBox="1"/>
          <p:nvPr/>
        </p:nvSpPr>
        <p:spPr>
          <a:xfrm>
            <a:off x="1808100" y="1283300"/>
            <a:ext cx="6615900" cy="3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בנינו הצגה ויזואלית בעזרת matplot </a:t>
            </a:r>
            <a:r>
              <a:rPr lang="he-IL" sz="18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18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בה השווינו את הטבלה האמיתית לעומת הטבלה שהמודל שלנו חזה.</a:t>
            </a:r>
            <a:endParaRPr sz="18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בטבלה ניתן לראות את ההבדלים בין החיזוי לבין הטבלה האמיתית .</a:t>
            </a:r>
            <a:endParaRPr lang="he-IL" sz="18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e-IL" sz="1800" b="1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הוספנו גם גרף המראה כיצד המודל העריך את נתוני השחקנים שקיבל, כאשר כמות המשחקים לשחקן היא הגבוהה ביותר.</a:t>
            </a:r>
            <a:endParaRPr sz="18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1800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7" name="Google Shape;587;p43"/>
          <p:cNvSpPr/>
          <p:nvPr/>
        </p:nvSpPr>
        <p:spPr>
          <a:xfrm>
            <a:off x="267481" y="1283300"/>
            <a:ext cx="1327023" cy="1399032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4"/>
          <p:cNvSpPr txBox="1">
            <a:spLocks noGrp="1"/>
          </p:cNvSpPr>
          <p:nvPr>
            <p:ph type="title"/>
          </p:nvPr>
        </p:nvSpPr>
        <p:spPr>
          <a:xfrm>
            <a:off x="6437972" y="387600"/>
            <a:ext cx="1986028" cy="1366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תוצאות</a:t>
            </a:r>
            <a:r>
              <a:rPr lang="he-IL" sz="4000" dirty="0"/>
              <a:t>-הערכת נתונים</a:t>
            </a:r>
            <a:endParaRPr sz="4000" dirty="0"/>
          </a:p>
        </p:txBody>
      </p:sp>
      <p:grpSp>
        <p:nvGrpSpPr>
          <p:cNvPr id="593" name="Google Shape;593;p44"/>
          <p:cNvGrpSpPr/>
          <p:nvPr/>
        </p:nvGrpSpPr>
        <p:grpSpPr>
          <a:xfrm>
            <a:off x="7324122" y="2215376"/>
            <a:ext cx="2199755" cy="4029220"/>
            <a:chOff x="3179120" y="1401579"/>
            <a:chExt cx="3101210" cy="6549136"/>
          </a:xfrm>
        </p:grpSpPr>
        <p:grpSp>
          <p:nvGrpSpPr>
            <p:cNvPr id="594" name="Google Shape;594;p44"/>
            <p:cNvGrpSpPr/>
            <p:nvPr/>
          </p:nvGrpSpPr>
          <p:grpSpPr>
            <a:xfrm>
              <a:off x="3353943" y="1646424"/>
              <a:ext cx="2926387" cy="6304291"/>
              <a:chOff x="1213000" y="1566225"/>
              <a:chExt cx="928275" cy="1999775"/>
            </a:xfrm>
          </p:grpSpPr>
          <p:sp>
            <p:nvSpPr>
              <p:cNvPr id="595" name="Google Shape;595;p44"/>
              <p:cNvSpPr/>
              <p:nvPr/>
            </p:nvSpPr>
            <p:spPr>
              <a:xfrm>
                <a:off x="1577200" y="2855825"/>
                <a:ext cx="272975" cy="516975"/>
              </a:xfrm>
              <a:custGeom>
                <a:avLst/>
                <a:gdLst/>
                <a:ahLst/>
                <a:cxnLst/>
                <a:rect l="l" t="t" r="r" b="b"/>
                <a:pathLst>
                  <a:path w="10919" h="20679" extrusionOk="0">
                    <a:moveTo>
                      <a:pt x="3319" y="0"/>
                    </a:moveTo>
                    <a:cubicBezTo>
                      <a:pt x="2955" y="0"/>
                      <a:pt x="2608" y="73"/>
                      <a:pt x="2299" y="233"/>
                    </a:cubicBezTo>
                    <a:lnTo>
                      <a:pt x="2117" y="294"/>
                    </a:lnTo>
                    <a:cubicBezTo>
                      <a:pt x="635" y="1050"/>
                      <a:pt x="0" y="2834"/>
                      <a:pt x="665" y="4347"/>
                    </a:cubicBezTo>
                    <a:lnTo>
                      <a:pt x="817" y="4709"/>
                    </a:lnTo>
                    <a:lnTo>
                      <a:pt x="7259" y="20678"/>
                    </a:lnTo>
                    <a:lnTo>
                      <a:pt x="10918" y="18410"/>
                    </a:lnTo>
                    <a:lnTo>
                      <a:pt x="7138" y="2774"/>
                    </a:lnTo>
                    <a:cubicBezTo>
                      <a:pt x="6721" y="1328"/>
                      <a:pt x="4874" y="0"/>
                      <a:pt x="3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4"/>
              <p:cNvSpPr/>
              <p:nvPr/>
            </p:nvSpPr>
            <p:spPr>
              <a:xfrm>
                <a:off x="1553750" y="2844798"/>
                <a:ext cx="225350" cy="81125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3245" extrusionOk="0">
                    <a:moveTo>
                      <a:pt x="6543" y="1"/>
                    </a:moveTo>
                    <a:cubicBezTo>
                      <a:pt x="6131" y="1"/>
                      <a:pt x="5704" y="132"/>
                      <a:pt x="5293" y="477"/>
                    </a:cubicBezTo>
                    <a:cubicBezTo>
                      <a:pt x="4446" y="1173"/>
                      <a:pt x="3872" y="1286"/>
                      <a:pt x="3373" y="1286"/>
                    </a:cubicBezTo>
                    <a:cubicBezTo>
                      <a:pt x="3131" y="1286"/>
                      <a:pt x="2907" y="1260"/>
                      <a:pt x="2679" y="1260"/>
                    </a:cubicBezTo>
                    <a:cubicBezTo>
                      <a:pt x="2436" y="1260"/>
                      <a:pt x="2187" y="1290"/>
                      <a:pt x="1906" y="1415"/>
                    </a:cubicBezTo>
                    <a:cubicBezTo>
                      <a:pt x="1089" y="1778"/>
                      <a:pt x="424" y="2443"/>
                      <a:pt x="0" y="3229"/>
                    </a:cubicBezTo>
                    <a:cubicBezTo>
                      <a:pt x="18" y="3240"/>
                      <a:pt x="56" y="3245"/>
                      <a:pt x="111" y="3245"/>
                    </a:cubicBezTo>
                    <a:cubicBezTo>
                      <a:pt x="1166" y="3245"/>
                      <a:pt x="8650" y="1415"/>
                      <a:pt x="8650" y="1415"/>
                    </a:cubicBezTo>
                    <a:lnTo>
                      <a:pt x="9013" y="1324"/>
                    </a:lnTo>
                    <a:cubicBezTo>
                      <a:pt x="8967" y="1278"/>
                      <a:pt x="7829" y="1"/>
                      <a:pt x="6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4"/>
              <p:cNvSpPr/>
              <p:nvPr/>
            </p:nvSpPr>
            <p:spPr>
              <a:xfrm>
                <a:off x="1541650" y="2623475"/>
                <a:ext cx="205700" cy="360275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4411" extrusionOk="0">
                    <a:moveTo>
                      <a:pt x="1" y="0"/>
                    </a:moveTo>
                    <a:lnTo>
                      <a:pt x="787" y="7894"/>
                    </a:lnTo>
                    <a:lnTo>
                      <a:pt x="1120" y="11282"/>
                    </a:lnTo>
                    <a:cubicBezTo>
                      <a:pt x="1150" y="11433"/>
                      <a:pt x="1150" y="11584"/>
                      <a:pt x="1210" y="11705"/>
                    </a:cubicBezTo>
                    <a:cubicBezTo>
                      <a:pt x="1580" y="13325"/>
                      <a:pt x="3017" y="14410"/>
                      <a:pt x="4619" y="14410"/>
                    </a:cubicBezTo>
                    <a:cubicBezTo>
                      <a:pt x="4722" y="14410"/>
                      <a:pt x="4826" y="14406"/>
                      <a:pt x="4930" y="14397"/>
                    </a:cubicBezTo>
                    <a:cubicBezTo>
                      <a:pt x="6836" y="14185"/>
                      <a:pt x="8227" y="12491"/>
                      <a:pt x="8046" y="10586"/>
                    </a:cubicBezTo>
                    <a:lnTo>
                      <a:pt x="8015" y="10223"/>
                    </a:lnTo>
                    <a:lnTo>
                      <a:pt x="7622" y="6594"/>
                    </a:lnTo>
                    <a:lnTo>
                      <a:pt x="7138" y="18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4"/>
              <p:cNvSpPr/>
              <p:nvPr/>
            </p:nvSpPr>
            <p:spPr>
              <a:xfrm>
                <a:off x="1436175" y="2414450"/>
                <a:ext cx="348975" cy="512250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0490" extrusionOk="0">
                    <a:moveTo>
                      <a:pt x="4283" y="0"/>
                    </a:moveTo>
                    <a:cubicBezTo>
                      <a:pt x="1" y="0"/>
                      <a:pt x="1629" y="8880"/>
                      <a:pt x="4703" y="20489"/>
                    </a:cubicBezTo>
                    <a:cubicBezTo>
                      <a:pt x="5127" y="19703"/>
                      <a:pt x="5792" y="19068"/>
                      <a:pt x="6609" y="18675"/>
                    </a:cubicBezTo>
                    <a:cubicBezTo>
                      <a:pt x="6890" y="18550"/>
                      <a:pt x="7139" y="18520"/>
                      <a:pt x="7382" y="18520"/>
                    </a:cubicBezTo>
                    <a:cubicBezTo>
                      <a:pt x="7610" y="18520"/>
                      <a:pt x="7834" y="18546"/>
                      <a:pt x="8076" y="18546"/>
                    </a:cubicBezTo>
                    <a:cubicBezTo>
                      <a:pt x="8575" y="18546"/>
                      <a:pt x="9149" y="18433"/>
                      <a:pt x="9996" y="17737"/>
                    </a:cubicBezTo>
                    <a:cubicBezTo>
                      <a:pt x="10407" y="17392"/>
                      <a:pt x="10834" y="17261"/>
                      <a:pt x="11246" y="17261"/>
                    </a:cubicBezTo>
                    <a:cubicBezTo>
                      <a:pt x="12530" y="17261"/>
                      <a:pt x="13663" y="18538"/>
                      <a:pt x="13686" y="18584"/>
                    </a:cubicBezTo>
                    <a:cubicBezTo>
                      <a:pt x="13958" y="7515"/>
                      <a:pt x="8182" y="710"/>
                      <a:pt x="5006" y="74"/>
                    </a:cubicBezTo>
                    <a:cubicBezTo>
                      <a:pt x="4748" y="25"/>
                      <a:pt x="4507" y="0"/>
                      <a:pt x="4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4"/>
              <p:cNvSpPr/>
              <p:nvPr/>
            </p:nvSpPr>
            <p:spPr>
              <a:xfrm>
                <a:off x="1298950" y="1684400"/>
                <a:ext cx="217775" cy="424200"/>
              </a:xfrm>
              <a:custGeom>
                <a:avLst/>
                <a:gdLst/>
                <a:ahLst/>
                <a:cxnLst/>
                <a:rect l="l" t="t" r="r" b="b"/>
                <a:pathLst>
                  <a:path w="8711" h="16968" extrusionOk="0">
                    <a:moveTo>
                      <a:pt x="2299" y="0"/>
                    </a:moveTo>
                    <a:lnTo>
                      <a:pt x="0" y="1361"/>
                    </a:lnTo>
                    <a:cubicBezTo>
                      <a:pt x="0" y="1361"/>
                      <a:pt x="212" y="2783"/>
                      <a:pt x="605" y="4748"/>
                    </a:cubicBezTo>
                    <a:cubicBezTo>
                      <a:pt x="877" y="6140"/>
                      <a:pt x="1210" y="7803"/>
                      <a:pt x="1633" y="9436"/>
                    </a:cubicBezTo>
                    <a:cubicBezTo>
                      <a:pt x="2057" y="11311"/>
                      <a:pt x="2631" y="13126"/>
                      <a:pt x="3387" y="14880"/>
                    </a:cubicBezTo>
                    <a:lnTo>
                      <a:pt x="3418" y="14971"/>
                    </a:lnTo>
                    <a:cubicBezTo>
                      <a:pt x="3629" y="15455"/>
                      <a:pt x="3902" y="15939"/>
                      <a:pt x="4234" y="16362"/>
                    </a:cubicBezTo>
                    <a:cubicBezTo>
                      <a:pt x="4547" y="16749"/>
                      <a:pt x="4873" y="16967"/>
                      <a:pt x="5208" y="16967"/>
                    </a:cubicBezTo>
                    <a:cubicBezTo>
                      <a:pt x="5553" y="16967"/>
                      <a:pt x="5907" y="16734"/>
                      <a:pt x="6261" y="16211"/>
                    </a:cubicBezTo>
                    <a:cubicBezTo>
                      <a:pt x="6382" y="15999"/>
                      <a:pt x="6503" y="15848"/>
                      <a:pt x="6624" y="15667"/>
                    </a:cubicBezTo>
                    <a:cubicBezTo>
                      <a:pt x="6866" y="15364"/>
                      <a:pt x="7138" y="15092"/>
                      <a:pt x="7410" y="14820"/>
                    </a:cubicBezTo>
                    <a:cubicBezTo>
                      <a:pt x="8166" y="14094"/>
                      <a:pt x="8710" y="13731"/>
                      <a:pt x="8620" y="12854"/>
                    </a:cubicBezTo>
                    <a:cubicBezTo>
                      <a:pt x="8529" y="12128"/>
                      <a:pt x="7985" y="11009"/>
                      <a:pt x="6745" y="9043"/>
                    </a:cubicBezTo>
                    <a:cubicBezTo>
                      <a:pt x="3297" y="3569"/>
                      <a:pt x="2299" y="0"/>
                      <a:pt x="22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4"/>
              <p:cNvSpPr/>
              <p:nvPr/>
            </p:nvSpPr>
            <p:spPr>
              <a:xfrm>
                <a:off x="1279275" y="1566225"/>
                <a:ext cx="1491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5965" h="8281" extrusionOk="0">
                    <a:moveTo>
                      <a:pt x="2682" y="1"/>
                    </a:moveTo>
                    <a:cubicBezTo>
                      <a:pt x="2666" y="1"/>
                      <a:pt x="2650" y="3"/>
                      <a:pt x="2632" y="9"/>
                    </a:cubicBezTo>
                    <a:cubicBezTo>
                      <a:pt x="2057" y="190"/>
                      <a:pt x="2239" y="2459"/>
                      <a:pt x="2088" y="2580"/>
                    </a:cubicBezTo>
                    <a:cubicBezTo>
                      <a:pt x="2085" y="2582"/>
                      <a:pt x="2083" y="2582"/>
                      <a:pt x="2080" y="2582"/>
                    </a:cubicBezTo>
                    <a:cubicBezTo>
                      <a:pt x="1965" y="2582"/>
                      <a:pt x="1932" y="461"/>
                      <a:pt x="1725" y="372"/>
                    </a:cubicBezTo>
                    <a:cubicBezTo>
                      <a:pt x="1674" y="357"/>
                      <a:pt x="1620" y="327"/>
                      <a:pt x="1567" y="327"/>
                    </a:cubicBezTo>
                    <a:cubicBezTo>
                      <a:pt x="1400" y="327"/>
                      <a:pt x="1248" y="631"/>
                      <a:pt x="1271" y="2701"/>
                    </a:cubicBezTo>
                    <a:cubicBezTo>
                      <a:pt x="1284" y="3158"/>
                      <a:pt x="1218" y="3288"/>
                      <a:pt x="1139" y="3288"/>
                    </a:cubicBezTo>
                    <a:cubicBezTo>
                      <a:pt x="1035" y="3288"/>
                      <a:pt x="908" y="3064"/>
                      <a:pt x="908" y="3064"/>
                    </a:cubicBezTo>
                    <a:cubicBezTo>
                      <a:pt x="908" y="3064"/>
                      <a:pt x="437" y="1689"/>
                      <a:pt x="209" y="1689"/>
                    </a:cubicBezTo>
                    <a:cubicBezTo>
                      <a:pt x="148" y="1689"/>
                      <a:pt x="104" y="1787"/>
                      <a:pt x="91" y="2035"/>
                    </a:cubicBezTo>
                    <a:cubicBezTo>
                      <a:pt x="1" y="3548"/>
                      <a:pt x="848" y="6935"/>
                      <a:pt x="938" y="7237"/>
                    </a:cubicBezTo>
                    <a:cubicBezTo>
                      <a:pt x="1100" y="8015"/>
                      <a:pt x="1366" y="8281"/>
                      <a:pt x="1667" y="8281"/>
                    </a:cubicBezTo>
                    <a:cubicBezTo>
                      <a:pt x="1927" y="8281"/>
                      <a:pt x="2214" y="8081"/>
                      <a:pt x="2481" y="7842"/>
                    </a:cubicBezTo>
                    <a:lnTo>
                      <a:pt x="3237" y="7268"/>
                    </a:lnTo>
                    <a:cubicBezTo>
                      <a:pt x="3842" y="6965"/>
                      <a:pt x="4356" y="6451"/>
                      <a:pt x="4658" y="5846"/>
                    </a:cubicBezTo>
                    <a:cubicBezTo>
                      <a:pt x="5082" y="4909"/>
                      <a:pt x="5596" y="3789"/>
                      <a:pt x="5838" y="3608"/>
                    </a:cubicBezTo>
                    <a:cubicBezTo>
                      <a:pt x="5964" y="3513"/>
                      <a:pt x="5843" y="3369"/>
                      <a:pt x="5583" y="3369"/>
                    </a:cubicBezTo>
                    <a:cubicBezTo>
                      <a:pt x="5344" y="3369"/>
                      <a:pt x="4988" y="3490"/>
                      <a:pt x="4598" y="3880"/>
                    </a:cubicBezTo>
                    <a:cubicBezTo>
                      <a:pt x="4135" y="4361"/>
                      <a:pt x="3997" y="4527"/>
                      <a:pt x="3919" y="4527"/>
                    </a:cubicBezTo>
                    <a:cubicBezTo>
                      <a:pt x="3864" y="4527"/>
                      <a:pt x="3838" y="4446"/>
                      <a:pt x="3751" y="4334"/>
                    </a:cubicBezTo>
                    <a:cubicBezTo>
                      <a:pt x="3781" y="3820"/>
                      <a:pt x="4235" y="735"/>
                      <a:pt x="3751" y="674"/>
                    </a:cubicBezTo>
                    <a:cubicBezTo>
                      <a:pt x="3747" y="674"/>
                      <a:pt x="3744" y="674"/>
                      <a:pt x="3740" y="674"/>
                    </a:cubicBezTo>
                    <a:cubicBezTo>
                      <a:pt x="3236" y="674"/>
                      <a:pt x="3175" y="2701"/>
                      <a:pt x="3025" y="2701"/>
                    </a:cubicBezTo>
                    <a:cubicBezTo>
                      <a:pt x="2879" y="2701"/>
                      <a:pt x="3187" y="1"/>
                      <a:pt x="26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4"/>
              <p:cNvSpPr/>
              <p:nvPr/>
            </p:nvSpPr>
            <p:spPr>
              <a:xfrm>
                <a:off x="1403275" y="2002700"/>
                <a:ext cx="372050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4882" h="9768" extrusionOk="0">
                    <a:moveTo>
                      <a:pt x="4114" y="1"/>
                    </a:moveTo>
                    <a:lnTo>
                      <a:pt x="1453" y="1604"/>
                    </a:lnTo>
                    <a:lnTo>
                      <a:pt x="1180" y="1997"/>
                    </a:lnTo>
                    <a:lnTo>
                      <a:pt x="61" y="3630"/>
                    </a:lnTo>
                    <a:lnTo>
                      <a:pt x="1" y="3721"/>
                    </a:lnTo>
                    <a:cubicBezTo>
                      <a:pt x="938" y="4810"/>
                      <a:pt x="2511" y="6050"/>
                      <a:pt x="4295" y="7108"/>
                    </a:cubicBezTo>
                    <a:cubicBezTo>
                      <a:pt x="4507" y="7229"/>
                      <a:pt x="4689" y="7350"/>
                      <a:pt x="4900" y="7471"/>
                    </a:cubicBezTo>
                    <a:cubicBezTo>
                      <a:pt x="6201" y="8197"/>
                      <a:pt x="7562" y="8802"/>
                      <a:pt x="8983" y="9286"/>
                    </a:cubicBezTo>
                    <a:cubicBezTo>
                      <a:pt x="9977" y="9588"/>
                      <a:pt x="10909" y="9767"/>
                      <a:pt x="11701" y="9767"/>
                    </a:cubicBezTo>
                    <a:cubicBezTo>
                      <a:pt x="12572" y="9767"/>
                      <a:pt x="13274" y="9551"/>
                      <a:pt x="13702" y="9044"/>
                    </a:cubicBezTo>
                    <a:cubicBezTo>
                      <a:pt x="14004" y="8711"/>
                      <a:pt x="14216" y="8348"/>
                      <a:pt x="14397" y="7925"/>
                    </a:cubicBezTo>
                    <a:cubicBezTo>
                      <a:pt x="14881" y="6745"/>
                      <a:pt x="14397" y="5596"/>
                      <a:pt x="13460" y="4598"/>
                    </a:cubicBezTo>
                    <a:cubicBezTo>
                      <a:pt x="13036" y="4144"/>
                      <a:pt x="12552" y="3721"/>
                      <a:pt x="12038" y="3358"/>
                    </a:cubicBezTo>
                    <a:cubicBezTo>
                      <a:pt x="10647" y="2360"/>
                      <a:pt x="6171" y="817"/>
                      <a:pt x="4447" y="122"/>
                    </a:cubicBezTo>
                    <a:lnTo>
                      <a:pt x="41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4"/>
              <p:cNvSpPr/>
              <p:nvPr/>
            </p:nvSpPr>
            <p:spPr>
              <a:xfrm>
                <a:off x="1686075" y="2849900"/>
                <a:ext cx="399250" cy="449550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7982" extrusionOk="0">
                    <a:moveTo>
                      <a:pt x="3383" y="1"/>
                    </a:moveTo>
                    <a:cubicBezTo>
                      <a:pt x="2524" y="1"/>
                      <a:pt x="1714" y="249"/>
                      <a:pt x="1210" y="803"/>
                    </a:cubicBezTo>
                    <a:lnTo>
                      <a:pt x="1089" y="924"/>
                    </a:lnTo>
                    <a:cubicBezTo>
                      <a:pt x="0" y="2194"/>
                      <a:pt x="61" y="4069"/>
                      <a:pt x="1240" y="5249"/>
                    </a:cubicBezTo>
                    <a:lnTo>
                      <a:pt x="1543" y="5521"/>
                    </a:lnTo>
                    <a:lnTo>
                      <a:pt x="13429" y="17982"/>
                    </a:lnTo>
                    <a:lnTo>
                      <a:pt x="15969" y="14504"/>
                    </a:lnTo>
                    <a:lnTo>
                      <a:pt x="6654" y="1408"/>
                    </a:lnTo>
                    <a:cubicBezTo>
                      <a:pt x="5990" y="529"/>
                      <a:pt x="4635" y="1"/>
                      <a:pt x="3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4"/>
              <p:cNvSpPr/>
              <p:nvPr/>
            </p:nvSpPr>
            <p:spPr>
              <a:xfrm>
                <a:off x="1943900" y="3189050"/>
                <a:ext cx="197375" cy="261825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0473" extrusionOk="0">
                    <a:moveTo>
                      <a:pt x="5021" y="0"/>
                    </a:moveTo>
                    <a:lnTo>
                      <a:pt x="4961" y="907"/>
                    </a:lnTo>
                    <a:lnTo>
                      <a:pt x="4961" y="1089"/>
                    </a:lnTo>
                    <a:cubicBezTo>
                      <a:pt x="4930" y="1331"/>
                      <a:pt x="4809" y="1573"/>
                      <a:pt x="4658" y="1754"/>
                    </a:cubicBezTo>
                    <a:cubicBezTo>
                      <a:pt x="4477" y="1936"/>
                      <a:pt x="4235" y="2026"/>
                      <a:pt x="3993" y="2057"/>
                    </a:cubicBezTo>
                    <a:lnTo>
                      <a:pt x="968" y="2450"/>
                    </a:lnTo>
                    <a:cubicBezTo>
                      <a:pt x="968" y="2450"/>
                      <a:pt x="1906" y="4265"/>
                      <a:pt x="1906" y="4386"/>
                    </a:cubicBezTo>
                    <a:cubicBezTo>
                      <a:pt x="1694" y="5807"/>
                      <a:pt x="1" y="8499"/>
                      <a:pt x="303" y="9225"/>
                    </a:cubicBezTo>
                    <a:cubicBezTo>
                      <a:pt x="394" y="9467"/>
                      <a:pt x="575" y="9709"/>
                      <a:pt x="757" y="9950"/>
                    </a:cubicBezTo>
                    <a:cubicBezTo>
                      <a:pt x="878" y="10071"/>
                      <a:pt x="999" y="10223"/>
                      <a:pt x="1150" y="10344"/>
                    </a:cubicBezTo>
                    <a:cubicBezTo>
                      <a:pt x="1225" y="10418"/>
                      <a:pt x="1340" y="10472"/>
                      <a:pt x="1446" y="10472"/>
                    </a:cubicBezTo>
                    <a:cubicBezTo>
                      <a:pt x="1469" y="10472"/>
                      <a:pt x="1491" y="10470"/>
                      <a:pt x="1513" y="10465"/>
                    </a:cubicBezTo>
                    <a:cubicBezTo>
                      <a:pt x="1634" y="10434"/>
                      <a:pt x="1725" y="10374"/>
                      <a:pt x="1785" y="10283"/>
                    </a:cubicBezTo>
                    <a:lnTo>
                      <a:pt x="2541" y="9588"/>
                    </a:lnTo>
                    <a:cubicBezTo>
                      <a:pt x="3086" y="9104"/>
                      <a:pt x="3539" y="8529"/>
                      <a:pt x="3902" y="7894"/>
                    </a:cubicBezTo>
                    <a:lnTo>
                      <a:pt x="5082" y="5867"/>
                    </a:lnTo>
                    <a:cubicBezTo>
                      <a:pt x="5354" y="5353"/>
                      <a:pt x="5717" y="4930"/>
                      <a:pt x="6110" y="4567"/>
                    </a:cubicBezTo>
                    <a:lnTo>
                      <a:pt x="7229" y="3569"/>
                    </a:lnTo>
                    <a:cubicBezTo>
                      <a:pt x="7652" y="3146"/>
                      <a:pt x="7894" y="2571"/>
                      <a:pt x="7864" y="1966"/>
                    </a:cubicBezTo>
                    <a:cubicBezTo>
                      <a:pt x="7864" y="1875"/>
                      <a:pt x="7834" y="1754"/>
                      <a:pt x="7773" y="1664"/>
                    </a:cubicBezTo>
                    <a:cubicBezTo>
                      <a:pt x="7743" y="1603"/>
                      <a:pt x="7683" y="1543"/>
                      <a:pt x="7622" y="1512"/>
                    </a:cubicBezTo>
                    <a:lnTo>
                      <a:pt x="7017" y="1180"/>
                    </a:lnTo>
                    <a:lnTo>
                      <a:pt x="5263" y="121"/>
                    </a:lnTo>
                    <a:lnTo>
                      <a:pt x="50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4"/>
              <p:cNvSpPr/>
              <p:nvPr/>
            </p:nvSpPr>
            <p:spPr>
              <a:xfrm>
                <a:off x="1652050" y="2827373"/>
                <a:ext cx="241975" cy="101325"/>
              </a:xfrm>
              <a:custGeom>
                <a:avLst/>
                <a:gdLst/>
                <a:ahLst/>
                <a:cxnLst/>
                <a:rect l="l" t="t" r="r" b="b"/>
                <a:pathLst>
                  <a:path w="9679" h="4053" extrusionOk="0">
                    <a:moveTo>
                      <a:pt x="7442" y="1"/>
                    </a:moveTo>
                    <a:cubicBezTo>
                      <a:pt x="6946" y="1"/>
                      <a:pt x="6407" y="167"/>
                      <a:pt x="5868" y="630"/>
                    </a:cubicBezTo>
                    <a:cubicBezTo>
                      <a:pt x="3932" y="2263"/>
                      <a:pt x="3357" y="1325"/>
                      <a:pt x="2208" y="1930"/>
                    </a:cubicBezTo>
                    <a:cubicBezTo>
                      <a:pt x="1301" y="2414"/>
                      <a:pt x="514" y="3140"/>
                      <a:pt x="0" y="4047"/>
                    </a:cubicBezTo>
                    <a:cubicBezTo>
                      <a:pt x="9" y="4051"/>
                      <a:pt x="24" y="4053"/>
                      <a:pt x="44" y="4053"/>
                    </a:cubicBezTo>
                    <a:cubicBezTo>
                      <a:pt x="807" y="4053"/>
                      <a:pt x="9316" y="1265"/>
                      <a:pt x="9316" y="1265"/>
                    </a:cubicBezTo>
                    <a:lnTo>
                      <a:pt x="9678" y="1114"/>
                    </a:lnTo>
                    <a:cubicBezTo>
                      <a:pt x="9678" y="1070"/>
                      <a:pt x="8699" y="1"/>
                      <a:pt x="7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4"/>
              <p:cNvSpPr/>
              <p:nvPr/>
            </p:nvSpPr>
            <p:spPr>
              <a:xfrm>
                <a:off x="1658850" y="2739150"/>
                <a:ext cx="194350" cy="247825"/>
              </a:xfrm>
              <a:custGeom>
                <a:avLst/>
                <a:gdLst/>
                <a:ahLst/>
                <a:cxnLst/>
                <a:rect l="l" t="t" r="r" b="b"/>
                <a:pathLst>
                  <a:path w="7774" h="9913" extrusionOk="0">
                    <a:moveTo>
                      <a:pt x="0" y="1"/>
                    </a:moveTo>
                    <a:lnTo>
                      <a:pt x="182" y="1785"/>
                    </a:lnTo>
                    <a:lnTo>
                      <a:pt x="666" y="6775"/>
                    </a:lnTo>
                    <a:lnTo>
                      <a:pt x="666" y="6836"/>
                    </a:lnTo>
                    <a:cubicBezTo>
                      <a:pt x="891" y="8610"/>
                      <a:pt x="2375" y="9912"/>
                      <a:pt x="4117" y="9912"/>
                    </a:cubicBezTo>
                    <a:cubicBezTo>
                      <a:pt x="4245" y="9912"/>
                      <a:pt x="4376" y="9905"/>
                      <a:pt x="4507" y="9891"/>
                    </a:cubicBezTo>
                    <a:cubicBezTo>
                      <a:pt x="6382" y="9679"/>
                      <a:pt x="7773" y="7985"/>
                      <a:pt x="7562" y="6080"/>
                    </a:cubicBezTo>
                    <a:lnTo>
                      <a:pt x="7441" y="4900"/>
                    </a:lnTo>
                    <a:lnTo>
                      <a:pt x="7199" y="2330"/>
                    </a:lnTo>
                    <a:lnTo>
                      <a:pt x="7047" y="5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4"/>
              <p:cNvSpPr/>
              <p:nvPr/>
            </p:nvSpPr>
            <p:spPr>
              <a:xfrm>
                <a:off x="1497050" y="2397375"/>
                <a:ext cx="430100" cy="531600"/>
              </a:xfrm>
              <a:custGeom>
                <a:avLst/>
                <a:gdLst/>
                <a:ahLst/>
                <a:cxnLst/>
                <a:rect l="l" t="t" r="r" b="b"/>
                <a:pathLst>
                  <a:path w="17204" h="21264" extrusionOk="0">
                    <a:moveTo>
                      <a:pt x="8452" y="1"/>
                    </a:moveTo>
                    <a:cubicBezTo>
                      <a:pt x="8438" y="1"/>
                      <a:pt x="8423" y="1"/>
                      <a:pt x="8408" y="1"/>
                    </a:cubicBezTo>
                    <a:cubicBezTo>
                      <a:pt x="5021" y="62"/>
                      <a:pt x="0" y="2844"/>
                      <a:pt x="6200" y="21263"/>
                    </a:cubicBezTo>
                    <a:cubicBezTo>
                      <a:pt x="6714" y="20386"/>
                      <a:pt x="7470" y="19660"/>
                      <a:pt x="8378" y="19146"/>
                    </a:cubicBezTo>
                    <a:cubicBezTo>
                      <a:pt x="9557" y="18541"/>
                      <a:pt x="10132" y="19479"/>
                      <a:pt x="12068" y="17845"/>
                    </a:cubicBezTo>
                    <a:cubicBezTo>
                      <a:pt x="12601" y="17388"/>
                      <a:pt x="13133" y="17222"/>
                      <a:pt x="13622" y="17222"/>
                    </a:cubicBezTo>
                    <a:cubicBezTo>
                      <a:pt x="14879" y="17222"/>
                      <a:pt x="15857" y="18316"/>
                      <a:pt x="15878" y="18360"/>
                    </a:cubicBezTo>
                    <a:cubicBezTo>
                      <a:pt x="17203" y="6887"/>
                      <a:pt x="11842" y="1"/>
                      <a:pt x="84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4"/>
              <p:cNvSpPr/>
              <p:nvPr/>
            </p:nvSpPr>
            <p:spPr>
              <a:xfrm>
                <a:off x="1587025" y="2032850"/>
                <a:ext cx="309275" cy="136725"/>
              </a:xfrm>
              <a:custGeom>
                <a:avLst/>
                <a:gdLst/>
                <a:ahLst/>
                <a:cxnLst/>
                <a:rect l="l" t="t" r="r" b="b"/>
                <a:pathLst>
                  <a:path w="12371" h="5469" extrusionOk="0">
                    <a:moveTo>
                      <a:pt x="4436" y="1"/>
                    </a:moveTo>
                    <a:cubicBezTo>
                      <a:pt x="2151" y="1"/>
                      <a:pt x="428" y="659"/>
                      <a:pt x="242" y="1729"/>
                    </a:cubicBezTo>
                    <a:cubicBezTo>
                      <a:pt x="0" y="3150"/>
                      <a:pt x="2480" y="4723"/>
                      <a:pt x="5777" y="5267"/>
                    </a:cubicBezTo>
                    <a:cubicBezTo>
                      <a:pt x="6555" y="5404"/>
                      <a:pt x="7310" y="5469"/>
                      <a:pt x="8011" y="5469"/>
                    </a:cubicBezTo>
                    <a:cubicBezTo>
                      <a:pt x="10251" y="5469"/>
                      <a:pt x="11944" y="4807"/>
                      <a:pt x="12128" y="3725"/>
                    </a:cubicBezTo>
                    <a:cubicBezTo>
                      <a:pt x="12370" y="2333"/>
                      <a:pt x="9890" y="761"/>
                      <a:pt x="6624" y="186"/>
                    </a:cubicBezTo>
                    <a:cubicBezTo>
                      <a:pt x="5861" y="60"/>
                      <a:pt x="5123" y="1"/>
                      <a:pt x="44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4"/>
              <p:cNvSpPr/>
              <p:nvPr/>
            </p:nvSpPr>
            <p:spPr>
              <a:xfrm>
                <a:off x="1699675" y="1938450"/>
                <a:ext cx="105875" cy="209625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8385" extrusionOk="0">
                    <a:moveTo>
                      <a:pt x="1604" y="0"/>
                    </a:moveTo>
                    <a:cubicBezTo>
                      <a:pt x="1604" y="30"/>
                      <a:pt x="1604" y="30"/>
                      <a:pt x="1604" y="61"/>
                    </a:cubicBezTo>
                    <a:cubicBezTo>
                      <a:pt x="1543" y="303"/>
                      <a:pt x="1422" y="756"/>
                      <a:pt x="1210" y="1694"/>
                    </a:cubicBezTo>
                    <a:lnTo>
                      <a:pt x="1150" y="1996"/>
                    </a:lnTo>
                    <a:cubicBezTo>
                      <a:pt x="1029" y="2480"/>
                      <a:pt x="908" y="3055"/>
                      <a:pt x="757" y="3811"/>
                    </a:cubicBezTo>
                    <a:cubicBezTo>
                      <a:pt x="666" y="4144"/>
                      <a:pt x="575" y="4567"/>
                      <a:pt x="485" y="4960"/>
                    </a:cubicBezTo>
                    <a:cubicBezTo>
                      <a:pt x="364" y="5505"/>
                      <a:pt x="243" y="6109"/>
                      <a:pt x="122" y="6775"/>
                    </a:cubicBezTo>
                    <a:cubicBezTo>
                      <a:pt x="1" y="7319"/>
                      <a:pt x="273" y="7894"/>
                      <a:pt x="787" y="8136"/>
                    </a:cubicBezTo>
                    <a:cubicBezTo>
                      <a:pt x="1185" y="8300"/>
                      <a:pt x="1614" y="8384"/>
                      <a:pt x="2043" y="8384"/>
                    </a:cubicBezTo>
                    <a:cubicBezTo>
                      <a:pt x="2560" y="8384"/>
                      <a:pt x="3077" y="8263"/>
                      <a:pt x="3539" y="8015"/>
                    </a:cubicBezTo>
                    <a:cubicBezTo>
                      <a:pt x="3993" y="7803"/>
                      <a:pt x="4235" y="7380"/>
                      <a:pt x="4235" y="6896"/>
                    </a:cubicBezTo>
                    <a:lnTo>
                      <a:pt x="4205" y="5384"/>
                    </a:lnTo>
                    <a:lnTo>
                      <a:pt x="4174" y="91"/>
                    </a:lnTo>
                    <a:lnTo>
                      <a:pt x="16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4"/>
              <p:cNvSpPr/>
              <p:nvPr/>
            </p:nvSpPr>
            <p:spPr>
              <a:xfrm>
                <a:off x="1649025" y="1851675"/>
                <a:ext cx="179973" cy="150775"/>
              </a:xfrm>
              <a:custGeom>
                <a:avLst/>
                <a:gdLst/>
                <a:ahLst/>
                <a:cxnLst/>
                <a:rect l="l" t="t" r="r" b="b"/>
                <a:pathLst>
                  <a:path w="6745" h="6031" extrusionOk="0">
                    <a:moveTo>
                      <a:pt x="4275" y="0"/>
                    </a:moveTo>
                    <a:cubicBezTo>
                      <a:pt x="3803" y="0"/>
                      <a:pt x="3356" y="181"/>
                      <a:pt x="3055" y="507"/>
                    </a:cubicBezTo>
                    <a:cubicBezTo>
                      <a:pt x="3055" y="507"/>
                      <a:pt x="0" y="4832"/>
                      <a:pt x="1301" y="5407"/>
                    </a:cubicBezTo>
                    <a:cubicBezTo>
                      <a:pt x="2173" y="5791"/>
                      <a:pt x="2843" y="6031"/>
                      <a:pt x="3448" y="6031"/>
                    </a:cubicBezTo>
                    <a:cubicBezTo>
                      <a:pt x="4081" y="6031"/>
                      <a:pt x="4644" y="5768"/>
                      <a:pt x="5293" y="5135"/>
                    </a:cubicBezTo>
                    <a:cubicBezTo>
                      <a:pt x="5747" y="4711"/>
                      <a:pt x="6110" y="3804"/>
                      <a:pt x="6352" y="2957"/>
                    </a:cubicBezTo>
                    <a:cubicBezTo>
                      <a:pt x="6745" y="1656"/>
                      <a:pt x="5898" y="265"/>
                      <a:pt x="4567" y="23"/>
                    </a:cubicBezTo>
                    <a:cubicBezTo>
                      <a:pt x="4470" y="8"/>
                      <a:pt x="4372" y="0"/>
                      <a:pt x="4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4"/>
              <p:cNvSpPr/>
              <p:nvPr/>
            </p:nvSpPr>
            <p:spPr>
              <a:xfrm>
                <a:off x="1695150" y="1902150"/>
                <a:ext cx="34800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695" extrusionOk="0">
                    <a:moveTo>
                      <a:pt x="1361" y="0"/>
                    </a:moveTo>
                    <a:cubicBezTo>
                      <a:pt x="1331" y="0"/>
                      <a:pt x="1301" y="0"/>
                      <a:pt x="1270" y="31"/>
                    </a:cubicBezTo>
                    <a:lnTo>
                      <a:pt x="1028" y="454"/>
                    </a:lnTo>
                    <a:cubicBezTo>
                      <a:pt x="907" y="696"/>
                      <a:pt x="666" y="908"/>
                      <a:pt x="393" y="1029"/>
                    </a:cubicBezTo>
                    <a:lnTo>
                      <a:pt x="151" y="1150"/>
                    </a:lnTo>
                    <a:cubicBezTo>
                      <a:pt x="91" y="1180"/>
                      <a:pt x="30" y="1210"/>
                      <a:pt x="30" y="1271"/>
                    </a:cubicBezTo>
                    <a:cubicBezTo>
                      <a:pt x="0" y="1331"/>
                      <a:pt x="0" y="1392"/>
                      <a:pt x="30" y="1452"/>
                    </a:cubicBezTo>
                    <a:cubicBezTo>
                      <a:pt x="121" y="1603"/>
                      <a:pt x="303" y="1694"/>
                      <a:pt x="484" y="1694"/>
                    </a:cubicBezTo>
                    <a:cubicBezTo>
                      <a:pt x="575" y="1694"/>
                      <a:pt x="666" y="1664"/>
                      <a:pt x="756" y="1634"/>
                    </a:cubicBezTo>
                    <a:cubicBezTo>
                      <a:pt x="808" y="1608"/>
                      <a:pt x="793" y="1537"/>
                      <a:pt x="730" y="1537"/>
                    </a:cubicBezTo>
                    <a:cubicBezTo>
                      <a:pt x="720" y="1537"/>
                      <a:pt x="708" y="1539"/>
                      <a:pt x="696" y="1543"/>
                    </a:cubicBezTo>
                    <a:cubicBezTo>
                      <a:pt x="696" y="1543"/>
                      <a:pt x="590" y="1581"/>
                      <a:pt x="465" y="1581"/>
                    </a:cubicBezTo>
                    <a:cubicBezTo>
                      <a:pt x="340" y="1581"/>
                      <a:pt x="197" y="1543"/>
                      <a:pt x="121" y="1392"/>
                    </a:cubicBezTo>
                    <a:cubicBezTo>
                      <a:pt x="121" y="1361"/>
                      <a:pt x="121" y="1331"/>
                      <a:pt x="121" y="1301"/>
                    </a:cubicBezTo>
                    <a:cubicBezTo>
                      <a:pt x="121" y="1301"/>
                      <a:pt x="151" y="1271"/>
                      <a:pt x="182" y="1271"/>
                    </a:cubicBezTo>
                    <a:lnTo>
                      <a:pt x="454" y="1150"/>
                    </a:lnTo>
                    <a:cubicBezTo>
                      <a:pt x="726" y="1029"/>
                      <a:pt x="968" y="787"/>
                      <a:pt x="1149" y="515"/>
                    </a:cubicBezTo>
                    <a:lnTo>
                      <a:pt x="1391" y="91"/>
                    </a:lnTo>
                    <a:cubicBezTo>
                      <a:pt x="1391" y="61"/>
                      <a:pt x="1391" y="31"/>
                      <a:pt x="1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4"/>
              <p:cNvSpPr/>
              <p:nvPr/>
            </p:nvSpPr>
            <p:spPr>
              <a:xfrm>
                <a:off x="1745050" y="1909700"/>
                <a:ext cx="1060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64" extrusionOk="0">
                    <a:moveTo>
                      <a:pt x="212" y="1"/>
                    </a:moveTo>
                    <a:cubicBezTo>
                      <a:pt x="121" y="1"/>
                      <a:pt x="31" y="92"/>
                      <a:pt x="0" y="182"/>
                    </a:cubicBezTo>
                    <a:cubicBezTo>
                      <a:pt x="15" y="303"/>
                      <a:pt x="114" y="364"/>
                      <a:pt x="212" y="364"/>
                    </a:cubicBezTo>
                    <a:cubicBezTo>
                      <a:pt x="310" y="364"/>
                      <a:pt x="409" y="303"/>
                      <a:pt x="424" y="182"/>
                    </a:cubicBezTo>
                    <a:cubicBezTo>
                      <a:pt x="424" y="92"/>
                      <a:pt x="333" y="1"/>
                      <a:pt x="2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4"/>
              <p:cNvSpPr/>
              <p:nvPr/>
            </p:nvSpPr>
            <p:spPr>
              <a:xfrm>
                <a:off x="1709325" y="1897575"/>
                <a:ext cx="108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306" extrusionOk="0">
                    <a:moveTo>
                      <a:pt x="197" y="1"/>
                    </a:moveTo>
                    <a:cubicBezTo>
                      <a:pt x="0" y="1"/>
                      <a:pt x="232" y="305"/>
                      <a:pt x="359" y="305"/>
                    </a:cubicBezTo>
                    <a:cubicBezTo>
                      <a:pt x="396" y="305"/>
                      <a:pt x="425" y="280"/>
                      <a:pt x="431" y="214"/>
                    </a:cubicBezTo>
                    <a:cubicBezTo>
                      <a:pt x="431" y="93"/>
                      <a:pt x="340" y="2"/>
                      <a:pt x="220" y="2"/>
                    </a:cubicBezTo>
                    <a:cubicBezTo>
                      <a:pt x="211" y="1"/>
                      <a:pt x="204" y="1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4"/>
              <p:cNvSpPr/>
              <p:nvPr/>
            </p:nvSpPr>
            <p:spPr>
              <a:xfrm>
                <a:off x="1734450" y="1950550"/>
                <a:ext cx="129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666" extrusionOk="0">
                    <a:moveTo>
                      <a:pt x="92" y="0"/>
                    </a:moveTo>
                    <a:cubicBezTo>
                      <a:pt x="1" y="0"/>
                      <a:pt x="1" y="91"/>
                      <a:pt x="92" y="91"/>
                    </a:cubicBezTo>
                    <a:cubicBezTo>
                      <a:pt x="92" y="121"/>
                      <a:pt x="334" y="212"/>
                      <a:pt x="364" y="272"/>
                    </a:cubicBezTo>
                    <a:cubicBezTo>
                      <a:pt x="394" y="363"/>
                      <a:pt x="364" y="454"/>
                      <a:pt x="273" y="575"/>
                    </a:cubicBezTo>
                    <a:cubicBezTo>
                      <a:pt x="243" y="605"/>
                      <a:pt x="273" y="665"/>
                      <a:pt x="334" y="665"/>
                    </a:cubicBezTo>
                    <a:cubicBezTo>
                      <a:pt x="334" y="665"/>
                      <a:pt x="364" y="665"/>
                      <a:pt x="364" y="635"/>
                    </a:cubicBezTo>
                    <a:cubicBezTo>
                      <a:pt x="455" y="514"/>
                      <a:pt x="515" y="363"/>
                      <a:pt x="455" y="212"/>
                    </a:cubicBezTo>
                    <a:cubicBezTo>
                      <a:pt x="364" y="91"/>
                      <a:pt x="243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4"/>
              <p:cNvSpPr/>
              <p:nvPr/>
            </p:nvSpPr>
            <p:spPr>
              <a:xfrm>
                <a:off x="1471325" y="2032950"/>
                <a:ext cx="476375" cy="562575"/>
              </a:xfrm>
              <a:custGeom>
                <a:avLst/>
                <a:gdLst/>
                <a:ahLst/>
                <a:cxnLst/>
                <a:rect l="l" t="t" r="r" b="b"/>
                <a:pathLst>
                  <a:path w="19055" h="22503" extrusionOk="0">
                    <a:moveTo>
                      <a:pt x="7925" y="1"/>
                    </a:moveTo>
                    <a:cubicBezTo>
                      <a:pt x="7743" y="1"/>
                      <a:pt x="7592" y="31"/>
                      <a:pt x="7441" y="31"/>
                    </a:cubicBezTo>
                    <a:cubicBezTo>
                      <a:pt x="6776" y="31"/>
                      <a:pt x="6110" y="243"/>
                      <a:pt x="5566" y="606"/>
                    </a:cubicBezTo>
                    <a:cubicBezTo>
                      <a:pt x="4598" y="1573"/>
                      <a:pt x="3812" y="2723"/>
                      <a:pt x="3237" y="3963"/>
                    </a:cubicBezTo>
                    <a:cubicBezTo>
                      <a:pt x="2814" y="4900"/>
                      <a:pt x="2451" y="5838"/>
                      <a:pt x="2118" y="6775"/>
                    </a:cubicBezTo>
                    <a:cubicBezTo>
                      <a:pt x="1180" y="9649"/>
                      <a:pt x="515" y="12552"/>
                      <a:pt x="61" y="15516"/>
                    </a:cubicBezTo>
                    <a:cubicBezTo>
                      <a:pt x="92" y="17179"/>
                      <a:pt x="1" y="18147"/>
                      <a:pt x="454" y="18510"/>
                    </a:cubicBezTo>
                    <a:cubicBezTo>
                      <a:pt x="3055" y="20567"/>
                      <a:pt x="6866" y="21232"/>
                      <a:pt x="10133" y="21595"/>
                    </a:cubicBezTo>
                    <a:cubicBezTo>
                      <a:pt x="12068" y="21807"/>
                      <a:pt x="13762" y="21928"/>
                      <a:pt x="15002" y="22170"/>
                    </a:cubicBezTo>
                    <a:cubicBezTo>
                      <a:pt x="16212" y="22412"/>
                      <a:pt x="16968" y="22502"/>
                      <a:pt x="16968" y="22502"/>
                    </a:cubicBezTo>
                    <a:cubicBezTo>
                      <a:pt x="16968" y="22502"/>
                      <a:pt x="16000" y="17663"/>
                      <a:pt x="16454" y="13490"/>
                    </a:cubicBezTo>
                    <a:cubicBezTo>
                      <a:pt x="16847" y="9649"/>
                      <a:pt x="19055" y="6412"/>
                      <a:pt x="18722" y="4568"/>
                    </a:cubicBezTo>
                    <a:lnTo>
                      <a:pt x="18722" y="4537"/>
                    </a:lnTo>
                    <a:cubicBezTo>
                      <a:pt x="18631" y="4144"/>
                      <a:pt x="18480" y="3751"/>
                      <a:pt x="18238" y="3418"/>
                    </a:cubicBezTo>
                    <a:cubicBezTo>
                      <a:pt x="17936" y="3055"/>
                      <a:pt x="17573" y="2723"/>
                      <a:pt x="17149" y="2481"/>
                    </a:cubicBezTo>
                    <a:cubicBezTo>
                      <a:pt x="16726" y="2208"/>
                      <a:pt x="16272" y="1936"/>
                      <a:pt x="15788" y="1725"/>
                    </a:cubicBezTo>
                    <a:lnTo>
                      <a:pt x="15274" y="1483"/>
                    </a:lnTo>
                    <a:lnTo>
                      <a:pt x="15002" y="1362"/>
                    </a:lnTo>
                    <a:lnTo>
                      <a:pt x="14669" y="1271"/>
                    </a:lnTo>
                    <a:cubicBezTo>
                      <a:pt x="13974" y="2269"/>
                      <a:pt x="12976" y="3025"/>
                      <a:pt x="11826" y="3448"/>
                    </a:cubicBezTo>
                    <a:cubicBezTo>
                      <a:pt x="11543" y="3557"/>
                      <a:pt x="11262" y="3607"/>
                      <a:pt x="10990" y="3607"/>
                    </a:cubicBezTo>
                    <a:cubicBezTo>
                      <a:pt x="9380" y="3607"/>
                      <a:pt x="8129" y="1847"/>
                      <a:pt x="8983" y="243"/>
                    </a:cubicBezTo>
                    <a:cubicBezTo>
                      <a:pt x="9014" y="152"/>
                      <a:pt x="9044" y="61"/>
                      <a:pt x="9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4"/>
              <p:cNvSpPr/>
              <p:nvPr/>
            </p:nvSpPr>
            <p:spPr>
              <a:xfrm>
                <a:off x="1679225" y="1790700"/>
                <a:ext cx="183475" cy="175900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7036" extrusionOk="0">
                    <a:moveTo>
                      <a:pt x="2125" y="1"/>
                    </a:moveTo>
                    <a:cubicBezTo>
                      <a:pt x="673" y="1"/>
                      <a:pt x="0" y="2514"/>
                      <a:pt x="728" y="3823"/>
                    </a:cubicBezTo>
                    <a:cubicBezTo>
                      <a:pt x="769" y="3885"/>
                      <a:pt x="823" y="3911"/>
                      <a:pt x="886" y="3911"/>
                    </a:cubicBezTo>
                    <a:cubicBezTo>
                      <a:pt x="1095" y="3911"/>
                      <a:pt x="1395" y="3617"/>
                      <a:pt x="1605" y="3430"/>
                    </a:cubicBezTo>
                    <a:cubicBezTo>
                      <a:pt x="1995" y="3056"/>
                      <a:pt x="2376" y="2916"/>
                      <a:pt x="2724" y="2916"/>
                    </a:cubicBezTo>
                    <a:cubicBezTo>
                      <a:pt x="3673" y="2916"/>
                      <a:pt x="4379" y="3957"/>
                      <a:pt x="4357" y="4156"/>
                    </a:cubicBezTo>
                    <a:cubicBezTo>
                      <a:pt x="4327" y="4307"/>
                      <a:pt x="4297" y="4428"/>
                      <a:pt x="4236" y="4579"/>
                    </a:cubicBezTo>
                    <a:cubicBezTo>
                      <a:pt x="4040" y="4973"/>
                      <a:pt x="4387" y="4988"/>
                      <a:pt x="4750" y="4988"/>
                    </a:cubicBezTo>
                    <a:cubicBezTo>
                      <a:pt x="4781" y="4988"/>
                      <a:pt x="4811" y="4988"/>
                      <a:pt x="4841" y="4988"/>
                    </a:cubicBezTo>
                    <a:cubicBezTo>
                      <a:pt x="5173" y="4988"/>
                      <a:pt x="5480" y="5000"/>
                      <a:pt x="5355" y="5305"/>
                    </a:cubicBezTo>
                    <a:cubicBezTo>
                      <a:pt x="5174" y="5729"/>
                      <a:pt x="4720" y="6031"/>
                      <a:pt x="5053" y="7029"/>
                    </a:cubicBezTo>
                    <a:cubicBezTo>
                      <a:pt x="5054" y="7034"/>
                      <a:pt x="5057" y="7036"/>
                      <a:pt x="5061" y="7036"/>
                    </a:cubicBezTo>
                    <a:cubicBezTo>
                      <a:pt x="5215" y="7036"/>
                      <a:pt x="7338" y="4691"/>
                      <a:pt x="6898" y="4398"/>
                    </a:cubicBezTo>
                    <a:cubicBezTo>
                      <a:pt x="6444" y="4065"/>
                      <a:pt x="7230" y="3158"/>
                      <a:pt x="7200" y="2825"/>
                    </a:cubicBezTo>
                    <a:cubicBezTo>
                      <a:pt x="7175" y="2522"/>
                      <a:pt x="6917" y="2282"/>
                      <a:pt x="6621" y="2282"/>
                    </a:cubicBezTo>
                    <a:cubicBezTo>
                      <a:pt x="6563" y="2282"/>
                      <a:pt x="6504" y="2291"/>
                      <a:pt x="6444" y="2311"/>
                    </a:cubicBezTo>
                    <a:cubicBezTo>
                      <a:pt x="6406" y="2324"/>
                      <a:pt x="6375" y="2330"/>
                      <a:pt x="6350" y="2330"/>
                    </a:cubicBezTo>
                    <a:cubicBezTo>
                      <a:pt x="6074" y="2330"/>
                      <a:pt x="6494" y="1618"/>
                      <a:pt x="6051" y="1313"/>
                    </a:cubicBezTo>
                    <a:cubicBezTo>
                      <a:pt x="5924" y="1218"/>
                      <a:pt x="5823" y="1185"/>
                      <a:pt x="5732" y="1185"/>
                    </a:cubicBezTo>
                    <a:cubicBezTo>
                      <a:pt x="5527" y="1185"/>
                      <a:pt x="5377" y="1351"/>
                      <a:pt x="5121" y="1351"/>
                    </a:cubicBezTo>
                    <a:cubicBezTo>
                      <a:pt x="5056" y="1351"/>
                      <a:pt x="4984" y="1340"/>
                      <a:pt x="4902" y="1313"/>
                    </a:cubicBezTo>
                    <a:cubicBezTo>
                      <a:pt x="4599" y="1192"/>
                      <a:pt x="4841" y="557"/>
                      <a:pt x="4266" y="375"/>
                    </a:cubicBezTo>
                    <a:cubicBezTo>
                      <a:pt x="4165" y="345"/>
                      <a:pt x="4082" y="332"/>
                      <a:pt x="4010" y="332"/>
                    </a:cubicBezTo>
                    <a:cubicBezTo>
                      <a:pt x="3667" y="332"/>
                      <a:pt x="3591" y="619"/>
                      <a:pt x="3117" y="619"/>
                    </a:cubicBezTo>
                    <a:cubicBezTo>
                      <a:pt x="3097" y="619"/>
                      <a:pt x="3077" y="618"/>
                      <a:pt x="3057" y="617"/>
                    </a:cubicBezTo>
                    <a:cubicBezTo>
                      <a:pt x="2482" y="557"/>
                      <a:pt x="2573" y="43"/>
                      <a:pt x="2301" y="12"/>
                    </a:cubicBezTo>
                    <a:cubicBezTo>
                      <a:pt x="2241" y="4"/>
                      <a:pt x="2183" y="1"/>
                      <a:pt x="2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4"/>
              <p:cNvSpPr/>
              <p:nvPr/>
            </p:nvSpPr>
            <p:spPr>
              <a:xfrm>
                <a:off x="1689850" y="1951300"/>
                <a:ext cx="4010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818" extrusionOk="0">
                    <a:moveTo>
                      <a:pt x="182" y="0"/>
                    </a:moveTo>
                    <a:cubicBezTo>
                      <a:pt x="182" y="0"/>
                      <a:pt x="0" y="514"/>
                      <a:pt x="726" y="756"/>
                    </a:cubicBezTo>
                    <a:cubicBezTo>
                      <a:pt x="817" y="798"/>
                      <a:pt x="910" y="818"/>
                      <a:pt x="999" y="818"/>
                    </a:cubicBezTo>
                    <a:cubicBezTo>
                      <a:pt x="1296" y="818"/>
                      <a:pt x="1557" y="605"/>
                      <a:pt x="1603" y="303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4"/>
              <p:cNvSpPr/>
              <p:nvPr/>
            </p:nvSpPr>
            <p:spPr>
              <a:xfrm>
                <a:off x="1711025" y="3302450"/>
                <a:ext cx="1799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10542" extrusionOk="0">
                    <a:moveTo>
                      <a:pt x="5354" y="1"/>
                    </a:moveTo>
                    <a:cubicBezTo>
                      <a:pt x="4960" y="333"/>
                      <a:pt x="4628" y="606"/>
                      <a:pt x="4386" y="848"/>
                    </a:cubicBezTo>
                    <a:cubicBezTo>
                      <a:pt x="4082" y="1133"/>
                      <a:pt x="3682" y="1286"/>
                      <a:pt x="3270" y="1286"/>
                    </a:cubicBezTo>
                    <a:cubicBezTo>
                      <a:pt x="3026" y="1286"/>
                      <a:pt x="2777" y="1232"/>
                      <a:pt x="2541" y="1120"/>
                    </a:cubicBezTo>
                    <a:lnTo>
                      <a:pt x="666" y="273"/>
                    </a:lnTo>
                    <a:lnTo>
                      <a:pt x="666" y="273"/>
                    </a:lnTo>
                    <a:cubicBezTo>
                      <a:pt x="666" y="273"/>
                      <a:pt x="2087" y="3691"/>
                      <a:pt x="1150" y="6352"/>
                    </a:cubicBezTo>
                    <a:cubicBezTo>
                      <a:pt x="182" y="9014"/>
                      <a:pt x="0" y="9951"/>
                      <a:pt x="908" y="10496"/>
                    </a:cubicBezTo>
                    <a:cubicBezTo>
                      <a:pt x="963" y="10527"/>
                      <a:pt x="1024" y="10541"/>
                      <a:pt x="1090" y="10541"/>
                    </a:cubicBezTo>
                    <a:cubicBezTo>
                      <a:pt x="1920" y="10541"/>
                      <a:pt x="3495" y="8217"/>
                      <a:pt x="4083" y="7320"/>
                    </a:cubicBezTo>
                    <a:cubicBezTo>
                      <a:pt x="4204" y="7108"/>
                      <a:pt x="4325" y="6866"/>
                      <a:pt x="4386" y="6624"/>
                    </a:cubicBezTo>
                    <a:cubicBezTo>
                      <a:pt x="4537" y="6050"/>
                      <a:pt x="4900" y="4840"/>
                      <a:pt x="5596" y="4205"/>
                    </a:cubicBezTo>
                    <a:cubicBezTo>
                      <a:pt x="6140" y="3691"/>
                      <a:pt x="6594" y="3086"/>
                      <a:pt x="6957" y="2451"/>
                    </a:cubicBezTo>
                    <a:cubicBezTo>
                      <a:pt x="7198" y="2057"/>
                      <a:pt x="7047" y="1543"/>
                      <a:pt x="6624" y="1331"/>
                    </a:cubicBezTo>
                    <a:cubicBezTo>
                      <a:pt x="6049" y="1059"/>
                      <a:pt x="5596" y="575"/>
                      <a:pt x="5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4"/>
              <p:cNvSpPr/>
              <p:nvPr/>
            </p:nvSpPr>
            <p:spPr>
              <a:xfrm>
                <a:off x="1281550" y="1905925"/>
                <a:ext cx="344050" cy="333100"/>
              </a:xfrm>
              <a:custGeom>
                <a:avLst/>
                <a:gdLst/>
                <a:ahLst/>
                <a:cxnLst/>
                <a:rect l="l" t="t" r="r" b="b"/>
                <a:pathLst>
                  <a:path w="13762" h="13324" extrusionOk="0">
                    <a:moveTo>
                      <a:pt x="1331" y="1"/>
                    </a:moveTo>
                    <a:lnTo>
                      <a:pt x="0" y="2329"/>
                    </a:lnTo>
                    <a:cubicBezTo>
                      <a:pt x="0" y="2329"/>
                      <a:pt x="908" y="3479"/>
                      <a:pt x="2238" y="4991"/>
                    </a:cubicBezTo>
                    <a:cubicBezTo>
                      <a:pt x="3176" y="6049"/>
                      <a:pt x="4325" y="7289"/>
                      <a:pt x="5505" y="8499"/>
                    </a:cubicBezTo>
                    <a:cubicBezTo>
                      <a:pt x="6805" y="9890"/>
                      <a:pt x="8227" y="11191"/>
                      <a:pt x="9739" y="12340"/>
                    </a:cubicBezTo>
                    <a:lnTo>
                      <a:pt x="9830" y="12401"/>
                    </a:lnTo>
                    <a:cubicBezTo>
                      <a:pt x="10253" y="12703"/>
                      <a:pt x="10737" y="12975"/>
                      <a:pt x="11221" y="13157"/>
                    </a:cubicBezTo>
                    <a:cubicBezTo>
                      <a:pt x="11490" y="13266"/>
                      <a:pt x="11733" y="13324"/>
                      <a:pt x="11946" y="13324"/>
                    </a:cubicBezTo>
                    <a:cubicBezTo>
                      <a:pt x="12498" y="13324"/>
                      <a:pt x="12841" y="12933"/>
                      <a:pt x="12885" y="12038"/>
                    </a:cubicBezTo>
                    <a:cubicBezTo>
                      <a:pt x="12915" y="11796"/>
                      <a:pt x="12915" y="11584"/>
                      <a:pt x="12945" y="11372"/>
                    </a:cubicBezTo>
                    <a:cubicBezTo>
                      <a:pt x="13006" y="11010"/>
                      <a:pt x="13096" y="10616"/>
                      <a:pt x="13187" y="10253"/>
                    </a:cubicBezTo>
                    <a:cubicBezTo>
                      <a:pt x="13459" y="9255"/>
                      <a:pt x="13762" y="8650"/>
                      <a:pt x="13247" y="7925"/>
                    </a:cubicBezTo>
                    <a:cubicBezTo>
                      <a:pt x="12794" y="7320"/>
                      <a:pt x="11796" y="6654"/>
                      <a:pt x="9709" y="5566"/>
                    </a:cubicBezTo>
                    <a:cubicBezTo>
                      <a:pt x="3962" y="2602"/>
                      <a:pt x="1331" y="1"/>
                      <a:pt x="1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4"/>
              <p:cNvSpPr/>
              <p:nvPr/>
            </p:nvSpPr>
            <p:spPr>
              <a:xfrm>
                <a:off x="1213000" y="1808600"/>
                <a:ext cx="150225" cy="194200"/>
              </a:xfrm>
              <a:custGeom>
                <a:avLst/>
                <a:gdLst/>
                <a:ahLst/>
                <a:cxnLst/>
                <a:rect l="l" t="t" r="r" b="b"/>
                <a:pathLst>
                  <a:path w="6009" h="7768" extrusionOk="0">
                    <a:moveTo>
                      <a:pt x="1397" y="1"/>
                    </a:moveTo>
                    <a:cubicBezTo>
                      <a:pt x="1357" y="1"/>
                      <a:pt x="1322" y="17"/>
                      <a:pt x="1291" y="53"/>
                    </a:cubicBezTo>
                    <a:cubicBezTo>
                      <a:pt x="867" y="476"/>
                      <a:pt x="2168" y="2381"/>
                      <a:pt x="2107" y="2533"/>
                    </a:cubicBezTo>
                    <a:cubicBezTo>
                      <a:pt x="2105" y="2538"/>
                      <a:pt x="2101" y="2541"/>
                      <a:pt x="2095" y="2541"/>
                    </a:cubicBezTo>
                    <a:cubicBezTo>
                      <a:pt x="1960" y="2541"/>
                      <a:pt x="907" y="839"/>
                      <a:pt x="691" y="839"/>
                    </a:cubicBezTo>
                    <a:cubicBezTo>
                      <a:pt x="689" y="839"/>
                      <a:pt x="687" y="839"/>
                      <a:pt x="686" y="839"/>
                    </a:cubicBezTo>
                    <a:cubicBezTo>
                      <a:pt x="474" y="869"/>
                      <a:pt x="81" y="718"/>
                      <a:pt x="1472" y="3077"/>
                    </a:cubicBezTo>
                    <a:cubicBezTo>
                      <a:pt x="1765" y="3523"/>
                      <a:pt x="1728" y="3633"/>
                      <a:pt x="1622" y="3633"/>
                    </a:cubicBezTo>
                    <a:cubicBezTo>
                      <a:pt x="1519" y="3633"/>
                      <a:pt x="1351" y="3531"/>
                      <a:pt x="1351" y="3531"/>
                    </a:cubicBezTo>
                    <a:cubicBezTo>
                      <a:pt x="1351" y="3531"/>
                      <a:pt x="389" y="2701"/>
                      <a:pt x="111" y="2701"/>
                    </a:cubicBezTo>
                    <a:cubicBezTo>
                      <a:pt x="14" y="2701"/>
                      <a:pt x="0" y="2803"/>
                      <a:pt x="141" y="3077"/>
                    </a:cubicBezTo>
                    <a:cubicBezTo>
                      <a:pt x="807" y="4408"/>
                      <a:pt x="3257" y="6918"/>
                      <a:pt x="3468" y="7130"/>
                    </a:cubicBezTo>
                    <a:cubicBezTo>
                      <a:pt x="3866" y="7588"/>
                      <a:pt x="4168" y="7768"/>
                      <a:pt x="4403" y="7768"/>
                    </a:cubicBezTo>
                    <a:cubicBezTo>
                      <a:pt x="4756" y="7768"/>
                      <a:pt x="4956" y="7360"/>
                      <a:pt x="5101" y="6888"/>
                    </a:cubicBezTo>
                    <a:lnTo>
                      <a:pt x="5464" y="6041"/>
                    </a:lnTo>
                    <a:cubicBezTo>
                      <a:pt x="5827" y="5436"/>
                      <a:pt x="6009" y="4771"/>
                      <a:pt x="5979" y="4075"/>
                    </a:cubicBezTo>
                    <a:cubicBezTo>
                      <a:pt x="5858" y="3047"/>
                      <a:pt x="5767" y="1807"/>
                      <a:pt x="5858" y="1535"/>
                    </a:cubicBezTo>
                    <a:cubicBezTo>
                      <a:pt x="5886" y="1460"/>
                      <a:pt x="5836" y="1411"/>
                      <a:pt x="5746" y="1411"/>
                    </a:cubicBezTo>
                    <a:cubicBezTo>
                      <a:pt x="5545" y="1411"/>
                      <a:pt x="5139" y="1658"/>
                      <a:pt x="4950" y="2412"/>
                    </a:cubicBezTo>
                    <a:cubicBezTo>
                      <a:pt x="4752" y="3144"/>
                      <a:pt x="4723" y="3319"/>
                      <a:pt x="4633" y="3319"/>
                    </a:cubicBezTo>
                    <a:cubicBezTo>
                      <a:pt x="4585" y="3319"/>
                      <a:pt x="4521" y="3270"/>
                      <a:pt x="4406" y="3228"/>
                    </a:cubicBezTo>
                    <a:cubicBezTo>
                      <a:pt x="4201" y="2788"/>
                      <a:pt x="3114" y="75"/>
                      <a:pt x="2635" y="75"/>
                    </a:cubicBezTo>
                    <a:cubicBezTo>
                      <a:pt x="2620" y="75"/>
                      <a:pt x="2605" y="77"/>
                      <a:pt x="2591" y="83"/>
                    </a:cubicBezTo>
                    <a:cubicBezTo>
                      <a:pt x="2138" y="295"/>
                      <a:pt x="3105" y="2079"/>
                      <a:pt x="2954" y="2170"/>
                    </a:cubicBezTo>
                    <a:cubicBezTo>
                      <a:pt x="2952" y="2171"/>
                      <a:pt x="2950" y="2172"/>
                      <a:pt x="2947" y="2172"/>
                    </a:cubicBezTo>
                    <a:cubicBezTo>
                      <a:pt x="2807" y="2172"/>
                      <a:pt x="1850" y="1"/>
                      <a:pt x="1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4"/>
              <p:cNvSpPr/>
              <p:nvPr/>
            </p:nvSpPr>
            <p:spPr>
              <a:xfrm>
                <a:off x="1562075" y="2085500"/>
                <a:ext cx="365225" cy="172050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6882" extrusionOk="0">
                    <a:moveTo>
                      <a:pt x="11530" y="1"/>
                    </a:moveTo>
                    <a:cubicBezTo>
                      <a:pt x="11214" y="1"/>
                      <a:pt x="10894" y="57"/>
                      <a:pt x="10542" y="57"/>
                    </a:cubicBezTo>
                    <a:cubicBezTo>
                      <a:pt x="10458" y="57"/>
                      <a:pt x="10371" y="54"/>
                      <a:pt x="10283" y="46"/>
                    </a:cubicBezTo>
                    <a:cubicBezTo>
                      <a:pt x="10065" y="23"/>
                      <a:pt x="9799" y="13"/>
                      <a:pt x="9497" y="13"/>
                    </a:cubicBezTo>
                    <a:cubicBezTo>
                      <a:pt x="7412" y="13"/>
                      <a:pt x="3608" y="508"/>
                      <a:pt x="1996" y="772"/>
                    </a:cubicBezTo>
                    <a:cubicBezTo>
                      <a:pt x="1875" y="772"/>
                      <a:pt x="1785" y="802"/>
                      <a:pt x="1664" y="802"/>
                    </a:cubicBezTo>
                    <a:lnTo>
                      <a:pt x="151" y="3524"/>
                    </a:lnTo>
                    <a:lnTo>
                      <a:pt x="121" y="4008"/>
                    </a:lnTo>
                    <a:lnTo>
                      <a:pt x="0" y="6004"/>
                    </a:lnTo>
                    <a:lnTo>
                      <a:pt x="0" y="6095"/>
                    </a:lnTo>
                    <a:cubicBezTo>
                      <a:pt x="1754" y="6609"/>
                      <a:pt x="3599" y="6881"/>
                      <a:pt x="5444" y="6881"/>
                    </a:cubicBezTo>
                    <a:lnTo>
                      <a:pt x="6110" y="6881"/>
                    </a:lnTo>
                    <a:cubicBezTo>
                      <a:pt x="7622" y="6851"/>
                      <a:pt x="9104" y="6700"/>
                      <a:pt x="10555" y="6367"/>
                    </a:cubicBezTo>
                    <a:cubicBezTo>
                      <a:pt x="12673" y="5883"/>
                      <a:pt x="14276" y="5036"/>
                      <a:pt x="14517" y="3796"/>
                    </a:cubicBezTo>
                    <a:cubicBezTo>
                      <a:pt x="14608" y="3343"/>
                      <a:pt x="14608" y="2919"/>
                      <a:pt x="14548" y="2496"/>
                    </a:cubicBezTo>
                    <a:cubicBezTo>
                      <a:pt x="14366" y="1226"/>
                      <a:pt x="13398" y="469"/>
                      <a:pt x="12068" y="76"/>
                    </a:cubicBezTo>
                    <a:cubicBezTo>
                      <a:pt x="11887" y="19"/>
                      <a:pt x="11709" y="1"/>
                      <a:pt x="115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44"/>
            <p:cNvGrpSpPr/>
            <p:nvPr/>
          </p:nvGrpSpPr>
          <p:grpSpPr>
            <a:xfrm flipH="1">
              <a:off x="3179120" y="1401579"/>
              <a:ext cx="807312" cy="777181"/>
              <a:chOff x="3847975" y="770900"/>
              <a:chExt cx="520075" cy="500600"/>
            </a:xfrm>
          </p:grpSpPr>
          <p:sp>
            <p:nvSpPr>
              <p:cNvPr id="622" name="Google Shape;622;p44"/>
              <p:cNvSpPr/>
              <p:nvPr/>
            </p:nvSpPr>
            <p:spPr>
              <a:xfrm>
                <a:off x="3847975" y="770900"/>
                <a:ext cx="520075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20018" extrusionOk="0">
                    <a:moveTo>
                      <a:pt x="10798" y="1"/>
                    </a:moveTo>
                    <a:cubicBezTo>
                      <a:pt x="6740" y="1"/>
                      <a:pt x="3096" y="2436"/>
                      <a:pt x="1548" y="6173"/>
                    </a:cubicBezTo>
                    <a:cubicBezTo>
                      <a:pt x="1" y="9911"/>
                      <a:pt x="850" y="14215"/>
                      <a:pt x="3719" y="17084"/>
                    </a:cubicBezTo>
                    <a:cubicBezTo>
                      <a:pt x="5637" y="19002"/>
                      <a:pt x="8188" y="20018"/>
                      <a:pt x="10791" y="20018"/>
                    </a:cubicBezTo>
                    <a:cubicBezTo>
                      <a:pt x="12081" y="20018"/>
                      <a:pt x="13385" y="19768"/>
                      <a:pt x="14630" y="19255"/>
                    </a:cubicBezTo>
                    <a:cubicBezTo>
                      <a:pt x="18368" y="17707"/>
                      <a:pt x="20803" y="14064"/>
                      <a:pt x="20803" y="10005"/>
                    </a:cubicBezTo>
                    <a:cubicBezTo>
                      <a:pt x="20803" y="4493"/>
                      <a:pt x="16329" y="1"/>
                      <a:pt x="107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4"/>
              <p:cNvSpPr/>
              <p:nvPr/>
            </p:nvSpPr>
            <p:spPr>
              <a:xfrm>
                <a:off x="3880550" y="771050"/>
                <a:ext cx="487500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19500" h="20018" extrusionOk="0">
                    <a:moveTo>
                      <a:pt x="9489" y="1"/>
                    </a:moveTo>
                    <a:cubicBezTo>
                      <a:pt x="8446" y="1"/>
                      <a:pt x="7402" y="163"/>
                      <a:pt x="6399" y="486"/>
                    </a:cubicBezTo>
                    <a:cubicBezTo>
                      <a:pt x="6210" y="1165"/>
                      <a:pt x="5927" y="2184"/>
                      <a:pt x="5682" y="3091"/>
                    </a:cubicBezTo>
                    <a:cubicBezTo>
                      <a:pt x="5418" y="3959"/>
                      <a:pt x="5210" y="4846"/>
                      <a:pt x="5078" y="5752"/>
                    </a:cubicBezTo>
                    <a:cubicBezTo>
                      <a:pt x="5059" y="5979"/>
                      <a:pt x="5078" y="6262"/>
                      <a:pt x="5078" y="6262"/>
                    </a:cubicBezTo>
                    <a:cubicBezTo>
                      <a:pt x="5078" y="6262"/>
                      <a:pt x="8041" y="4318"/>
                      <a:pt x="9854" y="3015"/>
                    </a:cubicBezTo>
                    <a:cubicBezTo>
                      <a:pt x="11307" y="1977"/>
                      <a:pt x="12723" y="1052"/>
                      <a:pt x="13233" y="731"/>
                    </a:cubicBezTo>
                    <a:cubicBezTo>
                      <a:pt x="12039" y="243"/>
                      <a:pt x="10765" y="1"/>
                      <a:pt x="9489" y="1"/>
                    </a:cubicBezTo>
                    <a:close/>
                    <a:moveTo>
                      <a:pt x="1435" y="4072"/>
                    </a:moveTo>
                    <a:cubicBezTo>
                      <a:pt x="925" y="4771"/>
                      <a:pt x="510" y="5526"/>
                      <a:pt x="189" y="6318"/>
                    </a:cubicBezTo>
                    <a:cubicBezTo>
                      <a:pt x="585" y="5960"/>
                      <a:pt x="1076" y="5733"/>
                      <a:pt x="1623" y="5658"/>
                    </a:cubicBezTo>
                    <a:cubicBezTo>
                      <a:pt x="1623" y="5658"/>
                      <a:pt x="1529" y="4865"/>
                      <a:pt x="1435" y="4072"/>
                    </a:cubicBezTo>
                    <a:close/>
                    <a:moveTo>
                      <a:pt x="17952" y="4657"/>
                    </a:moveTo>
                    <a:cubicBezTo>
                      <a:pt x="17216" y="5582"/>
                      <a:pt x="15875" y="7149"/>
                      <a:pt x="12553" y="8716"/>
                    </a:cubicBezTo>
                    <a:cubicBezTo>
                      <a:pt x="7385" y="11153"/>
                      <a:pt x="4495" y="11189"/>
                      <a:pt x="4175" y="11189"/>
                    </a:cubicBezTo>
                    <a:cubicBezTo>
                      <a:pt x="4165" y="11189"/>
                      <a:pt x="4158" y="11189"/>
                      <a:pt x="4153" y="11189"/>
                    </a:cubicBezTo>
                    <a:cubicBezTo>
                      <a:pt x="4002" y="11189"/>
                      <a:pt x="4002" y="11396"/>
                      <a:pt x="4153" y="11585"/>
                    </a:cubicBezTo>
                    <a:cubicBezTo>
                      <a:pt x="4304" y="11755"/>
                      <a:pt x="6550" y="14888"/>
                      <a:pt x="11798" y="14888"/>
                    </a:cubicBezTo>
                    <a:cubicBezTo>
                      <a:pt x="15101" y="14888"/>
                      <a:pt x="18235" y="12850"/>
                      <a:pt x="19462" y="10868"/>
                    </a:cubicBezTo>
                    <a:cubicBezTo>
                      <a:pt x="19481" y="10585"/>
                      <a:pt x="19500" y="10301"/>
                      <a:pt x="19500" y="9999"/>
                    </a:cubicBezTo>
                    <a:cubicBezTo>
                      <a:pt x="19500" y="8112"/>
                      <a:pt x="18952" y="6262"/>
                      <a:pt x="17952" y="4657"/>
                    </a:cubicBezTo>
                    <a:close/>
                    <a:moveTo>
                      <a:pt x="396" y="10415"/>
                    </a:moveTo>
                    <a:cubicBezTo>
                      <a:pt x="113" y="11075"/>
                      <a:pt x="0" y="12208"/>
                      <a:pt x="76" y="13416"/>
                    </a:cubicBezTo>
                    <a:cubicBezTo>
                      <a:pt x="1610" y="17628"/>
                      <a:pt x="5523" y="20018"/>
                      <a:pt x="9524" y="20018"/>
                    </a:cubicBezTo>
                    <a:cubicBezTo>
                      <a:pt x="11871" y="20018"/>
                      <a:pt x="14249" y="19195"/>
                      <a:pt x="16196" y="17437"/>
                    </a:cubicBezTo>
                    <a:lnTo>
                      <a:pt x="16196" y="17437"/>
                    </a:lnTo>
                    <a:cubicBezTo>
                      <a:pt x="14421" y="18574"/>
                      <a:pt x="12350" y="19158"/>
                      <a:pt x="10248" y="19158"/>
                    </a:cubicBezTo>
                    <a:cubicBezTo>
                      <a:pt x="9802" y="19158"/>
                      <a:pt x="9356" y="19132"/>
                      <a:pt x="8910" y="19079"/>
                    </a:cubicBezTo>
                    <a:cubicBezTo>
                      <a:pt x="3738" y="18418"/>
                      <a:pt x="1340" y="14907"/>
                      <a:pt x="396" y="104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24" name="Google Shape;6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25" y="770287"/>
            <a:ext cx="5313599" cy="33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תוצאות</a:t>
            </a:r>
            <a:r>
              <a:rPr lang="he-IL" sz="4000" dirty="0"/>
              <a:t> – טבלת הליגה לעומת טבלת החיזוי</a:t>
            </a:r>
            <a:endParaRPr sz="4000" dirty="0"/>
          </a:p>
        </p:txBody>
      </p:sp>
      <p:pic>
        <p:nvPicPr>
          <p:cNvPr id="639" name="Google Shape;639;p46"/>
          <p:cNvPicPr preferRelativeResize="0"/>
          <p:nvPr/>
        </p:nvPicPr>
        <p:blipFill rotWithShape="1">
          <a:blip r:embed="rId3">
            <a:alphaModFix/>
          </a:blip>
          <a:srcRect l="547" t="299" r="644" b="19040"/>
          <a:stretch/>
        </p:blipFill>
        <p:spPr>
          <a:xfrm>
            <a:off x="0" y="1093494"/>
            <a:ext cx="9144000" cy="32921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716;p50">
            <a:extLst>
              <a:ext uri="{FF2B5EF4-FFF2-40B4-BE49-F238E27FC236}">
                <a16:creationId xmlns:a16="http://schemas.microsoft.com/office/drawing/2014/main" id="{621BA825-5F05-436D-72C5-0A4DE3474D37}"/>
              </a:ext>
            </a:extLst>
          </p:cNvPr>
          <p:cNvGrpSpPr/>
          <p:nvPr/>
        </p:nvGrpSpPr>
        <p:grpSpPr>
          <a:xfrm>
            <a:off x="240830" y="210420"/>
            <a:ext cx="698741" cy="698749"/>
            <a:chOff x="5091475" y="1513225"/>
            <a:chExt cx="2307600" cy="2307625"/>
          </a:xfrm>
        </p:grpSpPr>
        <p:sp>
          <p:nvSpPr>
            <p:cNvPr id="3" name="Google Shape;717;p50">
              <a:extLst>
                <a:ext uri="{FF2B5EF4-FFF2-40B4-BE49-F238E27FC236}">
                  <a16:creationId xmlns:a16="http://schemas.microsoft.com/office/drawing/2014/main" id="{68D74722-B089-4C08-1E6E-D2947F46B08C}"/>
                </a:ext>
              </a:extLst>
            </p:cNvPr>
            <p:cNvSpPr/>
            <p:nvPr/>
          </p:nvSpPr>
          <p:spPr>
            <a:xfrm>
              <a:off x="5091475" y="1513225"/>
              <a:ext cx="2307600" cy="2307625"/>
            </a:xfrm>
            <a:custGeom>
              <a:avLst/>
              <a:gdLst/>
              <a:ahLst/>
              <a:cxnLst/>
              <a:rect l="l" t="t" r="r" b="b"/>
              <a:pathLst>
                <a:path w="92304" h="92305" extrusionOk="0">
                  <a:moveTo>
                    <a:pt x="46152" y="1"/>
                  </a:moveTo>
                  <a:cubicBezTo>
                    <a:pt x="20669" y="1"/>
                    <a:pt x="0" y="20670"/>
                    <a:pt x="0" y="46152"/>
                  </a:cubicBezTo>
                  <a:cubicBezTo>
                    <a:pt x="0" y="71635"/>
                    <a:pt x="20669" y="92304"/>
                    <a:pt x="46152" y="92304"/>
                  </a:cubicBezTo>
                  <a:cubicBezTo>
                    <a:pt x="71635" y="92304"/>
                    <a:pt x="92304" y="71635"/>
                    <a:pt x="92304" y="46152"/>
                  </a:cubicBezTo>
                  <a:cubicBezTo>
                    <a:pt x="92304" y="20670"/>
                    <a:pt x="71635" y="1"/>
                    <a:pt x="46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18;p50">
              <a:extLst>
                <a:ext uri="{FF2B5EF4-FFF2-40B4-BE49-F238E27FC236}">
                  <a16:creationId xmlns:a16="http://schemas.microsoft.com/office/drawing/2014/main" id="{3BA0853D-9A87-6BEF-719C-0A48D107B8C1}"/>
                </a:ext>
              </a:extLst>
            </p:cNvPr>
            <p:cNvSpPr/>
            <p:nvPr/>
          </p:nvSpPr>
          <p:spPr>
            <a:xfrm>
              <a:off x="5091475" y="1793300"/>
              <a:ext cx="2193075" cy="2012775"/>
            </a:xfrm>
            <a:custGeom>
              <a:avLst/>
              <a:gdLst/>
              <a:ahLst/>
              <a:cxnLst/>
              <a:rect l="l" t="t" r="r" b="b"/>
              <a:pathLst>
                <a:path w="87723" h="80511" extrusionOk="0">
                  <a:moveTo>
                    <a:pt x="76270" y="0"/>
                  </a:moveTo>
                  <a:cubicBezTo>
                    <a:pt x="72079" y="2748"/>
                    <a:pt x="66636" y="3123"/>
                    <a:pt x="60076" y="3123"/>
                  </a:cubicBezTo>
                  <a:cubicBezTo>
                    <a:pt x="57619" y="3123"/>
                    <a:pt x="55006" y="3070"/>
                    <a:pt x="52242" y="3070"/>
                  </a:cubicBezTo>
                  <a:cubicBezTo>
                    <a:pt x="47010" y="3070"/>
                    <a:pt x="41241" y="3258"/>
                    <a:pt x="34985" y="4349"/>
                  </a:cubicBezTo>
                  <a:cubicBezTo>
                    <a:pt x="13762" y="8017"/>
                    <a:pt x="14048" y="28650"/>
                    <a:pt x="14048" y="28650"/>
                  </a:cubicBezTo>
                  <a:lnTo>
                    <a:pt x="11113" y="28579"/>
                  </a:lnTo>
                  <a:cubicBezTo>
                    <a:pt x="8642" y="30131"/>
                    <a:pt x="6487" y="30698"/>
                    <a:pt x="4654" y="30698"/>
                  </a:cubicBezTo>
                  <a:cubicBezTo>
                    <a:pt x="2918" y="30698"/>
                    <a:pt x="1472" y="30189"/>
                    <a:pt x="322" y="29527"/>
                  </a:cubicBezTo>
                  <a:cubicBezTo>
                    <a:pt x="108" y="31317"/>
                    <a:pt x="0" y="33124"/>
                    <a:pt x="0" y="34949"/>
                  </a:cubicBezTo>
                  <a:cubicBezTo>
                    <a:pt x="0" y="57963"/>
                    <a:pt x="16840" y="77021"/>
                    <a:pt x="38869" y="80511"/>
                  </a:cubicBezTo>
                  <a:cubicBezTo>
                    <a:pt x="33232" y="74265"/>
                    <a:pt x="30440" y="64620"/>
                    <a:pt x="28847" y="54384"/>
                  </a:cubicBezTo>
                  <a:cubicBezTo>
                    <a:pt x="26467" y="39173"/>
                    <a:pt x="15873" y="31353"/>
                    <a:pt x="15873" y="31353"/>
                  </a:cubicBezTo>
                  <a:lnTo>
                    <a:pt x="77003" y="29348"/>
                  </a:lnTo>
                  <a:cubicBezTo>
                    <a:pt x="83821" y="25912"/>
                    <a:pt x="86649" y="20096"/>
                    <a:pt x="87722" y="14889"/>
                  </a:cubicBezTo>
                  <a:cubicBezTo>
                    <a:pt x="84967" y="9198"/>
                    <a:pt x="81065" y="4116"/>
                    <a:pt x="76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19;p50">
              <a:extLst>
                <a:ext uri="{FF2B5EF4-FFF2-40B4-BE49-F238E27FC236}">
                  <a16:creationId xmlns:a16="http://schemas.microsoft.com/office/drawing/2014/main" id="{997EFC3A-8E34-C8E5-01FA-9D3E4A66752C}"/>
                </a:ext>
              </a:extLst>
            </p:cNvPr>
            <p:cNvSpPr/>
            <p:nvPr/>
          </p:nvSpPr>
          <p:spPr>
            <a:xfrm>
              <a:off x="5170650" y="1858600"/>
              <a:ext cx="1891550" cy="1874550"/>
            </a:xfrm>
            <a:custGeom>
              <a:avLst/>
              <a:gdLst/>
              <a:ahLst/>
              <a:cxnLst/>
              <a:rect l="l" t="t" r="r" b="b"/>
              <a:pathLst>
                <a:path w="75662" h="74982" extrusionOk="0">
                  <a:moveTo>
                    <a:pt x="10058" y="1"/>
                  </a:moveTo>
                  <a:lnTo>
                    <a:pt x="10058" y="1"/>
                  </a:lnTo>
                  <a:cubicBezTo>
                    <a:pt x="5817" y="4314"/>
                    <a:pt x="2470" y="9432"/>
                    <a:pt x="198" y="15051"/>
                  </a:cubicBezTo>
                  <a:cubicBezTo>
                    <a:pt x="2828" y="21797"/>
                    <a:pt x="7946" y="25967"/>
                    <a:pt x="7946" y="25967"/>
                  </a:cubicBezTo>
                  <a:cubicBezTo>
                    <a:pt x="5835" y="38637"/>
                    <a:pt x="2470" y="45544"/>
                    <a:pt x="1" y="49141"/>
                  </a:cubicBezTo>
                  <a:cubicBezTo>
                    <a:pt x="2757" y="56174"/>
                    <a:pt x="7195" y="62437"/>
                    <a:pt x="12939" y="67358"/>
                  </a:cubicBezTo>
                  <a:cubicBezTo>
                    <a:pt x="12170" y="57319"/>
                    <a:pt x="10201" y="32337"/>
                    <a:pt x="10201" y="32337"/>
                  </a:cubicBezTo>
                  <a:cubicBezTo>
                    <a:pt x="14709" y="30531"/>
                    <a:pt x="18917" y="29751"/>
                    <a:pt x="22811" y="29751"/>
                  </a:cubicBezTo>
                  <a:cubicBezTo>
                    <a:pt x="43991" y="29751"/>
                    <a:pt x="55878" y="52816"/>
                    <a:pt x="56120" y="59180"/>
                  </a:cubicBezTo>
                  <a:cubicBezTo>
                    <a:pt x="56335" y="65157"/>
                    <a:pt x="56424" y="72548"/>
                    <a:pt x="60612" y="74982"/>
                  </a:cubicBezTo>
                  <a:cubicBezTo>
                    <a:pt x="64960" y="73192"/>
                    <a:pt x="69005" y="70740"/>
                    <a:pt x="72601" y="67734"/>
                  </a:cubicBezTo>
                  <a:cubicBezTo>
                    <a:pt x="71528" y="64048"/>
                    <a:pt x="72512" y="58787"/>
                    <a:pt x="73836" y="49964"/>
                  </a:cubicBezTo>
                  <a:cubicBezTo>
                    <a:pt x="75662" y="37957"/>
                    <a:pt x="73836" y="26736"/>
                    <a:pt x="73836" y="26736"/>
                  </a:cubicBezTo>
                  <a:cubicBezTo>
                    <a:pt x="63727" y="18900"/>
                    <a:pt x="53044" y="16408"/>
                    <a:pt x="43544" y="16408"/>
                  </a:cubicBezTo>
                  <a:cubicBezTo>
                    <a:pt x="26945" y="16408"/>
                    <a:pt x="13959" y="24016"/>
                    <a:pt x="13959" y="24016"/>
                  </a:cubicBezTo>
                  <a:cubicBezTo>
                    <a:pt x="7570" y="16715"/>
                    <a:pt x="8340" y="6891"/>
                    <a:pt x="10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20;p50">
            <a:extLst>
              <a:ext uri="{FF2B5EF4-FFF2-40B4-BE49-F238E27FC236}">
                <a16:creationId xmlns:a16="http://schemas.microsoft.com/office/drawing/2014/main" id="{CBFD9AB7-B423-71FD-FEF3-4540A3ADAF5C}"/>
              </a:ext>
            </a:extLst>
          </p:cNvPr>
          <p:cNvGrpSpPr/>
          <p:nvPr/>
        </p:nvGrpSpPr>
        <p:grpSpPr>
          <a:xfrm flipH="1">
            <a:off x="1360089" y="209958"/>
            <a:ext cx="698773" cy="672656"/>
            <a:chOff x="3847975" y="770900"/>
            <a:chExt cx="520075" cy="500600"/>
          </a:xfrm>
        </p:grpSpPr>
        <p:sp>
          <p:nvSpPr>
            <p:cNvPr id="7" name="Google Shape;721;p50">
              <a:extLst>
                <a:ext uri="{FF2B5EF4-FFF2-40B4-BE49-F238E27FC236}">
                  <a16:creationId xmlns:a16="http://schemas.microsoft.com/office/drawing/2014/main" id="{C8C99CA0-8AB0-B9EB-D76E-F2255424EF3A}"/>
                </a:ext>
              </a:extLst>
            </p:cNvPr>
            <p:cNvSpPr/>
            <p:nvPr/>
          </p:nvSpPr>
          <p:spPr>
            <a:xfrm>
              <a:off x="3847975" y="770900"/>
              <a:ext cx="520075" cy="500450"/>
            </a:xfrm>
            <a:custGeom>
              <a:avLst/>
              <a:gdLst/>
              <a:ahLst/>
              <a:cxnLst/>
              <a:rect l="l" t="t" r="r" b="b"/>
              <a:pathLst>
                <a:path w="20803" h="20018" extrusionOk="0">
                  <a:moveTo>
                    <a:pt x="10798" y="1"/>
                  </a:moveTo>
                  <a:cubicBezTo>
                    <a:pt x="6740" y="1"/>
                    <a:pt x="3096" y="2436"/>
                    <a:pt x="1548" y="6173"/>
                  </a:cubicBezTo>
                  <a:cubicBezTo>
                    <a:pt x="1" y="9911"/>
                    <a:pt x="850" y="14215"/>
                    <a:pt x="3719" y="17084"/>
                  </a:cubicBezTo>
                  <a:cubicBezTo>
                    <a:pt x="5637" y="19002"/>
                    <a:pt x="8188" y="20018"/>
                    <a:pt x="10791" y="20018"/>
                  </a:cubicBezTo>
                  <a:cubicBezTo>
                    <a:pt x="12081" y="20018"/>
                    <a:pt x="13385" y="19768"/>
                    <a:pt x="14630" y="19255"/>
                  </a:cubicBezTo>
                  <a:cubicBezTo>
                    <a:pt x="18368" y="17707"/>
                    <a:pt x="20803" y="14064"/>
                    <a:pt x="20803" y="10005"/>
                  </a:cubicBezTo>
                  <a:cubicBezTo>
                    <a:pt x="20803" y="4493"/>
                    <a:pt x="16329" y="1"/>
                    <a:pt x="10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722;p50">
              <a:extLst>
                <a:ext uri="{FF2B5EF4-FFF2-40B4-BE49-F238E27FC236}">
                  <a16:creationId xmlns:a16="http://schemas.microsoft.com/office/drawing/2014/main" id="{BD8FCB84-9685-8233-23BE-DD31B9BE1767}"/>
                </a:ext>
              </a:extLst>
            </p:cNvPr>
            <p:cNvSpPr/>
            <p:nvPr/>
          </p:nvSpPr>
          <p:spPr>
            <a:xfrm>
              <a:off x="3880550" y="771050"/>
              <a:ext cx="487500" cy="500450"/>
            </a:xfrm>
            <a:custGeom>
              <a:avLst/>
              <a:gdLst/>
              <a:ahLst/>
              <a:cxnLst/>
              <a:rect l="l" t="t" r="r" b="b"/>
              <a:pathLst>
                <a:path w="19500" h="20018" extrusionOk="0">
                  <a:moveTo>
                    <a:pt x="9489" y="1"/>
                  </a:moveTo>
                  <a:cubicBezTo>
                    <a:pt x="8446" y="1"/>
                    <a:pt x="7402" y="163"/>
                    <a:pt x="6399" y="486"/>
                  </a:cubicBezTo>
                  <a:cubicBezTo>
                    <a:pt x="6210" y="1165"/>
                    <a:pt x="5927" y="2184"/>
                    <a:pt x="5682" y="3091"/>
                  </a:cubicBezTo>
                  <a:cubicBezTo>
                    <a:pt x="5418" y="3959"/>
                    <a:pt x="5210" y="4846"/>
                    <a:pt x="5078" y="5752"/>
                  </a:cubicBezTo>
                  <a:cubicBezTo>
                    <a:pt x="5059" y="5979"/>
                    <a:pt x="5078" y="6262"/>
                    <a:pt x="5078" y="6262"/>
                  </a:cubicBezTo>
                  <a:cubicBezTo>
                    <a:pt x="5078" y="6262"/>
                    <a:pt x="8041" y="4318"/>
                    <a:pt x="9854" y="3015"/>
                  </a:cubicBezTo>
                  <a:cubicBezTo>
                    <a:pt x="11307" y="1977"/>
                    <a:pt x="12723" y="1052"/>
                    <a:pt x="13233" y="731"/>
                  </a:cubicBezTo>
                  <a:cubicBezTo>
                    <a:pt x="12039" y="243"/>
                    <a:pt x="10765" y="1"/>
                    <a:pt x="9489" y="1"/>
                  </a:cubicBezTo>
                  <a:close/>
                  <a:moveTo>
                    <a:pt x="1435" y="4072"/>
                  </a:moveTo>
                  <a:cubicBezTo>
                    <a:pt x="925" y="4771"/>
                    <a:pt x="510" y="5526"/>
                    <a:pt x="189" y="6318"/>
                  </a:cubicBezTo>
                  <a:cubicBezTo>
                    <a:pt x="585" y="5960"/>
                    <a:pt x="1076" y="5733"/>
                    <a:pt x="1623" y="5658"/>
                  </a:cubicBezTo>
                  <a:cubicBezTo>
                    <a:pt x="1623" y="5658"/>
                    <a:pt x="1529" y="4865"/>
                    <a:pt x="1435" y="4072"/>
                  </a:cubicBezTo>
                  <a:close/>
                  <a:moveTo>
                    <a:pt x="17952" y="4657"/>
                  </a:moveTo>
                  <a:cubicBezTo>
                    <a:pt x="17216" y="5582"/>
                    <a:pt x="15875" y="7149"/>
                    <a:pt x="12553" y="8716"/>
                  </a:cubicBezTo>
                  <a:cubicBezTo>
                    <a:pt x="7385" y="11153"/>
                    <a:pt x="4495" y="11189"/>
                    <a:pt x="4175" y="11189"/>
                  </a:cubicBezTo>
                  <a:cubicBezTo>
                    <a:pt x="4165" y="11189"/>
                    <a:pt x="4158" y="11189"/>
                    <a:pt x="4153" y="11189"/>
                  </a:cubicBezTo>
                  <a:cubicBezTo>
                    <a:pt x="4002" y="11189"/>
                    <a:pt x="4002" y="11396"/>
                    <a:pt x="4153" y="11585"/>
                  </a:cubicBezTo>
                  <a:cubicBezTo>
                    <a:pt x="4304" y="11755"/>
                    <a:pt x="6550" y="14888"/>
                    <a:pt x="11798" y="14888"/>
                  </a:cubicBezTo>
                  <a:cubicBezTo>
                    <a:pt x="15101" y="14888"/>
                    <a:pt x="18235" y="12850"/>
                    <a:pt x="19462" y="10868"/>
                  </a:cubicBezTo>
                  <a:cubicBezTo>
                    <a:pt x="19481" y="10585"/>
                    <a:pt x="19500" y="10301"/>
                    <a:pt x="19500" y="9999"/>
                  </a:cubicBezTo>
                  <a:cubicBezTo>
                    <a:pt x="19500" y="8112"/>
                    <a:pt x="18952" y="6262"/>
                    <a:pt x="17952" y="4657"/>
                  </a:cubicBezTo>
                  <a:close/>
                  <a:moveTo>
                    <a:pt x="396" y="10415"/>
                  </a:moveTo>
                  <a:cubicBezTo>
                    <a:pt x="113" y="11075"/>
                    <a:pt x="0" y="12208"/>
                    <a:pt x="76" y="13416"/>
                  </a:cubicBezTo>
                  <a:cubicBezTo>
                    <a:pt x="1610" y="17628"/>
                    <a:pt x="5523" y="20018"/>
                    <a:pt x="9524" y="20018"/>
                  </a:cubicBezTo>
                  <a:cubicBezTo>
                    <a:pt x="11871" y="20018"/>
                    <a:pt x="14249" y="19195"/>
                    <a:pt x="16196" y="17437"/>
                  </a:cubicBezTo>
                  <a:lnTo>
                    <a:pt x="16196" y="17437"/>
                  </a:lnTo>
                  <a:cubicBezTo>
                    <a:pt x="14421" y="18574"/>
                    <a:pt x="12350" y="19158"/>
                    <a:pt x="10248" y="19158"/>
                  </a:cubicBezTo>
                  <a:cubicBezTo>
                    <a:pt x="9802" y="19158"/>
                    <a:pt x="9356" y="19132"/>
                    <a:pt x="8910" y="19079"/>
                  </a:cubicBezTo>
                  <a:cubicBezTo>
                    <a:pt x="3738" y="18418"/>
                    <a:pt x="1340" y="14907"/>
                    <a:pt x="396" y="104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5"/>
          <p:cNvSpPr txBox="1">
            <a:spLocks noGrp="1"/>
          </p:cNvSpPr>
          <p:nvPr>
            <p:ph type="subTitle" idx="4"/>
          </p:nvPr>
        </p:nvSpPr>
        <p:spPr>
          <a:xfrm>
            <a:off x="223024" y="979800"/>
            <a:ext cx="8650183" cy="3284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ct val="108000"/>
            </a:pPr>
            <a:endParaRPr lang="he-IL" dirty="0"/>
          </a:p>
          <a:p>
            <a:pPr marL="285750" indent="-285750" algn="r" rtl="1"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המודל חזה במדויק את מיקומה של הקבוצה האלופה והראה שתפס למעשה את הביצועים של הקבוצות החזקות ביותר. זה מעיד על אמינות הדגם בקצה הגבוה יותר של הדירוג.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SzPct val="108000"/>
            </a:pPr>
            <a:endParaRPr lang="he-IL" dirty="0"/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יש תזוזות ניכרות בדרגות עבור מספר קבוצות, כמו </a:t>
            </a:r>
            <a:r>
              <a:rPr lang="en-US" dirty="0"/>
              <a:t>RNL </a:t>
            </a:r>
            <a:r>
              <a:rPr lang="he-IL" dirty="0"/>
              <a:t> שעולה 7 מקומות ו- </a:t>
            </a:r>
            <a:r>
              <a:rPr lang="en-US" dirty="0"/>
              <a:t>LEI </a:t>
            </a:r>
            <a:r>
              <a:rPr lang="he-IL" dirty="0"/>
              <a:t> יורדת 5 מקומות. זה מצביע על כך שאמנם המודל טוב יחסית, אך עשויים להיות לו אתגרים בניבוי אמצע הטבלה שבהם השונות גבוהה יותר.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הטבלה מדגישה שונות מסוימת בתחתית הטבלה, כאשר קבוצות קיבלו שינוי של מספר מקומות, אך לא באופן משמעותי ביחס לאמצע הטבלה.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633" name="Google Shape;633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תוצאות</a:t>
            </a:r>
            <a:endParaRPr/>
          </a:p>
        </p:txBody>
      </p:sp>
      <p:sp>
        <p:nvSpPr>
          <p:cNvPr id="2" name="Google Shape;580;p42">
            <a:extLst>
              <a:ext uri="{FF2B5EF4-FFF2-40B4-BE49-F238E27FC236}">
                <a16:creationId xmlns:a16="http://schemas.microsoft.com/office/drawing/2014/main" id="{9035C69C-821E-B67B-9807-E05B70023234}"/>
              </a:ext>
            </a:extLst>
          </p:cNvPr>
          <p:cNvSpPr/>
          <p:nvPr/>
        </p:nvSpPr>
        <p:spPr>
          <a:xfrm>
            <a:off x="223024" y="2961287"/>
            <a:ext cx="1821734" cy="2057400"/>
          </a:xfrm>
          <a:custGeom>
            <a:avLst/>
            <a:gdLst/>
            <a:ahLst/>
            <a:cxnLst/>
            <a:rect l="l" t="t" r="r" b="b"/>
            <a:pathLst>
              <a:path w="3643468" h="4114800" extrusionOk="0">
                <a:moveTo>
                  <a:pt x="0" y="0"/>
                </a:moveTo>
                <a:lnTo>
                  <a:pt x="3643468" y="0"/>
                </a:lnTo>
                <a:lnTo>
                  <a:pt x="3643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48C91B-82CB-EF88-F906-1F4F26273D7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45327" y="1360448"/>
            <a:ext cx="8505024" cy="2891883"/>
          </a:xfrm>
        </p:spPr>
        <p:txBody>
          <a:bodyPr/>
          <a:lstStyle/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האנובר (</a:t>
            </a:r>
            <a:r>
              <a:rPr lang="en-US" dirty="0"/>
              <a:t>HAN</a:t>
            </a:r>
            <a:r>
              <a:rPr lang="he-IL" dirty="0"/>
              <a:t>) התמקמה במקום האחרון בטבלת המודל, כנראה בגלל שהם היו חריגים לטובה במהלך העונה, יתכן גם שהיו גורמים חיוביים בלתי צפויים במהלך העונה, שלא בהכרח קשורים לנתוני השחקנים.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לעומת זאת, ייתכן והמודל לא הצליח להעריך אותם כראוי בשל הערכה נמוכה של נתונים המדגישים את הקבוצה ספציפית.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לסיום, המודל הצליח לחזות כמעט באופן מושלם את הטבלה ביחס לשאלת החקר שלנו, עם אחוזי פגיעה של 83.33%!  (מרחק של לכל היותר 5 מקומות 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B0CE12-CEED-9D31-A15D-9E0D7626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תוצאות</a:t>
            </a:r>
            <a:endParaRPr lang="en-US" dirty="0"/>
          </a:p>
        </p:txBody>
      </p:sp>
      <p:grpSp>
        <p:nvGrpSpPr>
          <p:cNvPr id="763" name="Google Shape;763;p50"/>
          <p:cNvGrpSpPr/>
          <p:nvPr/>
        </p:nvGrpSpPr>
        <p:grpSpPr>
          <a:xfrm>
            <a:off x="2087240" y="325131"/>
            <a:ext cx="1486064" cy="1458741"/>
            <a:chOff x="5396014" y="1273398"/>
            <a:chExt cx="1486064" cy="1458741"/>
          </a:xfrm>
        </p:grpSpPr>
        <p:grpSp>
          <p:nvGrpSpPr>
            <p:cNvPr id="764" name="Google Shape;764;p50"/>
            <p:cNvGrpSpPr/>
            <p:nvPr/>
          </p:nvGrpSpPr>
          <p:grpSpPr>
            <a:xfrm>
              <a:off x="5396014" y="1273398"/>
              <a:ext cx="1409183" cy="1458741"/>
              <a:chOff x="5411713" y="1273450"/>
              <a:chExt cx="1399943" cy="1449177"/>
            </a:xfrm>
          </p:grpSpPr>
          <p:sp>
            <p:nvSpPr>
              <p:cNvPr id="765" name="Google Shape;765;p50"/>
              <p:cNvSpPr/>
              <p:nvPr/>
            </p:nvSpPr>
            <p:spPr>
              <a:xfrm>
                <a:off x="6100763" y="1454980"/>
                <a:ext cx="271539" cy="142016"/>
              </a:xfrm>
              <a:custGeom>
                <a:avLst/>
                <a:gdLst/>
                <a:ahLst/>
                <a:cxnLst/>
                <a:rect l="l" t="t" r="r" b="b"/>
                <a:pathLst>
                  <a:path w="13998" h="7321" extrusionOk="0">
                    <a:moveTo>
                      <a:pt x="3507" y="1"/>
                    </a:moveTo>
                    <a:cubicBezTo>
                      <a:pt x="1981" y="1"/>
                      <a:pt x="867" y="418"/>
                      <a:pt x="563" y="1234"/>
                    </a:cubicBezTo>
                    <a:cubicBezTo>
                      <a:pt x="0" y="2747"/>
                      <a:pt x="2427" y="5068"/>
                      <a:pt x="5979" y="6404"/>
                    </a:cubicBezTo>
                    <a:cubicBezTo>
                      <a:pt x="7597" y="7019"/>
                      <a:pt x="9184" y="7321"/>
                      <a:pt x="10482" y="7321"/>
                    </a:cubicBezTo>
                    <a:cubicBezTo>
                      <a:pt x="12007" y="7321"/>
                      <a:pt x="13131" y="6904"/>
                      <a:pt x="13435" y="6088"/>
                    </a:cubicBezTo>
                    <a:cubicBezTo>
                      <a:pt x="13998" y="4575"/>
                      <a:pt x="11606" y="2254"/>
                      <a:pt x="8054" y="918"/>
                    </a:cubicBezTo>
                    <a:cubicBezTo>
                      <a:pt x="6404" y="303"/>
                      <a:pt x="4806" y="1"/>
                      <a:pt x="3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50"/>
              <p:cNvSpPr/>
              <p:nvPr/>
            </p:nvSpPr>
            <p:spPr>
              <a:xfrm>
                <a:off x="6178531" y="1375214"/>
                <a:ext cx="133054" cy="191889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9892" extrusionOk="0">
                    <a:moveTo>
                      <a:pt x="4221" y="1"/>
                    </a:moveTo>
                    <a:lnTo>
                      <a:pt x="1161" y="5206"/>
                    </a:lnTo>
                    <a:lnTo>
                      <a:pt x="282" y="6683"/>
                    </a:lnTo>
                    <a:cubicBezTo>
                      <a:pt x="1" y="7140"/>
                      <a:pt x="36" y="7738"/>
                      <a:pt x="352" y="8195"/>
                    </a:cubicBezTo>
                    <a:cubicBezTo>
                      <a:pt x="915" y="9109"/>
                      <a:pt x="1900" y="9742"/>
                      <a:pt x="2990" y="9883"/>
                    </a:cubicBezTo>
                    <a:cubicBezTo>
                      <a:pt x="3040" y="9889"/>
                      <a:pt x="3089" y="9891"/>
                      <a:pt x="3138" y="9891"/>
                    </a:cubicBezTo>
                    <a:cubicBezTo>
                      <a:pt x="3715" y="9891"/>
                      <a:pt x="4237" y="9520"/>
                      <a:pt x="4432" y="8969"/>
                    </a:cubicBezTo>
                    <a:lnTo>
                      <a:pt x="5100" y="6929"/>
                    </a:lnTo>
                    <a:cubicBezTo>
                      <a:pt x="5276" y="6472"/>
                      <a:pt x="5381" y="6014"/>
                      <a:pt x="5522" y="5628"/>
                    </a:cubicBezTo>
                    <a:cubicBezTo>
                      <a:pt x="5803" y="4819"/>
                      <a:pt x="6015" y="4151"/>
                      <a:pt x="6190" y="3623"/>
                    </a:cubicBezTo>
                    <a:cubicBezTo>
                      <a:pt x="6226" y="3482"/>
                      <a:pt x="6261" y="3377"/>
                      <a:pt x="6296" y="3271"/>
                    </a:cubicBezTo>
                    <a:cubicBezTo>
                      <a:pt x="6612" y="2251"/>
                      <a:pt x="6788" y="1724"/>
                      <a:pt x="6859" y="1442"/>
                    </a:cubicBezTo>
                    <a:cubicBezTo>
                      <a:pt x="6859" y="1442"/>
                      <a:pt x="6859" y="1407"/>
                      <a:pt x="6859" y="1372"/>
                    </a:cubicBezTo>
                    <a:lnTo>
                      <a:pt x="42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50"/>
              <p:cNvSpPr/>
              <p:nvPr/>
            </p:nvSpPr>
            <p:spPr>
              <a:xfrm>
                <a:off x="5898147" y="1450693"/>
                <a:ext cx="470741" cy="453748"/>
              </a:xfrm>
              <a:custGeom>
                <a:avLst/>
                <a:gdLst/>
                <a:ahLst/>
                <a:cxnLst/>
                <a:rect l="l" t="t" r="r" b="b"/>
                <a:pathLst>
                  <a:path w="24267" h="23391" extrusionOk="0">
                    <a:moveTo>
                      <a:pt x="12200" y="1"/>
                    </a:moveTo>
                    <a:cubicBezTo>
                      <a:pt x="10619" y="1"/>
                      <a:pt x="9733" y="495"/>
                      <a:pt x="8898" y="1420"/>
                    </a:cubicBezTo>
                    <a:cubicBezTo>
                      <a:pt x="7491" y="3073"/>
                      <a:pt x="5346" y="7434"/>
                      <a:pt x="3552" y="11478"/>
                    </a:cubicBezTo>
                    <a:cubicBezTo>
                      <a:pt x="1583" y="15839"/>
                      <a:pt x="0" y="19849"/>
                      <a:pt x="0" y="19849"/>
                    </a:cubicBezTo>
                    <a:cubicBezTo>
                      <a:pt x="0" y="19849"/>
                      <a:pt x="809" y="20200"/>
                      <a:pt x="2181" y="20658"/>
                    </a:cubicBezTo>
                    <a:cubicBezTo>
                      <a:pt x="5109" y="21663"/>
                      <a:pt x="9954" y="23391"/>
                      <a:pt x="14978" y="23391"/>
                    </a:cubicBezTo>
                    <a:cubicBezTo>
                      <a:pt x="15926" y="23391"/>
                      <a:pt x="16881" y="23329"/>
                      <a:pt x="17831" y="23190"/>
                    </a:cubicBezTo>
                    <a:cubicBezTo>
                      <a:pt x="18499" y="23084"/>
                      <a:pt x="20046" y="22838"/>
                      <a:pt x="20680" y="22662"/>
                    </a:cubicBezTo>
                    <a:cubicBezTo>
                      <a:pt x="21981" y="19497"/>
                      <a:pt x="22966" y="16226"/>
                      <a:pt x="23704" y="12885"/>
                    </a:cubicBezTo>
                    <a:cubicBezTo>
                      <a:pt x="23915" y="11725"/>
                      <a:pt x="24091" y="10599"/>
                      <a:pt x="24196" y="9439"/>
                    </a:cubicBezTo>
                    <a:cubicBezTo>
                      <a:pt x="24267" y="8630"/>
                      <a:pt x="24267" y="7821"/>
                      <a:pt x="24232" y="7012"/>
                    </a:cubicBezTo>
                    <a:cubicBezTo>
                      <a:pt x="24196" y="6379"/>
                      <a:pt x="24091" y="5746"/>
                      <a:pt x="23950" y="5148"/>
                    </a:cubicBezTo>
                    <a:cubicBezTo>
                      <a:pt x="23950" y="5007"/>
                      <a:pt x="23915" y="4902"/>
                      <a:pt x="23845" y="4761"/>
                    </a:cubicBezTo>
                    <a:cubicBezTo>
                      <a:pt x="23388" y="4163"/>
                      <a:pt x="22895" y="3636"/>
                      <a:pt x="22332" y="3143"/>
                    </a:cubicBezTo>
                    <a:cubicBezTo>
                      <a:pt x="22192" y="3038"/>
                      <a:pt x="22016" y="2932"/>
                      <a:pt x="21875" y="2827"/>
                    </a:cubicBezTo>
                    <a:cubicBezTo>
                      <a:pt x="21559" y="2651"/>
                      <a:pt x="21277" y="2475"/>
                      <a:pt x="20926" y="2299"/>
                    </a:cubicBezTo>
                    <a:cubicBezTo>
                      <a:pt x="20855" y="2264"/>
                      <a:pt x="20820" y="2159"/>
                      <a:pt x="20715" y="2088"/>
                    </a:cubicBezTo>
                    <a:cubicBezTo>
                      <a:pt x="20644" y="2194"/>
                      <a:pt x="20504" y="2370"/>
                      <a:pt x="20398" y="2440"/>
                    </a:cubicBezTo>
                    <a:lnTo>
                      <a:pt x="20257" y="2581"/>
                    </a:lnTo>
                    <a:cubicBezTo>
                      <a:pt x="19238" y="3319"/>
                      <a:pt x="18112" y="3882"/>
                      <a:pt x="16881" y="4198"/>
                    </a:cubicBezTo>
                    <a:cubicBezTo>
                      <a:pt x="16881" y="4198"/>
                      <a:pt x="16741" y="4058"/>
                      <a:pt x="16494" y="3812"/>
                    </a:cubicBezTo>
                    <a:cubicBezTo>
                      <a:pt x="15861" y="3143"/>
                      <a:pt x="14666" y="1666"/>
                      <a:pt x="14490" y="189"/>
                    </a:cubicBezTo>
                    <a:lnTo>
                      <a:pt x="14103" y="154"/>
                    </a:lnTo>
                    <a:cubicBezTo>
                      <a:pt x="13786" y="84"/>
                      <a:pt x="13435" y="48"/>
                      <a:pt x="13118" y="48"/>
                    </a:cubicBezTo>
                    <a:cubicBezTo>
                      <a:pt x="12787" y="16"/>
                      <a:pt x="12482" y="1"/>
                      <a:pt x="12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50"/>
              <p:cNvSpPr/>
              <p:nvPr/>
            </p:nvSpPr>
            <p:spPr>
              <a:xfrm>
                <a:off x="5478559" y="2071830"/>
                <a:ext cx="442788" cy="246243"/>
              </a:xfrm>
              <a:custGeom>
                <a:avLst/>
                <a:gdLst/>
                <a:ahLst/>
                <a:cxnLst/>
                <a:rect l="l" t="t" r="r" b="b"/>
                <a:pathLst>
                  <a:path w="22826" h="12694" extrusionOk="0">
                    <a:moveTo>
                      <a:pt x="18039" y="0"/>
                    </a:moveTo>
                    <a:cubicBezTo>
                      <a:pt x="17560" y="0"/>
                      <a:pt x="17104" y="77"/>
                      <a:pt x="16706" y="243"/>
                    </a:cubicBezTo>
                    <a:lnTo>
                      <a:pt x="1" y="7805"/>
                    </a:lnTo>
                    <a:lnTo>
                      <a:pt x="493" y="12693"/>
                    </a:lnTo>
                    <a:lnTo>
                      <a:pt x="19379" y="7277"/>
                    </a:lnTo>
                    <a:lnTo>
                      <a:pt x="19801" y="7172"/>
                    </a:lnTo>
                    <a:cubicBezTo>
                      <a:pt x="21665" y="6679"/>
                      <a:pt x="22826" y="4851"/>
                      <a:pt x="22439" y="2987"/>
                    </a:cubicBezTo>
                    <a:lnTo>
                      <a:pt x="22404" y="2776"/>
                    </a:lnTo>
                    <a:cubicBezTo>
                      <a:pt x="22068" y="1155"/>
                      <a:pt x="19890" y="0"/>
                      <a:pt x="180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50"/>
              <p:cNvSpPr/>
              <p:nvPr/>
            </p:nvSpPr>
            <p:spPr>
              <a:xfrm>
                <a:off x="5411713" y="2217085"/>
                <a:ext cx="141240" cy="245894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12676" extrusionOk="0">
                    <a:moveTo>
                      <a:pt x="3974" y="0"/>
                    </a:moveTo>
                    <a:lnTo>
                      <a:pt x="598" y="528"/>
                    </a:lnTo>
                    <a:cubicBezTo>
                      <a:pt x="528" y="528"/>
                      <a:pt x="422" y="563"/>
                      <a:pt x="352" y="633"/>
                    </a:cubicBezTo>
                    <a:cubicBezTo>
                      <a:pt x="106" y="774"/>
                      <a:pt x="0" y="1091"/>
                      <a:pt x="71" y="1407"/>
                    </a:cubicBezTo>
                    <a:lnTo>
                      <a:pt x="3060" y="12309"/>
                    </a:lnTo>
                    <a:cubicBezTo>
                      <a:pt x="3095" y="12415"/>
                      <a:pt x="3201" y="12521"/>
                      <a:pt x="3306" y="12591"/>
                    </a:cubicBezTo>
                    <a:cubicBezTo>
                      <a:pt x="3384" y="12649"/>
                      <a:pt x="3461" y="12675"/>
                      <a:pt x="3544" y="12675"/>
                    </a:cubicBezTo>
                    <a:cubicBezTo>
                      <a:pt x="3612" y="12675"/>
                      <a:pt x="3684" y="12658"/>
                      <a:pt x="3763" y="12626"/>
                    </a:cubicBezTo>
                    <a:cubicBezTo>
                      <a:pt x="4256" y="12450"/>
                      <a:pt x="4713" y="12169"/>
                      <a:pt x="5135" y="11817"/>
                    </a:cubicBezTo>
                    <a:cubicBezTo>
                      <a:pt x="5733" y="11149"/>
                      <a:pt x="5663" y="7738"/>
                      <a:pt x="5627" y="6823"/>
                    </a:cubicBezTo>
                    <a:cubicBezTo>
                      <a:pt x="5627" y="6682"/>
                      <a:pt x="5663" y="6577"/>
                      <a:pt x="5733" y="6436"/>
                    </a:cubicBezTo>
                    <a:lnTo>
                      <a:pt x="7280" y="4326"/>
                    </a:lnTo>
                    <a:lnTo>
                      <a:pt x="4256" y="2638"/>
                    </a:lnTo>
                    <a:cubicBezTo>
                      <a:pt x="3728" y="2357"/>
                      <a:pt x="3447" y="1759"/>
                      <a:pt x="3623" y="1196"/>
                    </a:cubicBezTo>
                    <a:lnTo>
                      <a:pt x="39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50"/>
              <p:cNvSpPr/>
              <p:nvPr/>
            </p:nvSpPr>
            <p:spPr>
              <a:xfrm>
                <a:off x="5782843" y="2032141"/>
                <a:ext cx="153519" cy="167913"/>
              </a:xfrm>
              <a:custGeom>
                <a:avLst/>
                <a:gdLst/>
                <a:ahLst/>
                <a:cxnLst/>
                <a:rect l="l" t="t" r="r" b="b"/>
                <a:pathLst>
                  <a:path w="7914" h="8656" extrusionOk="0">
                    <a:moveTo>
                      <a:pt x="1368" y="0"/>
                    </a:moveTo>
                    <a:cubicBezTo>
                      <a:pt x="626" y="0"/>
                      <a:pt x="31" y="199"/>
                      <a:pt x="0" y="214"/>
                    </a:cubicBezTo>
                    <a:lnTo>
                      <a:pt x="317" y="566"/>
                    </a:lnTo>
                    <a:cubicBezTo>
                      <a:pt x="317" y="566"/>
                      <a:pt x="7456" y="8585"/>
                      <a:pt x="7913" y="8655"/>
                    </a:cubicBezTo>
                    <a:cubicBezTo>
                      <a:pt x="7878" y="7459"/>
                      <a:pt x="7562" y="6299"/>
                      <a:pt x="6964" y="5314"/>
                    </a:cubicBezTo>
                    <a:cubicBezTo>
                      <a:pt x="6155" y="4013"/>
                      <a:pt x="5065" y="4611"/>
                      <a:pt x="4115" y="1903"/>
                    </a:cubicBezTo>
                    <a:cubicBezTo>
                      <a:pt x="3576" y="344"/>
                      <a:pt x="2344" y="0"/>
                      <a:pt x="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50"/>
              <p:cNvSpPr/>
              <p:nvPr/>
            </p:nvSpPr>
            <p:spPr>
              <a:xfrm>
                <a:off x="5780786" y="1983761"/>
                <a:ext cx="234721" cy="218814"/>
              </a:xfrm>
              <a:custGeom>
                <a:avLst/>
                <a:gdLst/>
                <a:ahLst/>
                <a:cxnLst/>
                <a:rect l="l" t="t" r="r" b="b"/>
                <a:pathLst>
                  <a:path w="12100" h="11280" extrusionOk="0">
                    <a:moveTo>
                      <a:pt x="4889" y="0"/>
                    </a:moveTo>
                    <a:lnTo>
                      <a:pt x="3659" y="1653"/>
                    </a:lnTo>
                    <a:lnTo>
                      <a:pt x="1935" y="4045"/>
                    </a:lnTo>
                    <a:lnTo>
                      <a:pt x="1161" y="5170"/>
                    </a:lnTo>
                    <a:cubicBezTo>
                      <a:pt x="1" y="6929"/>
                      <a:pt x="423" y="9250"/>
                      <a:pt x="2111" y="10516"/>
                    </a:cubicBezTo>
                    <a:cubicBezTo>
                      <a:pt x="2815" y="11029"/>
                      <a:pt x="3636" y="11280"/>
                      <a:pt x="4452" y="11280"/>
                    </a:cubicBezTo>
                    <a:cubicBezTo>
                      <a:pt x="5593" y="11280"/>
                      <a:pt x="6728" y="10791"/>
                      <a:pt x="7527" y="9848"/>
                    </a:cubicBezTo>
                    <a:lnTo>
                      <a:pt x="7562" y="9777"/>
                    </a:lnTo>
                    <a:lnTo>
                      <a:pt x="10903" y="5135"/>
                    </a:lnTo>
                    <a:lnTo>
                      <a:pt x="12099" y="3482"/>
                    </a:lnTo>
                    <a:lnTo>
                      <a:pt x="48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50"/>
              <p:cNvSpPr/>
              <p:nvPr/>
            </p:nvSpPr>
            <p:spPr>
              <a:xfrm>
                <a:off x="5783522" y="1757654"/>
                <a:ext cx="411401" cy="441701"/>
              </a:xfrm>
              <a:custGeom>
                <a:avLst/>
                <a:gdLst/>
                <a:ahLst/>
                <a:cxnLst/>
                <a:rect l="l" t="t" r="r" b="b"/>
                <a:pathLst>
                  <a:path w="21208" h="22770" extrusionOk="0">
                    <a:moveTo>
                      <a:pt x="15781" y="0"/>
                    </a:moveTo>
                    <a:cubicBezTo>
                      <a:pt x="15656" y="0"/>
                      <a:pt x="15530" y="5"/>
                      <a:pt x="15405" y="15"/>
                    </a:cubicBezTo>
                    <a:cubicBezTo>
                      <a:pt x="11184" y="262"/>
                      <a:pt x="4291" y="4552"/>
                      <a:pt x="1" y="14364"/>
                    </a:cubicBezTo>
                    <a:cubicBezTo>
                      <a:pt x="429" y="14229"/>
                      <a:pt x="872" y="14166"/>
                      <a:pt x="1320" y="14166"/>
                    </a:cubicBezTo>
                    <a:cubicBezTo>
                      <a:pt x="1571" y="14166"/>
                      <a:pt x="1823" y="14186"/>
                      <a:pt x="2076" y="14224"/>
                    </a:cubicBezTo>
                    <a:cubicBezTo>
                      <a:pt x="3025" y="14435"/>
                      <a:pt x="3799" y="15138"/>
                      <a:pt x="4080" y="16053"/>
                    </a:cubicBezTo>
                    <a:cubicBezTo>
                      <a:pt x="5030" y="18761"/>
                      <a:pt x="6120" y="18163"/>
                      <a:pt x="6929" y="19464"/>
                    </a:cubicBezTo>
                    <a:cubicBezTo>
                      <a:pt x="7527" y="20449"/>
                      <a:pt x="7878" y="21609"/>
                      <a:pt x="7878" y="22770"/>
                    </a:cubicBezTo>
                    <a:cubicBezTo>
                      <a:pt x="20364" y="14153"/>
                      <a:pt x="21208" y="2548"/>
                      <a:pt x="17937" y="543"/>
                    </a:cubicBezTo>
                    <a:cubicBezTo>
                      <a:pt x="17274" y="181"/>
                      <a:pt x="16533" y="0"/>
                      <a:pt x="15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50"/>
              <p:cNvSpPr/>
              <p:nvPr/>
            </p:nvSpPr>
            <p:spPr>
              <a:xfrm>
                <a:off x="6361710" y="1665841"/>
                <a:ext cx="351712" cy="193868"/>
              </a:xfrm>
              <a:custGeom>
                <a:avLst/>
                <a:gdLst/>
                <a:ahLst/>
                <a:cxnLst/>
                <a:rect l="l" t="t" r="r" b="b"/>
                <a:pathLst>
                  <a:path w="18131" h="9994" extrusionOk="0">
                    <a:moveTo>
                      <a:pt x="17708" y="1"/>
                    </a:moveTo>
                    <a:cubicBezTo>
                      <a:pt x="17708" y="1"/>
                      <a:pt x="13804" y="1689"/>
                      <a:pt x="6454" y="2498"/>
                    </a:cubicBezTo>
                    <a:cubicBezTo>
                      <a:pt x="651" y="3166"/>
                      <a:pt x="1038" y="3869"/>
                      <a:pt x="862" y="6050"/>
                    </a:cubicBezTo>
                    <a:cubicBezTo>
                      <a:pt x="792" y="6753"/>
                      <a:pt x="651" y="7421"/>
                      <a:pt x="440" y="8090"/>
                    </a:cubicBezTo>
                    <a:cubicBezTo>
                      <a:pt x="1" y="9457"/>
                      <a:pt x="596" y="9994"/>
                      <a:pt x="1789" y="9994"/>
                    </a:cubicBezTo>
                    <a:cubicBezTo>
                      <a:pt x="2315" y="9994"/>
                      <a:pt x="2956" y="9890"/>
                      <a:pt x="3676" y="9707"/>
                    </a:cubicBezTo>
                    <a:cubicBezTo>
                      <a:pt x="8846" y="8371"/>
                      <a:pt x="18130" y="3025"/>
                      <a:pt x="18130" y="3025"/>
                    </a:cubicBezTo>
                    <a:lnTo>
                      <a:pt x="177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50"/>
              <p:cNvSpPr/>
              <p:nvPr/>
            </p:nvSpPr>
            <p:spPr>
              <a:xfrm>
                <a:off x="6252905" y="1504970"/>
                <a:ext cx="201258" cy="352605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18177" extrusionOk="0">
                    <a:moveTo>
                      <a:pt x="3366" y="0"/>
                    </a:moveTo>
                    <a:cubicBezTo>
                      <a:pt x="3261" y="0"/>
                      <a:pt x="3159" y="10"/>
                      <a:pt x="3060" y="29"/>
                    </a:cubicBezTo>
                    <a:cubicBezTo>
                      <a:pt x="2638" y="134"/>
                      <a:pt x="2567" y="592"/>
                      <a:pt x="2075" y="873"/>
                    </a:cubicBezTo>
                    <a:cubicBezTo>
                      <a:pt x="0" y="2033"/>
                      <a:pt x="1055" y="7555"/>
                      <a:pt x="2427" y="11846"/>
                    </a:cubicBezTo>
                    <a:cubicBezTo>
                      <a:pt x="2497" y="12092"/>
                      <a:pt x="2567" y="12338"/>
                      <a:pt x="2673" y="12584"/>
                    </a:cubicBezTo>
                    <a:cubicBezTo>
                      <a:pt x="3306" y="14589"/>
                      <a:pt x="4255" y="16488"/>
                      <a:pt x="5486" y="18176"/>
                    </a:cubicBezTo>
                    <a:lnTo>
                      <a:pt x="6647" y="16418"/>
                    </a:lnTo>
                    <a:lnTo>
                      <a:pt x="10375" y="10755"/>
                    </a:lnTo>
                    <a:cubicBezTo>
                      <a:pt x="10023" y="8680"/>
                      <a:pt x="9425" y="6711"/>
                      <a:pt x="8616" y="4777"/>
                    </a:cubicBezTo>
                    <a:cubicBezTo>
                      <a:pt x="8335" y="4108"/>
                      <a:pt x="7983" y="3475"/>
                      <a:pt x="7561" y="2913"/>
                    </a:cubicBezTo>
                    <a:cubicBezTo>
                      <a:pt x="6710" y="1701"/>
                      <a:pt x="4790" y="0"/>
                      <a:pt x="3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50"/>
              <p:cNvSpPr/>
              <p:nvPr/>
            </p:nvSpPr>
            <p:spPr>
              <a:xfrm>
                <a:off x="6117814" y="2206765"/>
                <a:ext cx="152840" cy="46674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24061" extrusionOk="0">
                    <a:moveTo>
                      <a:pt x="4109" y="1"/>
                    </a:moveTo>
                    <a:cubicBezTo>
                      <a:pt x="2138" y="1"/>
                      <a:pt x="1" y="2364"/>
                      <a:pt x="1" y="4331"/>
                    </a:cubicBezTo>
                    <a:lnTo>
                      <a:pt x="809" y="22689"/>
                    </a:lnTo>
                    <a:lnTo>
                      <a:pt x="5522" y="24060"/>
                    </a:lnTo>
                    <a:lnTo>
                      <a:pt x="7562" y="4506"/>
                    </a:lnTo>
                    <a:lnTo>
                      <a:pt x="7597" y="4049"/>
                    </a:lnTo>
                    <a:cubicBezTo>
                      <a:pt x="7878" y="2185"/>
                      <a:pt x="6612" y="427"/>
                      <a:pt x="4713" y="75"/>
                    </a:cubicBezTo>
                    <a:lnTo>
                      <a:pt x="4537" y="40"/>
                    </a:lnTo>
                    <a:cubicBezTo>
                      <a:pt x="4396" y="14"/>
                      <a:pt x="4253" y="1"/>
                      <a:pt x="41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50"/>
              <p:cNvSpPr/>
              <p:nvPr/>
            </p:nvSpPr>
            <p:spPr>
              <a:xfrm>
                <a:off x="6126679" y="2602531"/>
                <a:ext cx="242887" cy="120095"/>
              </a:xfrm>
              <a:custGeom>
                <a:avLst/>
                <a:gdLst/>
                <a:ahLst/>
                <a:cxnLst/>
                <a:rect l="l" t="t" r="r" b="b"/>
                <a:pathLst>
                  <a:path w="12521" h="6191" extrusionOk="0">
                    <a:moveTo>
                      <a:pt x="5452" y="1"/>
                    </a:moveTo>
                    <a:lnTo>
                      <a:pt x="3025" y="2498"/>
                    </a:lnTo>
                    <a:cubicBezTo>
                      <a:pt x="2772" y="2751"/>
                      <a:pt x="2430" y="2878"/>
                      <a:pt x="2091" y="2878"/>
                    </a:cubicBezTo>
                    <a:cubicBezTo>
                      <a:pt x="1865" y="2878"/>
                      <a:pt x="1640" y="2821"/>
                      <a:pt x="1443" y="2709"/>
                    </a:cubicBezTo>
                    <a:lnTo>
                      <a:pt x="388" y="2041"/>
                    </a:lnTo>
                    <a:lnTo>
                      <a:pt x="1" y="5452"/>
                    </a:lnTo>
                    <a:cubicBezTo>
                      <a:pt x="1" y="5522"/>
                      <a:pt x="1" y="5593"/>
                      <a:pt x="36" y="5698"/>
                    </a:cubicBezTo>
                    <a:cubicBezTo>
                      <a:pt x="141" y="5980"/>
                      <a:pt x="423" y="6191"/>
                      <a:pt x="739" y="6191"/>
                    </a:cubicBezTo>
                    <a:lnTo>
                      <a:pt x="12029" y="6155"/>
                    </a:lnTo>
                    <a:cubicBezTo>
                      <a:pt x="12134" y="6155"/>
                      <a:pt x="12275" y="6085"/>
                      <a:pt x="12380" y="6015"/>
                    </a:cubicBezTo>
                    <a:cubicBezTo>
                      <a:pt x="12486" y="5909"/>
                      <a:pt x="12521" y="5733"/>
                      <a:pt x="12521" y="5593"/>
                    </a:cubicBezTo>
                    <a:cubicBezTo>
                      <a:pt x="12486" y="5065"/>
                      <a:pt x="12345" y="4503"/>
                      <a:pt x="12064" y="4045"/>
                    </a:cubicBezTo>
                    <a:cubicBezTo>
                      <a:pt x="11642" y="3272"/>
                      <a:pt x="8301" y="2428"/>
                      <a:pt x="7421" y="2217"/>
                    </a:cubicBezTo>
                    <a:cubicBezTo>
                      <a:pt x="7281" y="2181"/>
                      <a:pt x="7175" y="2146"/>
                      <a:pt x="7070" y="2041"/>
                    </a:cubicBezTo>
                    <a:lnTo>
                      <a:pt x="54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50"/>
              <p:cNvSpPr/>
              <p:nvPr/>
            </p:nvSpPr>
            <p:spPr>
              <a:xfrm>
                <a:off x="6087106" y="2212371"/>
                <a:ext cx="203334" cy="44985"/>
              </a:xfrm>
              <a:custGeom>
                <a:avLst/>
                <a:gdLst/>
                <a:ahLst/>
                <a:cxnLst/>
                <a:rect l="l" t="t" r="r" b="b"/>
                <a:pathLst>
                  <a:path w="10482" h="2319" extrusionOk="0">
                    <a:moveTo>
                      <a:pt x="2861" y="0"/>
                    </a:moveTo>
                    <a:cubicBezTo>
                      <a:pt x="1095" y="0"/>
                      <a:pt x="31" y="2258"/>
                      <a:pt x="1" y="2318"/>
                    </a:cubicBezTo>
                    <a:lnTo>
                      <a:pt x="423" y="2318"/>
                    </a:lnTo>
                    <a:cubicBezTo>
                      <a:pt x="423" y="2318"/>
                      <a:pt x="10165" y="1931"/>
                      <a:pt x="10481" y="1615"/>
                    </a:cubicBezTo>
                    <a:cubicBezTo>
                      <a:pt x="9778" y="876"/>
                      <a:pt x="8828" y="349"/>
                      <a:pt x="7808" y="173"/>
                    </a:cubicBezTo>
                    <a:cubicBezTo>
                      <a:pt x="7717" y="161"/>
                      <a:pt x="7630" y="155"/>
                      <a:pt x="7546" y="155"/>
                    </a:cubicBezTo>
                    <a:cubicBezTo>
                      <a:pt x="6775" y="155"/>
                      <a:pt x="6306" y="617"/>
                      <a:pt x="5418" y="617"/>
                    </a:cubicBezTo>
                    <a:cubicBezTo>
                      <a:pt x="4998" y="617"/>
                      <a:pt x="4484" y="513"/>
                      <a:pt x="3799" y="208"/>
                    </a:cubicBezTo>
                    <a:cubicBezTo>
                      <a:pt x="3468" y="63"/>
                      <a:pt x="3155" y="0"/>
                      <a:pt x="2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50"/>
              <p:cNvSpPr/>
              <p:nvPr/>
            </p:nvSpPr>
            <p:spPr>
              <a:xfrm>
                <a:off x="6085070" y="1981705"/>
                <a:ext cx="188999" cy="338269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7438" extrusionOk="0">
                    <a:moveTo>
                      <a:pt x="7280" y="1"/>
                    </a:moveTo>
                    <a:lnTo>
                      <a:pt x="0" y="4327"/>
                    </a:lnTo>
                    <a:lnTo>
                      <a:pt x="985" y="9672"/>
                    </a:lnTo>
                    <a:lnTo>
                      <a:pt x="1724" y="13752"/>
                    </a:lnTo>
                    <a:lnTo>
                      <a:pt x="1794" y="14174"/>
                    </a:lnTo>
                    <a:cubicBezTo>
                      <a:pt x="2139" y="16085"/>
                      <a:pt x="3794" y="17437"/>
                      <a:pt x="5692" y="17437"/>
                    </a:cubicBezTo>
                    <a:cubicBezTo>
                      <a:pt x="5926" y="17437"/>
                      <a:pt x="6163" y="17417"/>
                      <a:pt x="6401" y="17374"/>
                    </a:cubicBezTo>
                    <a:cubicBezTo>
                      <a:pt x="8371" y="17023"/>
                      <a:pt x="9742" y="15229"/>
                      <a:pt x="9637" y="13260"/>
                    </a:cubicBezTo>
                    <a:cubicBezTo>
                      <a:pt x="9637" y="13084"/>
                      <a:pt x="9602" y="12908"/>
                      <a:pt x="9602" y="12767"/>
                    </a:cubicBezTo>
                    <a:lnTo>
                      <a:pt x="8898" y="8934"/>
                    </a:lnTo>
                    <a:lnTo>
                      <a:pt x="72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50"/>
              <p:cNvSpPr/>
              <p:nvPr/>
            </p:nvSpPr>
            <p:spPr>
              <a:xfrm>
                <a:off x="6014110" y="1808206"/>
                <a:ext cx="276330" cy="449150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23154" extrusionOk="0">
                    <a:moveTo>
                      <a:pt x="8125" y="1"/>
                    </a:moveTo>
                    <a:cubicBezTo>
                      <a:pt x="7916" y="1"/>
                      <a:pt x="7705" y="39"/>
                      <a:pt x="7492" y="117"/>
                    </a:cubicBezTo>
                    <a:cubicBezTo>
                      <a:pt x="4045" y="1419"/>
                      <a:pt x="1" y="11090"/>
                      <a:pt x="3764" y="23153"/>
                    </a:cubicBezTo>
                    <a:cubicBezTo>
                      <a:pt x="3794" y="23093"/>
                      <a:pt x="4858" y="20835"/>
                      <a:pt x="6624" y="20835"/>
                    </a:cubicBezTo>
                    <a:cubicBezTo>
                      <a:pt x="6918" y="20835"/>
                      <a:pt x="7231" y="20898"/>
                      <a:pt x="7562" y="21043"/>
                    </a:cubicBezTo>
                    <a:cubicBezTo>
                      <a:pt x="8247" y="21348"/>
                      <a:pt x="8761" y="21452"/>
                      <a:pt x="9181" y="21452"/>
                    </a:cubicBezTo>
                    <a:cubicBezTo>
                      <a:pt x="10069" y="21452"/>
                      <a:pt x="10538" y="20990"/>
                      <a:pt x="11309" y="20990"/>
                    </a:cubicBezTo>
                    <a:cubicBezTo>
                      <a:pt x="11393" y="20990"/>
                      <a:pt x="11480" y="20996"/>
                      <a:pt x="11571" y="21008"/>
                    </a:cubicBezTo>
                    <a:cubicBezTo>
                      <a:pt x="12591" y="21184"/>
                      <a:pt x="13506" y="21676"/>
                      <a:pt x="14244" y="22415"/>
                    </a:cubicBezTo>
                    <a:cubicBezTo>
                      <a:pt x="13980" y="8886"/>
                      <a:pt x="11301" y="1"/>
                      <a:pt x="8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50"/>
              <p:cNvSpPr/>
              <p:nvPr/>
            </p:nvSpPr>
            <p:spPr>
              <a:xfrm>
                <a:off x="6256998" y="1323052"/>
                <a:ext cx="108185" cy="142307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7336" extrusionOk="0">
                    <a:moveTo>
                      <a:pt x="2935" y="0"/>
                    </a:moveTo>
                    <a:cubicBezTo>
                      <a:pt x="1765" y="0"/>
                      <a:pt x="696" y="787"/>
                      <a:pt x="387" y="2021"/>
                    </a:cubicBezTo>
                    <a:cubicBezTo>
                      <a:pt x="176" y="2971"/>
                      <a:pt x="0" y="4061"/>
                      <a:pt x="176" y="4765"/>
                    </a:cubicBezTo>
                    <a:cubicBezTo>
                      <a:pt x="739" y="6734"/>
                      <a:pt x="1723" y="7086"/>
                      <a:pt x="3974" y="7332"/>
                    </a:cubicBezTo>
                    <a:cubicBezTo>
                      <a:pt x="3997" y="7334"/>
                      <a:pt x="4020" y="7336"/>
                      <a:pt x="4043" y="7336"/>
                    </a:cubicBezTo>
                    <a:cubicBezTo>
                      <a:pt x="5577" y="7336"/>
                      <a:pt x="5064" y="1494"/>
                      <a:pt x="5064" y="1494"/>
                    </a:cubicBezTo>
                    <a:cubicBezTo>
                      <a:pt x="4924" y="861"/>
                      <a:pt x="4467" y="368"/>
                      <a:pt x="3833" y="157"/>
                    </a:cubicBezTo>
                    <a:cubicBezTo>
                      <a:pt x="3535" y="51"/>
                      <a:pt x="3232" y="0"/>
                      <a:pt x="29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50"/>
              <p:cNvSpPr/>
              <p:nvPr/>
            </p:nvSpPr>
            <p:spPr>
              <a:xfrm>
                <a:off x="6329295" y="1379986"/>
                <a:ext cx="18448" cy="4300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217" extrusionOk="0">
                    <a:moveTo>
                      <a:pt x="353" y="1"/>
                    </a:moveTo>
                    <a:cubicBezTo>
                      <a:pt x="317" y="1"/>
                      <a:pt x="282" y="1"/>
                      <a:pt x="282" y="36"/>
                    </a:cubicBezTo>
                    <a:lnTo>
                      <a:pt x="282" y="563"/>
                    </a:lnTo>
                    <a:cubicBezTo>
                      <a:pt x="247" y="915"/>
                      <a:pt x="388" y="1302"/>
                      <a:pt x="599" y="1583"/>
                    </a:cubicBezTo>
                    <a:lnTo>
                      <a:pt x="775" y="1830"/>
                    </a:lnTo>
                    <a:cubicBezTo>
                      <a:pt x="810" y="1865"/>
                      <a:pt x="810" y="1900"/>
                      <a:pt x="810" y="1935"/>
                    </a:cubicBezTo>
                    <a:cubicBezTo>
                      <a:pt x="810" y="1970"/>
                      <a:pt x="775" y="2005"/>
                      <a:pt x="740" y="2041"/>
                    </a:cubicBezTo>
                    <a:cubicBezTo>
                      <a:pt x="676" y="2083"/>
                      <a:pt x="612" y="2100"/>
                      <a:pt x="548" y="2100"/>
                    </a:cubicBezTo>
                    <a:cubicBezTo>
                      <a:pt x="296" y="2100"/>
                      <a:pt x="71" y="1830"/>
                      <a:pt x="71" y="1830"/>
                    </a:cubicBezTo>
                    <a:cubicBezTo>
                      <a:pt x="71" y="1812"/>
                      <a:pt x="63" y="1803"/>
                      <a:pt x="49" y="1803"/>
                    </a:cubicBezTo>
                    <a:cubicBezTo>
                      <a:pt x="36" y="1803"/>
                      <a:pt x="19" y="1812"/>
                      <a:pt x="1" y="1830"/>
                    </a:cubicBezTo>
                    <a:cubicBezTo>
                      <a:pt x="1" y="1865"/>
                      <a:pt x="1" y="1865"/>
                      <a:pt x="1" y="1900"/>
                    </a:cubicBezTo>
                    <a:cubicBezTo>
                      <a:pt x="142" y="2076"/>
                      <a:pt x="353" y="2181"/>
                      <a:pt x="564" y="2216"/>
                    </a:cubicBezTo>
                    <a:cubicBezTo>
                      <a:pt x="634" y="2216"/>
                      <a:pt x="740" y="2181"/>
                      <a:pt x="810" y="2146"/>
                    </a:cubicBezTo>
                    <a:cubicBezTo>
                      <a:pt x="880" y="2111"/>
                      <a:pt x="915" y="2041"/>
                      <a:pt x="915" y="2005"/>
                    </a:cubicBezTo>
                    <a:cubicBezTo>
                      <a:pt x="951" y="1935"/>
                      <a:pt x="915" y="1865"/>
                      <a:pt x="880" y="1794"/>
                    </a:cubicBezTo>
                    <a:lnTo>
                      <a:pt x="704" y="1548"/>
                    </a:lnTo>
                    <a:cubicBezTo>
                      <a:pt x="493" y="1267"/>
                      <a:pt x="388" y="950"/>
                      <a:pt x="388" y="599"/>
                    </a:cubicBezTo>
                    <a:lnTo>
                      <a:pt x="388" y="71"/>
                    </a:lnTo>
                    <a:cubicBezTo>
                      <a:pt x="388" y="36"/>
                      <a:pt x="353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50"/>
              <p:cNvSpPr/>
              <p:nvPr/>
            </p:nvSpPr>
            <p:spPr>
              <a:xfrm>
                <a:off x="6308927" y="1371102"/>
                <a:ext cx="11270" cy="5257"/>
              </a:xfrm>
              <a:custGeom>
                <a:avLst/>
                <a:gdLst/>
                <a:ahLst/>
                <a:cxnLst/>
                <a:rect l="l" t="t" r="r" b="b"/>
                <a:pathLst>
                  <a:path w="581" h="271" extrusionOk="0">
                    <a:moveTo>
                      <a:pt x="262" y="0"/>
                    </a:moveTo>
                    <a:cubicBezTo>
                      <a:pt x="186" y="0"/>
                      <a:pt x="112" y="39"/>
                      <a:pt x="66" y="107"/>
                    </a:cubicBezTo>
                    <a:cubicBezTo>
                      <a:pt x="0" y="226"/>
                      <a:pt x="73" y="270"/>
                      <a:pt x="173" y="270"/>
                    </a:cubicBezTo>
                    <a:cubicBezTo>
                      <a:pt x="339" y="270"/>
                      <a:pt x="581" y="147"/>
                      <a:pt x="383" y="37"/>
                    </a:cubicBezTo>
                    <a:cubicBezTo>
                      <a:pt x="345" y="12"/>
                      <a:pt x="304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50"/>
              <p:cNvSpPr/>
              <p:nvPr/>
            </p:nvSpPr>
            <p:spPr>
              <a:xfrm>
                <a:off x="6340217" y="1382469"/>
                <a:ext cx="11018" cy="882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55" extrusionOk="0">
                    <a:moveTo>
                      <a:pt x="268" y="0"/>
                    </a:moveTo>
                    <a:cubicBezTo>
                      <a:pt x="181" y="0"/>
                      <a:pt x="89" y="40"/>
                      <a:pt x="36" y="119"/>
                    </a:cubicBezTo>
                    <a:cubicBezTo>
                      <a:pt x="1" y="224"/>
                      <a:pt x="36" y="365"/>
                      <a:pt x="141" y="435"/>
                    </a:cubicBezTo>
                    <a:cubicBezTo>
                      <a:pt x="172" y="449"/>
                      <a:pt x="203" y="455"/>
                      <a:pt x="232" y="455"/>
                    </a:cubicBezTo>
                    <a:cubicBezTo>
                      <a:pt x="434" y="455"/>
                      <a:pt x="567" y="167"/>
                      <a:pt x="352" y="13"/>
                    </a:cubicBezTo>
                    <a:cubicBezTo>
                      <a:pt x="326" y="5"/>
                      <a:pt x="297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50"/>
              <p:cNvSpPr/>
              <p:nvPr/>
            </p:nvSpPr>
            <p:spPr>
              <a:xfrm>
                <a:off x="6294514" y="1412401"/>
                <a:ext cx="1365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46" extrusionOk="0">
                    <a:moveTo>
                      <a:pt x="436" y="0"/>
                    </a:moveTo>
                    <a:cubicBezTo>
                      <a:pt x="352" y="0"/>
                      <a:pt x="264" y="18"/>
                      <a:pt x="176" y="53"/>
                    </a:cubicBezTo>
                    <a:cubicBezTo>
                      <a:pt x="71" y="159"/>
                      <a:pt x="0" y="334"/>
                      <a:pt x="36" y="475"/>
                    </a:cubicBezTo>
                    <a:cubicBezTo>
                      <a:pt x="36" y="510"/>
                      <a:pt x="71" y="545"/>
                      <a:pt x="106" y="545"/>
                    </a:cubicBezTo>
                    <a:cubicBezTo>
                      <a:pt x="141" y="545"/>
                      <a:pt x="141" y="510"/>
                      <a:pt x="141" y="475"/>
                    </a:cubicBezTo>
                    <a:cubicBezTo>
                      <a:pt x="141" y="299"/>
                      <a:pt x="176" y="194"/>
                      <a:pt x="247" y="123"/>
                    </a:cubicBezTo>
                    <a:cubicBezTo>
                      <a:pt x="317" y="106"/>
                      <a:pt x="378" y="97"/>
                      <a:pt x="440" y="97"/>
                    </a:cubicBezTo>
                    <a:cubicBezTo>
                      <a:pt x="502" y="97"/>
                      <a:pt x="563" y="106"/>
                      <a:pt x="633" y="123"/>
                    </a:cubicBezTo>
                    <a:cubicBezTo>
                      <a:pt x="669" y="123"/>
                      <a:pt x="704" y="123"/>
                      <a:pt x="704" y="88"/>
                    </a:cubicBezTo>
                    <a:cubicBezTo>
                      <a:pt x="704" y="88"/>
                      <a:pt x="704" y="53"/>
                      <a:pt x="669" y="53"/>
                    </a:cubicBezTo>
                    <a:cubicBezTo>
                      <a:pt x="598" y="18"/>
                      <a:pt x="519" y="0"/>
                      <a:pt x="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50"/>
              <p:cNvSpPr/>
              <p:nvPr/>
            </p:nvSpPr>
            <p:spPr>
              <a:xfrm>
                <a:off x="6230383" y="1273450"/>
                <a:ext cx="184227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9497" h="6333" extrusionOk="0">
                    <a:moveTo>
                      <a:pt x="3345" y="1"/>
                    </a:moveTo>
                    <a:cubicBezTo>
                      <a:pt x="3311" y="1"/>
                      <a:pt x="3275" y="2"/>
                      <a:pt x="3236" y="6"/>
                    </a:cubicBezTo>
                    <a:cubicBezTo>
                      <a:pt x="2636" y="36"/>
                      <a:pt x="2625" y="861"/>
                      <a:pt x="2415" y="861"/>
                    </a:cubicBezTo>
                    <a:cubicBezTo>
                      <a:pt x="2380" y="861"/>
                      <a:pt x="2338" y="837"/>
                      <a:pt x="2286" y="780"/>
                    </a:cubicBezTo>
                    <a:cubicBezTo>
                      <a:pt x="2156" y="617"/>
                      <a:pt x="1972" y="537"/>
                      <a:pt x="1788" y="537"/>
                    </a:cubicBezTo>
                    <a:cubicBezTo>
                      <a:pt x="1576" y="537"/>
                      <a:pt x="1363" y="643"/>
                      <a:pt x="1231" y="850"/>
                    </a:cubicBezTo>
                    <a:cubicBezTo>
                      <a:pt x="985" y="1132"/>
                      <a:pt x="1267" y="2468"/>
                      <a:pt x="633" y="2539"/>
                    </a:cubicBezTo>
                    <a:cubicBezTo>
                      <a:pt x="0" y="2609"/>
                      <a:pt x="387" y="5141"/>
                      <a:pt x="598" y="6196"/>
                    </a:cubicBezTo>
                    <a:cubicBezTo>
                      <a:pt x="617" y="6289"/>
                      <a:pt x="675" y="6333"/>
                      <a:pt x="746" y="6333"/>
                    </a:cubicBezTo>
                    <a:cubicBezTo>
                      <a:pt x="809" y="6333"/>
                      <a:pt x="884" y="6298"/>
                      <a:pt x="950" y="6231"/>
                    </a:cubicBezTo>
                    <a:cubicBezTo>
                      <a:pt x="1829" y="5422"/>
                      <a:pt x="1548" y="4895"/>
                      <a:pt x="1618" y="4332"/>
                    </a:cubicBezTo>
                    <a:cubicBezTo>
                      <a:pt x="1640" y="4169"/>
                      <a:pt x="1711" y="4109"/>
                      <a:pt x="1812" y="4109"/>
                    </a:cubicBezTo>
                    <a:cubicBezTo>
                      <a:pt x="2094" y="4109"/>
                      <a:pt x="2606" y="4575"/>
                      <a:pt x="2903" y="4575"/>
                    </a:cubicBezTo>
                    <a:cubicBezTo>
                      <a:pt x="3027" y="4575"/>
                      <a:pt x="3114" y="4494"/>
                      <a:pt x="3130" y="4262"/>
                    </a:cubicBezTo>
                    <a:cubicBezTo>
                      <a:pt x="3166" y="4086"/>
                      <a:pt x="3201" y="3910"/>
                      <a:pt x="3236" y="3769"/>
                    </a:cubicBezTo>
                    <a:cubicBezTo>
                      <a:pt x="3300" y="3599"/>
                      <a:pt x="3441" y="3506"/>
                      <a:pt x="3590" y="3506"/>
                    </a:cubicBezTo>
                    <a:cubicBezTo>
                      <a:pt x="3686" y="3506"/>
                      <a:pt x="3786" y="3546"/>
                      <a:pt x="3869" y="3629"/>
                    </a:cubicBezTo>
                    <a:cubicBezTo>
                      <a:pt x="3988" y="3772"/>
                      <a:pt x="4156" y="3931"/>
                      <a:pt x="4317" y="3931"/>
                    </a:cubicBezTo>
                    <a:cubicBezTo>
                      <a:pt x="4394" y="3931"/>
                      <a:pt x="4469" y="3895"/>
                      <a:pt x="4537" y="3805"/>
                    </a:cubicBezTo>
                    <a:cubicBezTo>
                      <a:pt x="4830" y="3455"/>
                      <a:pt x="5116" y="3312"/>
                      <a:pt x="5373" y="3312"/>
                    </a:cubicBezTo>
                    <a:cubicBezTo>
                      <a:pt x="5917" y="3312"/>
                      <a:pt x="6330" y="3956"/>
                      <a:pt x="6401" y="4649"/>
                    </a:cubicBezTo>
                    <a:cubicBezTo>
                      <a:pt x="6401" y="5036"/>
                      <a:pt x="6647" y="5387"/>
                      <a:pt x="6999" y="5528"/>
                    </a:cubicBezTo>
                    <a:cubicBezTo>
                      <a:pt x="7108" y="5564"/>
                      <a:pt x="7204" y="5584"/>
                      <a:pt x="7291" y="5584"/>
                    </a:cubicBezTo>
                    <a:cubicBezTo>
                      <a:pt x="7711" y="5584"/>
                      <a:pt x="7942" y="5132"/>
                      <a:pt x="8582" y="3910"/>
                    </a:cubicBezTo>
                    <a:cubicBezTo>
                      <a:pt x="9496" y="2292"/>
                      <a:pt x="8406" y="1308"/>
                      <a:pt x="7843" y="1237"/>
                    </a:cubicBezTo>
                    <a:cubicBezTo>
                      <a:pt x="7796" y="1228"/>
                      <a:pt x="7746" y="1223"/>
                      <a:pt x="7695" y="1223"/>
                    </a:cubicBezTo>
                    <a:cubicBezTo>
                      <a:pt x="7554" y="1223"/>
                      <a:pt x="7400" y="1256"/>
                      <a:pt x="7245" y="1308"/>
                    </a:cubicBezTo>
                    <a:cubicBezTo>
                      <a:pt x="7148" y="1349"/>
                      <a:pt x="7040" y="1369"/>
                      <a:pt x="6932" y="1369"/>
                    </a:cubicBezTo>
                    <a:cubicBezTo>
                      <a:pt x="6766" y="1369"/>
                      <a:pt x="6599" y="1322"/>
                      <a:pt x="6472" y="1237"/>
                    </a:cubicBezTo>
                    <a:cubicBezTo>
                      <a:pt x="5839" y="886"/>
                      <a:pt x="6225" y="288"/>
                      <a:pt x="5557" y="112"/>
                    </a:cubicBezTo>
                    <a:cubicBezTo>
                      <a:pt x="5491" y="95"/>
                      <a:pt x="5431" y="87"/>
                      <a:pt x="5374" y="87"/>
                    </a:cubicBezTo>
                    <a:cubicBezTo>
                      <a:pt x="4883" y="87"/>
                      <a:pt x="4728" y="679"/>
                      <a:pt x="4440" y="679"/>
                    </a:cubicBezTo>
                    <a:cubicBezTo>
                      <a:pt x="4426" y="679"/>
                      <a:pt x="4411" y="677"/>
                      <a:pt x="4397" y="675"/>
                    </a:cubicBezTo>
                    <a:cubicBezTo>
                      <a:pt x="3798" y="542"/>
                      <a:pt x="3922" y="1"/>
                      <a:pt x="3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50"/>
              <p:cNvSpPr/>
              <p:nvPr/>
            </p:nvSpPr>
            <p:spPr>
              <a:xfrm>
                <a:off x="6252905" y="1352693"/>
                <a:ext cx="20485" cy="2869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79" extrusionOk="0">
                    <a:moveTo>
                      <a:pt x="492" y="1"/>
                    </a:moveTo>
                    <a:cubicBezTo>
                      <a:pt x="211" y="1"/>
                      <a:pt x="0" y="317"/>
                      <a:pt x="0" y="740"/>
                    </a:cubicBezTo>
                    <a:cubicBezTo>
                      <a:pt x="0" y="1162"/>
                      <a:pt x="246" y="1478"/>
                      <a:pt x="528" y="1478"/>
                    </a:cubicBezTo>
                    <a:cubicBezTo>
                      <a:pt x="809" y="1478"/>
                      <a:pt x="1055" y="1126"/>
                      <a:pt x="1020" y="740"/>
                    </a:cubicBezTo>
                    <a:cubicBezTo>
                      <a:pt x="1020" y="317"/>
                      <a:pt x="774" y="1"/>
                      <a:pt x="4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50"/>
              <p:cNvSpPr/>
              <p:nvPr/>
            </p:nvSpPr>
            <p:spPr>
              <a:xfrm>
                <a:off x="6304737" y="1421615"/>
                <a:ext cx="26634" cy="26013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341" extrusionOk="0">
                    <a:moveTo>
                      <a:pt x="388" y="0"/>
                    </a:moveTo>
                    <a:lnTo>
                      <a:pt x="388" y="0"/>
                    </a:lnTo>
                    <a:cubicBezTo>
                      <a:pt x="388" y="0"/>
                      <a:pt x="1" y="1266"/>
                      <a:pt x="564" y="1336"/>
                    </a:cubicBezTo>
                    <a:cubicBezTo>
                      <a:pt x="584" y="1339"/>
                      <a:pt x="604" y="1340"/>
                      <a:pt x="624" y="1340"/>
                    </a:cubicBezTo>
                    <a:cubicBezTo>
                      <a:pt x="1176" y="1340"/>
                      <a:pt x="1372" y="422"/>
                      <a:pt x="1372" y="422"/>
                    </a:cubicBez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0"/>
              <p:cNvSpPr/>
              <p:nvPr/>
            </p:nvSpPr>
            <p:spPr>
              <a:xfrm>
                <a:off x="6656100" y="1598102"/>
                <a:ext cx="155556" cy="145527"/>
              </a:xfrm>
              <a:custGeom>
                <a:avLst/>
                <a:gdLst/>
                <a:ahLst/>
                <a:cxnLst/>
                <a:rect l="l" t="t" r="r" b="b"/>
                <a:pathLst>
                  <a:path w="8019" h="7502" extrusionOk="0">
                    <a:moveTo>
                      <a:pt x="5539" y="0"/>
                    </a:moveTo>
                    <a:cubicBezTo>
                      <a:pt x="4899" y="0"/>
                      <a:pt x="2818" y="2290"/>
                      <a:pt x="2427" y="2649"/>
                    </a:cubicBezTo>
                    <a:cubicBezTo>
                      <a:pt x="2397" y="2646"/>
                      <a:pt x="2369" y="2645"/>
                      <a:pt x="2344" y="2645"/>
                    </a:cubicBezTo>
                    <a:cubicBezTo>
                      <a:pt x="2277" y="2645"/>
                      <a:pt x="2225" y="2651"/>
                      <a:pt x="2186" y="2651"/>
                    </a:cubicBezTo>
                    <a:cubicBezTo>
                      <a:pt x="2030" y="2651"/>
                      <a:pt x="2076" y="2552"/>
                      <a:pt x="2181" y="1558"/>
                    </a:cubicBezTo>
                    <a:cubicBezTo>
                      <a:pt x="2314" y="569"/>
                      <a:pt x="1899" y="129"/>
                      <a:pt x="1692" y="129"/>
                    </a:cubicBezTo>
                    <a:cubicBezTo>
                      <a:pt x="1627" y="129"/>
                      <a:pt x="1583" y="173"/>
                      <a:pt x="1583" y="257"/>
                    </a:cubicBezTo>
                    <a:cubicBezTo>
                      <a:pt x="1583" y="574"/>
                      <a:pt x="950" y="1840"/>
                      <a:pt x="422" y="2895"/>
                    </a:cubicBezTo>
                    <a:cubicBezTo>
                      <a:pt x="106" y="3598"/>
                      <a:pt x="0" y="4407"/>
                      <a:pt x="141" y="5181"/>
                    </a:cubicBezTo>
                    <a:lnTo>
                      <a:pt x="211" y="6236"/>
                    </a:lnTo>
                    <a:cubicBezTo>
                      <a:pt x="161" y="6913"/>
                      <a:pt x="236" y="7502"/>
                      <a:pt x="820" y="7502"/>
                    </a:cubicBezTo>
                    <a:cubicBezTo>
                      <a:pt x="1054" y="7502"/>
                      <a:pt x="1371" y="7407"/>
                      <a:pt x="1794" y="7185"/>
                    </a:cubicBezTo>
                    <a:cubicBezTo>
                      <a:pt x="2110" y="7045"/>
                      <a:pt x="5768" y="5392"/>
                      <a:pt x="7034" y="4231"/>
                    </a:cubicBezTo>
                    <a:cubicBezTo>
                      <a:pt x="7362" y="3926"/>
                      <a:pt x="7307" y="3825"/>
                      <a:pt x="7089" y="3825"/>
                    </a:cubicBezTo>
                    <a:cubicBezTo>
                      <a:pt x="6651" y="3825"/>
                      <a:pt x="5557" y="4231"/>
                      <a:pt x="5557" y="4231"/>
                    </a:cubicBezTo>
                    <a:cubicBezTo>
                      <a:pt x="5557" y="4231"/>
                      <a:pt x="5458" y="4249"/>
                      <a:pt x="5357" y="4249"/>
                    </a:cubicBezTo>
                    <a:cubicBezTo>
                      <a:pt x="5145" y="4249"/>
                      <a:pt x="4925" y="4169"/>
                      <a:pt x="5592" y="3668"/>
                    </a:cubicBezTo>
                    <a:cubicBezTo>
                      <a:pt x="8019" y="1734"/>
                      <a:pt x="7526" y="1734"/>
                      <a:pt x="7350" y="1593"/>
                    </a:cubicBezTo>
                    <a:cubicBezTo>
                      <a:pt x="7343" y="1590"/>
                      <a:pt x="7335" y="1588"/>
                      <a:pt x="7324" y="1588"/>
                    </a:cubicBezTo>
                    <a:cubicBezTo>
                      <a:pt x="7027" y="1588"/>
                      <a:pt x="5339" y="2874"/>
                      <a:pt x="5152" y="2874"/>
                    </a:cubicBezTo>
                    <a:cubicBezTo>
                      <a:pt x="5141" y="2874"/>
                      <a:pt x="5135" y="2869"/>
                      <a:pt x="5135" y="2860"/>
                    </a:cubicBezTo>
                    <a:cubicBezTo>
                      <a:pt x="5135" y="2649"/>
                      <a:pt x="7315" y="1136"/>
                      <a:pt x="7034" y="503"/>
                    </a:cubicBezTo>
                    <a:cubicBezTo>
                      <a:pt x="7005" y="429"/>
                      <a:pt x="6948" y="396"/>
                      <a:pt x="6870" y="396"/>
                    </a:cubicBezTo>
                    <a:cubicBezTo>
                      <a:pt x="6301" y="396"/>
                      <a:pt x="4605" y="2127"/>
                      <a:pt x="4411" y="2127"/>
                    </a:cubicBezTo>
                    <a:cubicBezTo>
                      <a:pt x="4404" y="2127"/>
                      <a:pt x="4399" y="2125"/>
                      <a:pt x="4396" y="2121"/>
                    </a:cubicBezTo>
                    <a:cubicBezTo>
                      <a:pt x="4256" y="1945"/>
                      <a:pt x="6049" y="433"/>
                      <a:pt x="5662" y="46"/>
                    </a:cubicBezTo>
                    <a:cubicBezTo>
                      <a:pt x="5631" y="15"/>
                      <a:pt x="5589" y="0"/>
                      <a:pt x="55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0"/>
              <p:cNvSpPr/>
              <p:nvPr/>
            </p:nvSpPr>
            <p:spPr>
              <a:xfrm>
                <a:off x="5796480" y="1603398"/>
                <a:ext cx="343177" cy="235070"/>
              </a:xfrm>
              <a:custGeom>
                <a:avLst/>
                <a:gdLst/>
                <a:ahLst/>
                <a:cxnLst/>
                <a:rect l="l" t="t" r="r" b="b"/>
                <a:pathLst>
                  <a:path w="17691" h="12118" extrusionOk="0">
                    <a:moveTo>
                      <a:pt x="5133" y="0"/>
                    </a:moveTo>
                    <a:cubicBezTo>
                      <a:pt x="4453" y="0"/>
                      <a:pt x="3956" y="453"/>
                      <a:pt x="3166" y="1004"/>
                    </a:cubicBezTo>
                    <a:cubicBezTo>
                      <a:pt x="2603" y="1391"/>
                      <a:pt x="2005" y="1743"/>
                      <a:pt x="1372" y="1989"/>
                    </a:cubicBezTo>
                    <a:lnTo>
                      <a:pt x="1267" y="2024"/>
                    </a:lnTo>
                    <a:cubicBezTo>
                      <a:pt x="1" y="2587"/>
                      <a:pt x="1" y="3431"/>
                      <a:pt x="880" y="4345"/>
                    </a:cubicBezTo>
                    <a:cubicBezTo>
                      <a:pt x="1267" y="4767"/>
                      <a:pt x="1724" y="5154"/>
                      <a:pt x="2216" y="5506"/>
                    </a:cubicBezTo>
                    <a:lnTo>
                      <a:pt x="2568" y="5752"/>
                    </a:lnTo>
                    <a:cubicBezTo>
                      <a:pt x="6577" y="8425"/>
                      <a:pt x="14455" y="11449"/>
                      <a:pt x="16249" y="12117"/>
                    </a:cubicBezTo>
                    <a:lnTo>
                      <a:pt x="17691" y="9409"/>
                    </a:lnTo>
                    <a:cubicBezTo>
                      <a:pt x="15018" y="7756"/>
                      <a:pt x="12486" y="5822"/>
                      <a:pt x="10200" y="3642"/>
                    </a:cubicBezTo>
                    <a:lnTo>
                      <a:pt x="9672" y="3149"/>
                    </a:lnTo>
                    <a:lnTo>
                      <a:pt x="9496" y="3009"/>
                    </a:lnTo>
                    <a:cubicBezTo>
                      <a:pt x="9215" y="2727"/>
                      <a:pt x="8934" y="2481"/>
                      <a:pt x="8688" y="2270"/>
                    </a:cubicBezTo>
                    <a:cubicBezTo>
                      <a:pt x="7949" y="1531"/>
                      <a:pt x="7140" y="898"/>
                      <a:pt x="6261" y="336"/>
                    </a:cubicBezTo>
                    <a:cubicBezTo>
                      <a:pt x="5812" y="100"/>
                      <a:pt x="5452" y="0"/>
                      <a:pt x="5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0"/>
              <p:cNvSpPr/>
              <p:nvPr/>
            </p:nvSpPr>
            <p:spPr>
              <a:xfrm>
                <a:off x="5829224" y="1460664"/>
                <a:ext cx="356155" cy="206554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10648" extrusionOk="0">
                    <a:moveTo>
                      <a:pt x="12516" y="0"/>
                    </a:moveTo>
                    <a:cubicBezTo>
                      <a:pt x="8829" y="0"/>
                      <a:pt x="2362" y="4729"/>
                      <a:pt x="1" y="8081"/>
                    </a:cubicBezTo>
                    <a:lnTo>
                      <a:pt x="8512" y="10648"/>
                    </a:lnTo>
                    <a:cubicBezTo>
                      <a:pt x="12310" y="8643"/>
                      <a:pt x="18359" y="4493"/>
                      <a:pt x="14385" y="660"/>
                    </a:cubicBezTo>
                    <a:cubicBezTo>
                      <a:pt x="13921" y="202"/>
                      <a:pt x="13278" y="0"/>
                      <a:pt x="125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0"/>
              <p:cNvSpPr/>
              <p:nvPr/>
            </p:nvSpPr>
            <p:spPr>
              <a:xfrm>
                <a:off x="6045497" y="1768167"/>
                <a:ext cx="166477" cy="102404"/>
              </a:xfrm>
              <a:custGeom>
                <a:avLst/>
                <a:gdLst/>
                <a:ahLst/>
                <a:cxnLst/>
                <a:rect l="l" t="t" r="r" b="b"/>
                <a:pathLst>
                  <a:path w="8582" h="5279" extrusionOk="0">
                    <a:moveTo>
                      <a:pt x="5592" y="1"/>
                    </a:moveTo>
                    <a:lnTo>
                      <a:pt x="2673" y="529"/>
                    </a:lnTo>
                    <a:cubicBezTo>
                      <a:pt x="2673" y="529"/>
                      <a:pt x="1" y="634"/>
                      <a:pt x="598" y="1689"/>
                    </a:cubicBezTo>
                    <a:cubicBezTo>
                      <a:pt x="1161" y="2709"/>
                      <a:pt x="2638" y="3694"/>
                      <a:pt x="3377" y="4151"/>
                    </a:cubicBezTo>
                    <a:cubicBezTo>
                      <a:pt x="3533" y="4248"/>
                      <a:pt x="3685" y="4285"/>
                      <a:pt x="3833" y="4285"/>
                    </a:cubicBezTo>
                    <a:cubicBezTo>
                      <a:pt x="4309" y="4285"/>
                      <a:pt x="4754" y="3907"/>
                      <a:pt x="5221" y="3907"/>
                    </a:cubicBezTo>
                    <a:cubicBezTo>
                      <a:pt x="5297" y="3907"/>
                      <a:pt x="5374" y="3917"/>
                      <a:pt x="5452" y="3940"/>
                    </a:cubicBezTo>
                    <a:cubicBezTo>
                      <a:pt x="6120" y="4151"/>
                      <a:pt x="6085" y="4854"/>
                      <a:pt x="6577" y="5206"/>
                    </a:cubicBezTo>
                    <a:cubicBezTo>
                      <a:pt x="6649" y="5256"/>
                      <a:pt x="6723" y="5279"/>
                      <a:pt x="6798" y="5279"/>
                    </a:cubicBezTo>
                    <a:cubicBezTo>
                      <a:pt x="7199" y="5279"/>
                      <a:pt x="7639" y="4622"/>
                      <a:pt x="8054" y="3940"/>
                    </a:cubicBezTo>
                    <a:cubicBezTo>
                      <a:pt x="8582" y="3166"/>
                      <a:pt x="7703" y="1619"/>
                      <a:pt x="7703" y="1619"/>
                    </a:cubicBezTo>
                    <a:lnTo>
                      <a:pt x="55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50"/>
            <p:cNvGrpSpPr/>
            <p:nvPr/>
          </p:nvGrpSpPr>
          <p:grpSpPr>
            <a:xfrm flipH="1">
              <a:off x="6632130" y="1465314"/>
              <a:ext cx="249948" cy="240588"/>
              <a:chOff x="3847975" y="770900"/>
              <a:chExt cx="520075" cy="500600"/>
            </a:xfrm>
          </p:grpSpPr>
          <p:sp>
            <p:nvSpPr>
              <p:cNvPr id="793" name="Google Shape;793;p50"/>
              <p:cNvSpPr/>
              <p:nvPr/>
            </p:nvSpPr>
            <p:spPr>
              <a:xfrm>
                <a:off x="3847975" y="770900"/>
                <a:ext cx="520075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20018" extrusionOk="0">
                    <a:moveTo>
                      <a:pt x="10798" y="1"/>
                    </a:moveTo>
                    <a:cubicBezTo>
                      <a:pt x="6740" y="1"/>
                      <a:pt x="3096" y="2436"/>
                      <a:pt x="1548" y="6173"/>
                    </a:cubicBezTo>
                    <a:cubicBezTo>
                      <a:pt x="1" y="9911"/>
                      <a:pt x="850" y="14215"/>
                      <a:pt x="3719" y="17084"/>
                    </a:cubicBezTo>
                    <a:cubicBezTo>
                      <a:pt x="5637" y="19002"/>
                      <a:pt x="8188" y="20018"/>
                      <a:pt x="10791" y="20018"/>
                    </a:cubicBezTo>
                    <a:cubicBezTo>
                      <a:pt x="12081" y="20018"/>
                      <a:pt x="13385" y="19768"/>
                      <a:pt x="14630" y="19255"/>
                    </a:cubicBezTo>
                    <a:cubicBezTo>
                      <a:pt x="18368" y="17707"/>
                      <a:pt x="20803" y="14064"/>
                      <a:pt x="20803" y="10005"/>
                    </a:cubicBezTo>
                    <a:cubicBezTo>
                      <a:pt x="20803" y="4493"/>
                      <a:pt x="16329" y="1"/>
                      <a:pt x="10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0"/>
              <p:cNvSpPr/>
              <p:nvPr/>
            </p:nvSpPr>
            <p:spPr>
              <a:xfrm>
                <a:off x="3880550" y="771050"/>
                <a:ext cx="487500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19500" h="20018" extrusionOk="0">
                    <a:moveTo>
                      <a:pt x="9489" y="1"/>
                    </a:moveTo>
                    <a:cubicBezTo>
                      <a:pt x="8446" y="1"/>
                      <a:pt x="7402" y="163"/>
                      <a:pt x="6399" y="486"/>
                    </a:cubicBezTo>
                    <a:cubicBezTo>
                      <a:pt x="6210" y="1165"/>
                      <a:pt x="5927" y="2184"/>
                      <a:pt x="5682" y="3091"/>
                    </a:cubicBezTo>
                    <a:cubicBezTo>
                      <a:pt x="5418" y="3959"/>
                      <a:pt x="5210" y="4846"/>
                      <a:pt x="5078" y="5752"/>
                    </a:cubicBezTo>
                    <a:cubicBezTo>
                      <a:pt x="5059" y="5979"/>
                      <a:pt x="5078" y="6262"/>
                      <a:pt x="5078" y="6262"/>
                    </a:cubicBezTo>
                    <a:cubicBezTo>
                      <a:pt x="5078" y="6262"/>
                      <a:pt x="8041" y="4318"/>
                      <a:pt x="9854" y="3015"/>
                    </a:cubicBezTo>
                    <a:cubicBezTo>
                      <a:pt x="11307" y="1977"/>
                      <a:pt x="12723" y="1052"/>
                      <a:pt x="13233" y="731"/>
                    </a:cubicBezTo>
                    <a:cubicBezTo>
                      <a:pt x="12039" y="243"/>
                      <a:pt x="10765" y="1"/>
                      <a:pt x="9489" y="1"/>
                    </a:cubicBezTo>
                    <a:close/>
                    <a:moveTo>
                      <a:pt x="1435" y="4072"/>
                    </a:moveTo>
                    <a:cubicBezTo>
                      <a:pt x="925" y="4771"/>
                      <a:pt x="510" y="5526"/>
                      <a:pt x="189" y="6318"/>
                    </a:cubicBezTo>
                    <a:cubicBezTo>
                      <a:pt x="585" y="5960"/>
                      <a:pt x="1076" y="5733"/>
                      <a:pt x="1623" y="5658"/>
                    </a:cubicBezTo>
                    <a:cubicBezTo>
                      <a:pt x="1623" y="5658"/>
                      <a:pt x="1529" y="4865"/>
                      <a:pt x="1435" y="4072"/>
                    </a:cubicBezTo>
                    <a:close/>
                    <a:moveTo>
                      <a:pt x="17952" y="4657"/>
                    </a:moveTo>
                    <a:cubicBezTo>
                      <a:pt x="17216" y="5582"/>
                      <a:pt x="15875" y="7149"/>
                      <a:pt x="12553" y="8716"/>
                    </a:cubicBezTo>
                    <a:cubicBezTo>
                      <a:pt x="7385" y="11153"/>
                      <a:pt x="4495" y="11189"/>
                      <a:pt x="4175" y="11189"/>
                    </a:cubicBezTo>
                    <a:cubicBezTo>
                      <a:pt x="4165" y="11189"/>
                      <a:pt x="4158" y="11189"/>
                      <a:pt x="4153" y="11189"/>
                    </a:cubicBezTo>
                    <a:cubicBezTo>
                      <a:pt x="4002" y="11189"/>
                      <a:pt x="4002" y="11396"/>
                      <a:pt x="4153" y="11585"/>
                    </a:cubicBezTo>
                    <a:cubicBezTo>
                      <a:pt x="4304" y="11755"/>
                      <a:pt x="6550" y="14888"/>
                      <a:pt x="11798" y="14888"/>
                    </a:cubicBezTo>
                    <a:cubicBezTo>
                      <a:pt x="15101" y="14888"/>
                      <a:pt x="18235" y="12850"/>
                      <a:pt x="19462" y="10868"/>
                    </a:cubicBezTo>
                    <a:cubicBezTo>
                      <a:pt x="19481" y="10585"/>
                      <a:pt x="19500" y="10301"/>
                      <a:pt x="19500" y="9999"/>
                    </a:cubicBezTo>
                    <a:cubicBezTo>
                      <a:pt x="19500" y="8112"/>
                      <a:pt x="18952" y="6262"/>
                      <a:pt x="17952" y="4657"/>
                    </a:cubicBezTo>
                    <a:close/>
                    <a:moveTo>
                      <a:pt x="396" y="10415"/>
                    </a:moveTo>
                    <a:cubicBezTo>
                      <a:pt x="113" y="11075"/>
                      <a:pt x="0" y="12208"/>
                      <a:pt x="76" y="13416"/>
                    </a:cubicBezTo>
                    <a:cubicBezTo>
                      <a:pt x="1610" y="17628"/>
                      <a:pt x="5523" y="20018"/>
                      <a:pt x="9524" y="20018"/>
                    </a:cubicBezTo>
                    <a:cubicBezTo>
                      <a:pt x="11871" y="20018"/>
                      <a:pt x="14249" y="19195"/>
                      <a:pt x="16196" y="17437"/>
                    </a:cubicBezTo>
                    <a:lnTo>
                      <a:pt x="16196" y="17437"/>
                    </a:lnTo>
                    <a:cubicBezTo>
                      <a:pt x="14421" y="18574"/>
                      <a:pt x="12350" y="19158"/>
                      <a:pt x="10248" y="19158"/>
                    </a:cubicBezTo>
                    <a:cubicBezTo>
                      <a:pt x="9802" y="19158"/>
                      <a:pt x="9356" y="19132"/>
                      <a:pt x="8910" y="19079"/>
                    </a:cubicBezTo>
                    <a:cubicBezTo>
                      <a:pt x="3738" y="18418"/>
                      <a:pt x="1340" y="14907"/>
                      <a:pt x="396" y="104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05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0"/>
          <p:cNvGrpSpPr/>
          <p:nvPr/>
        </p:nvGrpSpPr>
        <p:grpSpPr>
          <a:xfrm flipH="1">
            <a:off x="-270671" y="612169"/>
            <a:ext cx="3835597" cy="5780966"/>
            <a:chOff x="-93944" y="539423"/>
            <a:chExt cx="4378035" cy="6598523"/>
          </a:xfrm>
        </p:grpSpPr>
        <p:grpSp>
          <p:nvGrpSpPr>
            <p:cNvPr id="342" name="Google Shape;342;p30"/>
            <p:cNvGrpSpPr/>
            <p:nvPr/>
          </p:nvGrpSpPr>
          <p:grpSpPr>
            <a:xfrm>
              <a:off x="-67168" y="539423"/>
              <a:ext cx="4351260" cy="6598523"/>
              <a:chOff x="5498375" y="1733900"/>
              <a:chExt cx="1090350" cy="1653475"/>
            </a:xfrm>
          </p:grpSpPr>
          <p:sp>
            <p:nvSpPr>
              <p:cNvPr id="343" name="Google Shape;343;p30"/>
              <p:cNvSpPr/>
              <p:nvPr/>
            </p:nvSpPr>
            <p:spPr>
              <a:xfrm>
                <a:off x="5577025" y="2063950"/>
                <a:ext cx="297925" cy="260875"/>
              </a:xfrm>
              <a:custGeom>
                <a:avLst/>
                <a:gdLst/>
                <a:ahLst/>
                <a:cxnLst/>
                <a:rect l="l" t="t" r="r" b="b"/>
                <a:pathLst>
                  <a:path w="11917" h="10435" extrusionOk="0">
                    <a:moveTo>
                      <a:pt x="605" y="1"/>
                    </a:moveTo>
                    <a:lnTo>
                      <a:pt x="0" y="2692"/>
                    </a:lnTo>
                    <a:cubicBezTo>
                      <a:pt x="0" y="2692"/>
                      <a:pt x="5505" y="7199"/>
                      <a:pt x="9981" y="9558"/>
                    </a:cubicBezTo>
                    <a:cubicBezTo>
                      <a:pt x="10616" y="9891"/>
                      <a:pt x="11251" y="10193"/>
                      <a:pt x="11917" y="10435"/>
                    </a:cubicBezTo>
                    <a:lnTo>
                      <a:pt x="11917" y="3630"/>
                    </a:lnTo>
                    <a:lnTo>
                      <a:pt x="11826" y="3328"/>
                    </a:lnTo>
                    <a:lnTo>
                      <a:pt x="11433" y="3237"/>
                    </a:lnTo>
                    <a:lnTo>
                      <a:pt x="10495" y="3055"/>
                    </a:lnTo>
                    <a:cubicBezTo>
                      <a:pt x="3993" y="1815"/>
                      <a:pt x="605" y="1"/>
                      <a:pt x="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5498375" y="2002700"/>
                <a:ext cx="111175" cy="131600"/>
              </a:xfrm>
              <a:custGeom>
                <a:avLst/>
                <a:gdLst/>
                <a:ahLst/>
                <a:cxnLst/>
                <a:rect l="l" t="t" r="r" b="b"/>
                <a:pathLst>
                  <a:path w="4447" h="5264" extrusionOk="0">
                    <a:moveTo>
                      <a:pt x="757" y="1"/>
                    </a:moveTo>
                    <a:cubicBezTo>
                      <a:pt x="666" y="1"/>
                      <a:pt x="636" y="92"/>
                      <a:pt x="697" y="152"/>
                    </a:cubicBezTo>
                    <a:cubicBezTo>
                      <a:pt x="880" y="284"/>
                      <a:pt x="1056" y="427"/>
                      <a:pt x="1226" y="578"/>
                    </a:cubicBezTo>
                    <a:lnTo>
                      <a:pt x="1226" y="578"/>
                    </a:lnTo>
                    <a:cubicBezTo>
                      <a:pt x="1015" y="461"/>
                      <a:pt x="770" y="382"/>
                      <a:pt x="493" y="382"/>
                    </a:cubicBezTo>
                    <a:cubicBezTo>
                      <a:pt x="431" y="382"/>
                      <a:pt x="368" y="386"/>
                      <a:pt x="303" y="394"/>
                    </a:cubicBezTo>
                    <a:cubicBezTo>
                      <a:pt x="243" y="424"/>
                      <a:pt x="1" y="545"/>
                      <a:pt x="273" y="666"/>
                    </a:cubicBezTo>
                    <a:cubicBezTo>
                      <a:pt x="939" y="908"/>
                      <a:pt x="1453" y="1422"/>
                      <a:pt x="1725" y="2057"/>
                    </a:cubicBezTo>
                    <a:cubicBezTo>
                      <a:pt x="1392" y="1483"/>
                      <a:pt x="848" y="1059"/>
                      <a:pt x="213" y="908"/>
                    </a:cubicBezTo>
                    <a:cubicBezTo>
                      <a:pt x="202" y="905"/>
                      <a:pt x="192" y="904"/>
                      <a:pt x="182" y="904"/>
                    </a:cubicBezTo>
                    <a:cubicBezTo>
                      <a:pt x="87" y="904"/>
                      <a:pt x="70" y="1035"/>
                      <a:pt x="152" y="1090"/>
                    </a:cubicBezTo>
                    <a:cubicBezTo>
                      <a:pt x="666" y="1543"/>
                      <a:pt x="1150" y="2057"/>
                      <a:pt x="1543" y="2602"/>
                    </a:cubicBezTo>
                    <a:lnTo>
                      <a:pt x="908" y="1967"/>
                    </a:lnTo>
                    <a:cubicBezTo>
                      <a:pt x="857" y="1915"/>
                      <a:pt x="610" y="1668"/>
                      <a:pt x="518" y="1668"/>
                    </a:cubicBezTo>
                    <a:cubicBezTo>
                      <a:pt x="501" y="1668"/>
                      <a:pt x="489" y="1676"/>
                      <a:pt x="485" y="1695"/>
                    </a:cubicBezTo>
                    <a:cubicBezTo>
                      <a:pt x="455" y="1937"/>
                      <a:pt x="939" y="2844"/>
                      <a:pt x="1271" y="3449"/>
                    </a:cubicBezTo>
                    <a:cubicBezTo>
                      <a:pt x="1937" y="4658"/>
                      <a:pt x="3600" y="5263"/>
                      <a:pt x="3600" y="5263"/>
                    </a:cubicBezTo>
                    <a:cubicBezTo>
                      <a:pt x="3600" y="5263"/>
                      <a:pt x="3782" y="5233"/>
                      <a:pt x="4447" y="3449"/>
                    </a:cubicBezTo>
                    <a:cubicBezTo>
                      <a:pt x="2511" y="273"/>
                      <a:pt x="1301" y="1"/>
                      <a:pt x="7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5557075" y="2023825"/>
                <a:ext cx="48700" cy="537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2151" extrusionOk="0">
                    <a:moveTo>
                      <a:pt x="232" y="0"/>
                    </a:moveTo>
                    <a:cubicBezTo>
                      <a:pt x="1" y="0"/>
                      <a:pt x="86" y="189"/>
                      <a:pt x="224" y="396"/>
                    </a:cubicBezTo>
                    <a:cubicBezTo>
                      <a:pt x="435" y="971"/>
                      <a:pt x="617" y="1545"/>
                      <a:pt x="708" y="2150"/>
                    </a:cubicBezTo>
                    <a:lnTo>
                      <a:pt x="1948" y="1999"/>
                    </a:lnTo>
                    <a:cubicBezTo>
                      <a:pt x="1948" y="1999"/>
                      <a:pt x="1131" y="275"/>
                      <a:pt x="556" y="63"/>
                    </a:cubicBezTo>
                    <a:cubicBezTo>
                      <a:pt x="410" y="19"/>
                      <a:pt x="305" y="0"/>
                      <a:pt x="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5863600" y="2018000"/>
                <a:ext cx="297175" cy="322725"/>
              </a:xfrm>
              <a:custGeom>
                <a:avLst/>
                <a:gdLst/>
                <a:ahLst/>
                <a:cxnLst/>
                <a:rect l="l" t="t" r="r" b="b"/>
                <a:pathLst>
                  <a:path w="11887" h="12909" extrusionOk="0">
                    <a:moveTo>
                      <a:pt x="7620" y="1"/>
                    </a:moveTo>
                    <a:cubicBezTo>
                      <a:pt x="5096" y="1"/>
                      <a:pt x="1900" y="2929"/>
                      <a:pt x="0" y="4893"/>
                    </a:cubicBezTo>
                    <a:lnTo>
                      <a:pt x="30" y="12908"/>
                    </a:lnTo>
                    <a:cubicBezTo>
                      <a:pt x="4265" y="11487"/>
                      <a:pt x="11886" y="4833"/>
                      <a:pt x="10283" y="1808"/>
                    </a:cubicBezTo>
                    <a:cubicBezTo>
                      <a:pt x="9607" y="510"/>
                      <a:pt x="8672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6136550" y="2761225"/>
                <a:ext cx="394700" cy="479250"/>
              </a:xfrm>
              <a:custGeom>
                <a:avLst/>
                <a:gdLst/>
                <a:ahLst/>
                <a:cxnLst/>
                <a:rect l="l" t="t" r="r" b="b"/>
                <a:pathLst>
                  <a:path w="15788" h="19170" extrusionOk="0">
                    <a:moveTo>
                      <a:pt x="3504" y="1"/>
                    </a:moveTo>
                    <a:cubicBezTo>
                      <a:pt x="2738" y="1"/>
                      <a:pt x="1972" y="295"/>
                      <a:pt x="1392" y="902"/>
                    </a:cubicBezTo>
                    <a:lnTo>
                      <a:pt x="1240" y="1023"/>
                    </a:lnTo>
                    <a:cubicBezTo>
                      <a:pt x="31" y="2263"/>
                      <a:pt x="0" y="4199"/>
                      <a:pt x="1180" y="5469"/>
                    </a:cubicBezTo>
                    <a:lnTo>
                      <a:pt x="1452" y="5772"/>
                    </a:lnTo>
                    <a:lnTo>
                      <a:pt x="13005" y="19170"/>
                    </a:lnTo>
                    <a:lnTo>
                      <a:pt x="15788" y="15752"/>
                    </a:lnTo>
                    <a:lnTo>
                      <a:pt x="5989" y="1326"/>
                    </a:lnTo>
                    <a:cubicBezTo>
                      <a:pt x="5402" y="454"/>
                      <a:pt x="4454" y="1"/>
                      <a:pt x="3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6355050" y="3142150"/>
                <a:ext cx="233675" cy="24522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9809" extrusionOk="0">
                    <a:moveTo>
                      <a:pt x="6806" y="1"/>
                    </a:moveTo>
                    <a:lnTo>
                      <a:pt x="6473" y="1029"/>
                    </a:lnTo>
                    <a:cubicBezTo>
                      <a:pt x="6328" y="1522"/>
                      <a:pt x="5878" y="1848"/>
                      <a:pt x="5362" y="1848"/>
                    </a:cubicBezTo>
                    <a:cubicBezTo>
                      <a:pt x="5340" y="1848"/>
                      <a:pt x="5317" y="1847"/>
                      <a:pt x="5294" y="1846"/>
                    </a:cubicBezTo>
                    <a:lnTo>
                      <a:pt x="2179" y="1604"/>
                    </a:lnTo>
                    <a:lnTo>
                      <a:pt x="2330" y="3963"/>
                    </a:lnTo>
                    <a:cubicBezTo>
                      <a:pt x="2300" y="4084"/>
                      <a:pt x="2269" y="4205"/>
                      <a:pt x="2209" y="4296"/>
                    </a:cubicBezTo>
                    <a:cubicBezTo>
                      <a:pt x="1755" y="4961"/>
                      <a:pt x="1" y="7502"/>
                      <a:pt x="152" y="8288"/>
                    </a:cubicBezTo>
                    <a:cubicBezTo>
                      <a:pt x="243" y="8772"/>
                      <a:pt x="485" y="9225"/>
                      <a:pt x="787" y="9619"/>
                    </a:cubicBezTo>
                    <a:cubicBezTo>
                      <a:pt x="848" y="9740"/>
                      <a:pt x="969" y="9800"/>
                      <a:pt x="1120" y="9800"/>
                    </a:cubicBezTo>
                    <a:cubicBezTo>
                      <a:pt x="1142" y="9806"/>
                      <a:pt x="1164" y="9808"/>
                      <a:pt x="1186" y="9808"/>
                    </a:cubicBezTo>
                    <a:cubicBezTo>
                      <a:pt x="1284" y="9808"/>
                      <a:pt x="1379" y="9759"/>
                      <a:pt x="1453" y="9709"/>
                    </a:cubicBezTo>
                    <a:lnTo>
                      <a:pt x="9074" y="2965"/>
                    </a:lnTo>
                    <a:cubicBezTo>
                      <a:pt x="9286" y="2783"/>
                      <a:pt x="9347" y="2481"/>
                      <a:pt x="9226" y="2209"/>
                    </a:cubicBezTo>
                    <a:cubicBezTo>
                      <a:pt x="9195" y="2148"/>
                      <a:pt x="9165" y="2058"/>
                      <a:pt x="9105" y="2027"/>
                    </a:cubicBez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5964900" y="2262050"/>
                <a:ext cx="442350" cy="242725"/>
              </a:xfrm>
              <a:custGeom>
                <a:avLst/>
                <a:gdLst/>
                <a:ahLst/>
                <a:cxnLst/>
                <a:rect l="l" t="t" r="r" b="b"/>
                <a:pathLst>
                  <a:path w="17694" h="9709" extrusionOk="0">
                    <a:moveTo>
                      <a:pt x="13278" y="1"/>
                    </a:moveTo>
                    <a:cubicBezTo>
                      <a:pt x="13278" y="1"/>
                      <a:pt x="938" y="3176"/>
                      <a:pt x="1" y="7380"/>
                    </a:cubicBezTo>
                    <a:cubicBezTo>
                      <a:pt x="1" y="7380"/>
                      <a:pt x="5966" y="9709"/>
                      <a:pt x="11356" y="9709"/>
                    </a:cubicBezTo>
                    <a:cubicBezTo>
                      <a:pt x="13784" y="9709"/>
                      <a:pt x="16097" y="9236"/>
                      <a:pt x="17694" y="7864"/>
                    </a:cubicBezTo>
                    <a:lnTo>
                      <a:pt x="13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6128975" y="2723214"/>
                <a:ext cx="262400" cy="159300"/>
              </a:xfrm>
              <a:custGeom>
                <a:avLst/>
                <a:gdLst/>
                <a:ahLst/>
                <a:cxnLst/>
                <a:rect l="l" t="t" r="r" b="b"/>
                <a:pathLst>
                  <a:path w="10496" h="6372" extrusionOk="0">
                    <a:moveTo>
                      <a:pt x="8408" y="1"/>
                    </a:moveTo>
                    <a:cubicBezTo>
                      <a:pt x="7594" y="1"/>
                      <a:pt x="6679" y="271"/>
                      <a:pt x="5929" y="1199"/>
                    </a:cubicBezTo>
                    <a:cubicBezTo>
                      <a:pt x="4114" y="3407"/>
                      <a:pt x="3207" y="2651"/>
                      <a:pt x="1997" y="3619"/>
                    </a:cubicBezTo>
                    <a:cubicBezTo>
                      <a:pt x="1120" y="4345"/>
                      <a:pt x="424" y="5282"/>
                      <a:pt x="1" y="6371"/>
                    </a:cubicBezTo>
                    <a:cubicBezTo>
                      <a:pt x="3" y="6371"/>
                      <a:pt x="6" y="6371"/>
                      <a:pt x="9" y="6371"/>
                    </a:cubicBezTo>
                    <a:cubicBezTo>
                      <a:pt x="587" y="6371"/>
                      <a:pt x="10103" y="806"/>
                      <a:pt x="10103" y="806"/>
                    </a:cubicBezTo>
                    <a:lnTo>
                      <a:pt x="10496" y="534"/>
                    </a:lnTo>
                    <a:cubicBezTo>
                      <a:pt x="10461" y="516"/>
                      <a:pt x="9531" y="1"/>
                      <a:pt x="8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6038250" y="2585675"/>
                <a:ext cx="284325" cy="330250"/>
              </a:xfrm>
              <a:custGeom>
                <a:avLst/>
                <a:gdLst/>
                <a:ahLst/>
                <a:cxnLst/>
                <a:rect l="l" t="t" r="r" b="b"/>
                <a:pathLst>
                  <a:path w="11373" h="13210" extrusionOk="0">
                    <a:moveTo>
                      <a:pt x="1" y="0"/>
                    </a:moveTo>
                    <a:lnTo>
                      <a:pt x="4053" y="10979"/>
                    </a:lnTo>
                    <a:cubicBezTo>
                      <a:pt x="4613" y="12355"/>
                      <a:pt x="5946" y="13209"/>
                      <a:pt x="7359" y="13209"/>
                    </a:cubicBezTo>
                    <a:cubicBezTo>
                      <a:pt x="7779" y="13209"/>
                      <a:pt x="8205" y="13134"/>
                      <a:pt x="8620" y="12975"/>
                    </a:cubicBezTo>
                    <a:cubicBezTo>
                      <a:pt x="10435" y="12310"/>
                      <a:pt x="11372" y="10313"/>
                      <a:pt x="10768" y="8469"/>
                    </a:cubicBezTo>
                    <a:lnTo>
                      <a:pt x="7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5952050" y="2337150"/>
                <a:ext cx="439325" cy="547200"/>
              </a:xfrm>
              <a:custGeom>
                <a:avLst/>
                <a:gdLst/>
                <a:ahLst/>
                <a:cxnLst/>
                <a:rect l="l" t="t" r="r" b="b"/>
                <a:pathLst>
                  <a:path w="17573" h="21888" extrusionOk="0">
                    <a:moveTo>
                      <a:pt x="5008" y="1"/>
                    </a:moveTo>
                    <a:cubicBezTo>
                      <a:pt x="4612" y="1"/>
                      <a:pt x="4242" y="48"/>
                      <a:pt x="3902" y="142"/>
                    </a:cubicBezTo>
                    <a:cubicBezTo>
                      <a:pt x="1" y="1201"/>
                      <a:pt x="1059" y="10304"/>
                      <a:pt x="7078" y="21888"/>
                    </a:cubicBezTo>
                    <a:cubicBezTo>
                      <a:pt x="7501" y="20799"/>
                      <a:pt x="8167" y="19861"/>
                      <a:pt x="9074" y="19135"/>
                    </a:cubicBezTo>
                    <a:cubicBezTo>
                      <a:pt x="10284" y="18198"/>
                      <a:pt x="11221" y="18893"/>
                      <a:pt x="12976" y="16746"/>
                    </a:cubicBezTo>
                    <a:cubicBezTo>
                      <a:pt x="13728" y="15828"/>
                      <a:pt x="14653" y="15560"/>
                      <a:pt x="15475" y="15560"/>
                    </a:cubicBezTo>
                    <a:cubicBezTo>
                      <a:pt x="16603" y="15560"/>
                      <a:pt x="17538" y="16063"/>
                      <a:pt x="17573" y="16081"/>
                    </a:cubicBezTo>
                    <a:cubicBezTo>
                      <a:pt x="16108" y="5276"/>
                      <a:pt x="9190" y="1"/>
                      <a:pt x="50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5878286" y="2609875"/>
                <a:ext cx="219300" cy="227600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9104" extrusionOk="0">
                    <a:moveTo>
                      <a:pt x="1" y="0"/>
                    </a:moveTo>
                    <a:cubicBezTo>
                      <a:pt x="1" y="0"/>
                      <a:pt x="1" y="30"/>
                      <a:pt x="1" y="30"/>
                    </a:cubicBezTo>
                    <a:cubicBezTo>
                      <a:pt x="31" y="484"/>
                      <a:pt x="7502" y="8771"/>
                      <a:pt x="7502" y="8771"/>
                    </a:cubicBezTo>
                    <a:lnTo>
                      <a:pt x="7834" y="9104"/>
                    </a:lnTo>
                    <a:cubicBezTo>
                      <a:pt x="7834" y="9043"/>
                      <a:pt x="8772" y="6019"/>
                      <a:pt x="6262" y="4718"/>
                    </a:cubicBezTo>
                    <a:cubicBezTo>
                      <a:pt x="3721" y="3418"/>
                      <a:pt x="4265" y="2359"/>
                      <a:pt x="3086" y="1391"/>
                    </a:cubicBezTo>
                    <a:cubicBezTo>
                      <a:pt x="2209" y="665"/>
                      <a:pt x="1120" y="18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5778900" y="2402300"/>
                <a:ext cx="557275" cy="415925"/>
              </a:xfrm>
              <a:custGeom>
                <a:avLst/>
                <a:gdLst/>
                <a:ahLst/>
                <a:cxnLst/>
                <a:rect l="l" t="t" r="r" b="b"/>
                <a:pathLst>
                  <a:path w="22291" h="16637" extrusionOk="0">
                    <a:moveTo>
                      <a:pt x="18667" y="1"/>
                    </a:moveTo>
                    <a:cubicBezTo>
                      <a:pt x="18027" y="1"/>
                      <a:pt x="17377" y="172"/>
                      <a:pt x="16786" y="530"/>
                    </a:cubicBezTo>
                    <a:lnTo>
                      <a:pt x="1664" y="10057"/>
                    </a:lnTo>
                    <a:cubicBezTo>
                      <a:pt x="1331" y="10269"/>
                      <a:pt x="1029" y="10541"/>
                      <a:pt x="787" y="10844"/>
                    </a:cubicBezTo>
                    <a:cubicBezTo>
                      <a:pt x="273" y="11479"/>
                      <a:pt x="1" y="12265"/>
                      <a:pt x="1" y="13082"/>
                    </a:cubicBezTo>
                    <a:cubicBezTo>
                      <a:pt x="1" y="13747"/>
                      <a:pt x="182" y="14412"/>
                      <a:pt x="545" y="14957"/>
                    </a:cubicBezTo>
                    <a:cubicBezTo>
                      <a:pt x="1230" y="16029"/>
                      <a:pt x="2379" y="16637"/>
                      <a:pt x="3577" y="16637"/>
                    </a:cubicBezTo>
                    <a:cubicBezTo>
                      <a:pt x="3968" y="16637"/>
                      <a:pt x="4363" y="16572"/>
                      <a:pt x="4749" y="16439"/>
                    </a:cubicBezTo>
                    <a:cubicBezTo>
                      <a:pt x="5021" y="16348"/>
                      <a:pt x="5233" y="16227"/>
                      <a:pt x="5475" y="16106"/>
                    </a:cubicBezTo>
                    <a:lnTo>
                      <a:pt x="6775" y="15259"/>
                    </a:lnTo>
                    <a:lnTo>
                      <a:pt x="11705" y="12205"/>
                    </a:lnTo>
                    <a:lnTo>
                      <a:pt x="20627" y="6579"/>
                    </a:lnTo>
                    <a:cubicBezTo>
                      <a:pt x="21656" y="5944"/>
                      <a:pt x="22291" y="4795"/>
                      <a:pt x="22291" y="3555"/>
                    </a:cubicBezTo>
                    <a:cubicBezTo>
                      <a:pt x="22261" y="2889"/>
                      <a:pt x="22079" y="2254"/>
                      <a:pt x="21716" y="1680"/>
                    </a:cubicBezTo>
                    <a:cubicBezTo>
                      <a:pt x="21027" y="596"/>
                      <a:pt x="19863" y="1"/>
                      <a:pt x="18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6001200" y="1991375"/>
                <a:ext cx="359925" cy="132325"/>
              </a:xfrm>
              <a:custGeom>
                <a:avLst/>
                <a:gdLst/>
                <a:ahLst/>
                <a:cxnLst/>
                <a:rect l="l" t="t" r="r" b="b"/>
                <a:pathLst>
                  <a:path w="14397" h="5293" extrusionOk="0">
                    <a:moveTo>
                      <a:pt x="7199" y="0"/>
                    </a:moveTo>
                    <a:cubicBezTo>
                      <a:pt x="3206" y="0"/>
                      <a:pt x="1" y="1180"/>
                      <a:pt x="1" y="2631"/>
                    </a:cubicBezTo>
                    <a:cubicBezTo>
                      <a:pt x="1" y="4083"/>
                      <a:pt x="3206" y="5293"/>
                      <a:pt x="7199" y="5293"/>
                    </a:cubicBezTo>
                    <a:cubicBezTo>
                      <a:pt x="11191" y="5293"/>
                      <a:pt x="14397" y="4113"/>
                      <a:pt x="14397" y="2631"/>
                    </a:cubicBezTo>
                    <a:cubicBezTo>
                      <a:pt x="14397" y="1180"/>
                      <a:pt x="11191" y="0"/>
                      <a:pt x="7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6125950" y="1745700"/>
                <a:ext cx="133875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6895" extrusionOk="0">
                    <a:moveTo>
                      <a:pt x="2051" y="1"/>
                    </a:moveTo>
                    <a:cubicBezTo>
                      <a:pt x="1332" y="1"/>
                      <a:pt x="619" y="348"/>
                      <a:pt x="455" y="421"/>
                    </a:cubicBezTo>
                    <a:lnTo>
                      <a:pt x="1" y="4020"/>
                    </a:lnTo>
                    <a:cubicBezTo>
                      <a:pt x="848" y="4081"/>
                      <a:pt x="1453" y="5260"/>
                      <a:pt x="1453" y="5260"/>
                    </a:cubicBezTo>
                    <a:cubicBezTo>
                      <a:pt x="1875" y="6465"/>
                      <a:pt x="2358" y="6894"/>
                      <a:pt x="2813" y="6894"/>
                    </a:cubicBezTo>
                    <a:cubicBezTo>
                      <a:pt x="3465" y="6894"/>
                      <a:pt x="4058" y="6009"/>
                      <a:pt x="4326" y="5260"/>
                    </a:cubicBezTo>
                    <a:cubicBezTo>
                      <a:pt x="4689" y="4232"/>
                      <a:pt x="5354" y="3839"/>
                      <a:pt x="5082" y="2659"/>
                    </a:cubicBezTo>
                    <a:cubicBezTo>
                      <a:pt x="4931" y="2085"/>
                      <a:pt x="4356" y="2145"/>
                      <a:pt x="4265" y="1692"/>
                    </a:cubicBezTo>
                    <a:cubicBezTo>
                      <a:pt x="4175" y="1329"/>
                      <a:pt x="3691" y="1177"/>
                      <a:pt x="3328" y="633"/>
                    </a:cubicBezTo>
                    <a:cubicBezTo>
                      <a:pt x="3003" y="152"/>
                      <a:pt x="2526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6108575" y="1852250"/>
                <a:ext cx="109650" cy="240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9605" extrusionOk="0">
                    <a:moveTo>
                      <a:pt x="4023" y="0"/>
                    </a:moveTo>
                    <a:lnTo>
                      <a:pt x="1754" y="726"/>
                    </a:lnTo>
                    <a:lnTo>
                      <a:pt x="1422" y="847"/>
                    </a:lnTo>
                    <a:cubicBezTo>
                      <a:pt x="1422" y="847"/>
                      <a:pt x="1422" y="877"/>
                      <a:pt x="1392" y="1059"/>
                    </a:cubicBezTo>
                    <a:cubicBezTo>
                      <a:pt x="1331" y="1271"/>
                      <a:pt x="1240" y="1785"/>
                      <a:pt x="1059" y="2752"/>
                    </a:cubicBezTo>
                    <a:cubicBezTo>
                      <a:pt x="968" y="3297"/>
                      <a:pt x="817" y="4023"/>
                      <a:pt x="666" y="4930"/>
                    </a:cubicBezTo>
                    <a:cubicBezTo>
                      <a:pt x="605" y="5323"/>
                      <a:pt x="514" y="5686"/>
                      <a:pt x="454" y="6140"/>
                    </a:cubicBezTo>
                    <a:cubicBezTo>
                      <a:pt x="333" y="6714"/>
                      <a:pt x="242" y="7350"/>
                      <a:pt x="121" y="8045"/>
                    </a:cubicBezTo>
                    <a:cubicBezTo>
                      <a:pt x="0" y="8620"/>
                      <a:pt x="303" y="9164"/>
                      <a:pt x="847" y="9406"/>
                    </a:cubicBezTo>
                    <a:cubicBezTo>
                      <a:pt x="1221" y="9539"/>
                      <a:pt x="1609" y="9604"/>
                      <a:pt x="1996" y="9604"/>
                    </a:cubicBezTo>
                    <a:cubicBezTo>
                      <a:pt x="2580" y="9604"/>
                      <a:pt x="3163" y="9455"/>
                      <a:pt x="3690" y="9164"/>
                    </a:cubicBezTo>
                    <a:cubicBezTo>
                      <a:pt x="4114" y="8953"/>
                      <a:pt x="4386" y="8499"/>
                      <a:pt x="4355" y="8015"/>
                    </a:cubicBezTo>
                    <a:lnTo>
                      <a:pt x="40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6051100" y="1788225"/>
                <a:ext cx="170900" cy="155525"/>
              </a:xfrm>
              <a:custGeom>
                <a:avLst/>
                <a:gdLst/>
                <a:ahLst/>
                <a:cxnLst/>
                <a:rect l="l" t="t" r="r" b="b"/>
                <a:pathLst>
                  <a:path w="6836" h="6221" extrusionOk="0">
                    <a:moveTo>
                      <a:pt x="4243" y="0"/>
                    </a:moveTo>
                    <a:cubicBezTo>
                      <a:pt x="3761" y="0"/>
                      <a:pt x="3302" y="207"/>
                      <a:pt x="2995" y="565"/>
                    </a:cubicBezTo>
                    <a:cubicBezTo>
                      <a:pt x="2995" y="565"/>
                      <a:pt x="1" y="5102"/>
                      <a:pt x="1362" y="5646"/>
                    </a:cubicBezTo>
                    <a:cubicBezTo>
                      <a:pt x="2251" y="5999"/>
                      <a:pt x="2930" y="6220"/>
                      <a:pt x="3530" y="6220"/>
                    </a:cubicBezTo>
                    <a:cubicBezTo>
                      <a:pt x="4215" y="6220"/>
                      <a:pt x="4798" y="5932"/>
                      <a:pt x="5475" y="5223"/>
                    </a:cubicBezTo>
                    <a:cubicBezTo>
                      <a:pt x="5929" y="4769"/>
                      <a:pt x="6231" y="3801"/>
                      <a:pt x="6473" y="2954"/>
                    </a:cubicBezTo>
                    <a:cubicBezTo>
                      <a:pt x="6836" y="1593"/>
                      <a:pt x="5929" y="202"/>
                      <a:pt x="4507" y="21"/>
                    </a:cubicBezTo>
                    <a:cubicBezTo>
                      <a:pt x="4419" y="7"/>
                      <a:pt x="4331" y="0"/>
                      <a:pt x="42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6137300" y="1792500"/>
                <a:ext cx="92350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2754" extrusionOk="0">
                    <a:moveTo>
                      <a:pt x="1540" y="0"/>
                    </a:moveTo>
                    <a:cubicBezTo>
                      <a:pt x="950" y="0"/>
                      <a:pt x="350" y="251"/>
                      <a:pt x="1" y="727"/>
                    </a:cubicBezTo>
                    <a:cubicBezTo>
                      <a:pt x="256" y="669"/>
                      <a:pt x="462" y="645"/>
                      <a:pt x="627" y="645"/>
                    </a:cubicBezTo>
                    <a:cubicBezTo>
                      <a:pt x="1321" y="645"/>
                      <a:pt x="1301" y="1060"/>
                      <a:pt x="1301" y="1060"/>
                    </a:cubicBezTo>
                    <a:cubicBezTo>
                      <a:pt x="2027" y="1422"/>
                      <a:pt x="2632" y="2027"/>
                      <a:pt x="3025" y="2753"/>
                    </a:cubicBezTo>
                    <a:cubicBezTo>
                      <a:pt x="3694" y="865"/>
                      <a:pt x="2636" y="0"/>
                      <a:pt x="1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6063675" y="1733900"/>
                <a:ext cx="16590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6636" h="3467" extrusionOk="0">
                    <a:moveTo>
                      <a:pt x="1979" y="0"/>
                    </a:moveTo>
                    <a:cubicBezTo>
                      <a:pt x="1524" y="0"/>
                      <a:pt x="936" y="199"/>
                      <a:pt x="556" y="1075"/>
                    </a:cubicBezTo>
                    <a:cubicBezTo>
                      <a:pt x="0" y="2440"/>
                      <a:pt x="1557" y="3467"/>
                      <a:pt x="2560" y="3467"/>
                    </a:cubicBezTo>
                    <a:cubicBezTo>
                      <a:pt x="2757" y="3467"/>
                      <a:pt x="2933" y="3427"/>
                      <a:pt x="3067" y="3343"/>
                    </a:cubicBezTo>
                    <a:cubicBezTo>
                      <a:pt x="3230" y="3248"/>
                      <a:pt x="3412" y="3201"/>
                      <a:pt x="3595" y="3201"/>
                    </a:cubicBezTo>
                    <a:cubicBezTo>
                      <a:pt x="3820" y="3201"/>
                      <a:pt x="4047" y="3270"/>
                      <a:pt x="4246" y="3404"/>
                    </a:cubicBezTo>
                    <a:cubicBezTo>
                      <a:pt x="4367" y="3041"/>
                      <a:pt x="4549" y="2708"/>
                      <a:pt x="4821" y="2436"/>
                    </a:cubicBezTo>
                    <a:cubicBezTo>
                      <a:pt x="5244" y="2012"/>
                      <a:pt x="5819" y="1770"/>
                      <a:pt x="6424" y="1740"/>
                    </a:cubicBezTo>
                    <a:lnTo>
                      <a:pt x="6424" y="1710"/>
                    </a:lnTo>
                    <a:cubicBezTo>
                      <a:pt x="6424" y="1710"/>
                      <a:pt x="6635" y="1407"/>
                      <a:pt x="5426" y="561"/>
                    </a:cubicBezTo>
                    <a:cubicBezTo>
                      <a:pt x="4821" y="137"/>
                      <a:pt x="4125" y="31"/>
                      <a:pt x="3581" y="31"/>
                    </a:cubicBezTo>
                    <a:cubicBezTo>
                      <a:pt x="3036" y="31"/>
                      <a:pt x="2643" y="137"/>
                      <a:pt x="2643" y="137"/>
                    </a:cubicBezTo>
                    <a:cubicBezTo>
                      <a:pt x="2643" y="137"/>
                      <a:pt x="2357" y="0"/>
                      <a:pt x="1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5924825" y="1993625"/>
                <a:ext cx="483200" cy="465800"/>
              </a:xfrm>
              <a:custGeom>
                <a:avLst/>
                <a:gdLst/>
                <a:ahLst/>
                <a:cxnLst/>
                <a:rect l="l" t="t" r="r" b="b"/>
                <a:pathLst>
                  <a:path w="19328" h="18632" extrusionOk="0">
                    <a:moveTo>
                      <a:pt x="12159" y="1"/>
                    </a:moveTo>
                    <a:cubicBezTo>
                      <a:pt x="11524" y="1664"/>
                      <a:pt x="9165" y="2935"/>
                      <a:pt x="9165" y="2935"/>
                    </a:cubicBezTo>
                    <a:cubicBezTo>
                      <a:pt x="9165" y="2935"/>
                      <a:pt x="7108" y="1816"/>
                      <a:pt x="6322" y="303"/>
                    </a:cubicBezTo>
                    <a:lnTo>
                      <a:pt x="6080" y="364"/>
                    </a:lnTo>
                    <a:cubicBezTo>
                      <a:pt x="5747" y="424"/>
                      <a:pt x="5445" y="515"/>
                      <a:pt x="5142" y="606"/>
                    </a:cubicBezTo>
                    <a:cubicBezTo>
                      <a:pt x="4084" y="939"/>
                      <a:pt x="3298" y="1362"/>
                      <a:pt x="2965" y="1846"/>
                    </a:cubicBezTo>
                    <a:cubicBezTo>
                      <a:pt x="1" y="6443"/>
                      <a:pt x="1634" y="18147"/>
                      <a:pt x="1634" y="18147"/>
                    </a:cubicBezTo>
                    <a:cubicBezTo>
                      <a:pt x="4153" y="17176"/>
                      <a:pt x="8102" y="16451"/>
                      <a:pt x="11615" y="16451"/>
                    </a:cubicBezTo>
                    <a:cubicBezTo>
                      <a:pt x="13458" y="16451"/>
                      <a:pt x="15182" y="16651"/>
                      <a:pt x="16514" y="17119"/>
                    </a:cubicBezTo>
                    <a:lnTo>
                      <a:pt x="19327" y="18631"/>
                    </a:lnTo>
                    <a:cubicBezTo>
                      <a:pt x="19327" y="18631"/>
                      <a:pt x="19327" y="6050"/>
                      <a:pt x="17543" y="2420"/>
                    </a:cubicBezTo>
                    <a:cubicBezTo>
                      <a:pt x="16938" y="1211"/>
                      <a:pt x="15335" y="515"/>
                      <a:pt x="13399" y="152"/>
                    </a:cubicBezTo>
                    <a:cubicBezTo>
                      <a:pt x="13097" y="122"/>
                      <a:pt x="12794" y="61"/>
                      <a:pt x="12522" y="31"/>
                    </a:cubicBezTo>
                    <a:lnTo>
                      <a:pt x="12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6095725" y="1843425"/>
                <a:ext cx="4125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836" extrusionOk="0">
                    <a:moveTo>
                      <a:pt x="1559" y="0"/>
                    </a:moveTo>
                    <a:cubicBezTo>
                      <a:pt x="1550" y="0"/>
                      <a:pt x="1543" y="6"/>
                      <a:pt x="1543" y="21"/>
                    </a:cubicBezTo>
                    <a:lnTo>
                      <a:pt x="907" y="777"/>
                    </a:lnTo>
                    <a:lnTo>
                      <a:pt x="30" y="988"/>
                    </a:lnTo>
                    <a:cubicBezTo>
                      <a:pt x="30" y="988"/>
                      <a:pt x="0" y="1019"/>
                      <a:pt x="0" y="1049"/>
                    </a:cubicBezTo>
                    <a:cubicBezTo>
                      <a:pt x="30" y="1412"/>
                      <a:pt x="272" y="1714"/>
                      <a:pt x="605" y="1835"/>
                    </a:cubicBezTo>
                    <a:cubicBezTo>
                      <a:pt x="635" y="1835"/>
                      <a:pt x="665" y="1805"/>
                      <a:pt x="665" y="1775"/>
                    </a:cubicBezTo>
                    <a:cubicBezTo>
                      <a:pt x="665" y="1745"/>
                      <a:pt x="635" y="1714"/>
                      <a:pt x="605" y="1714"/>
                    </a:cubicBezTo>
                    <a:cubicBezTo>
                      <a:pt x="333" y="1624"/>
                      <a:pt x="121" y="1351"/>
                      <a:pt x="91" y="1049"/>
                    </a:cubicBezTo>
                    <a:lnTo>
                      <a:pt x="968" y="837"/>
                    </a:lnTo>
                    <a:lnTo>
                      <a:pt x="998" y="837"/>
                    </a:lnTo>
                    <a:lnTo>
                      <a:pt x="1603" y="81"/>
                    </a:lnTo>
                    <a:cubicBezTo>
                      <a:pt x="1649" y="58"/>
                      <a:pt x="1590" y="0"/>
                      <a:pt x="1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6113100" y="1895350"/>
                <a:ext cx="3632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108" extrusionOk="0">
                    <a:moveTo>
                      <a:pt x="1452" y="0"/>
                    </a:moveTo>
                    <a:cubicBezTo>
                      <a:pt x="1220" y="317"/>
                      <a:pt x="855" y="501"/>
                      <a:pt x="481" y="501"/>
                    </a:cubicBezTo>
                    <a:cubicBezTo>
                      <a:pt x="320" y="501"/>
                      <a:pt x="156" y="466"/>
                      <a:pt x="1" y="393"/>
                    </a:cubicBezTo>
                    <a:lnTo>
                      <a:pt x="1" y="393"/>
                    </a:lnTo>
                    <a:cubicBezTo>
                      <a:pt x="1" y="393"/>
                      <a:pt x="281" y="1107"/>
                      <a:pt x="748" y="1107"/>
                    </a:cubicBezTo>
                    <a:cubicBezTo>
                      <a:pt x="790" y="1107"/>
                      <a:pt x="833" y="1101"/>
                      <a:pt x="878" y="1089"/>
                    </a:cubicBezTo>
                    <a:cubicBezTo>
                      <a:pt x="1422" y="968"/>
                      <a:pt x="1452" y="0"/>
                      <a:pt x="14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6158850" y="1847700"/>
                <a:ext cx="1060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64" extrusionOk="0">
                    <a:moveTo>
                      <a:pt x="212" y="1"/>
                    </a:moveTo>
                    <a:cubicBezTo>
                      <a:pt x="106" y="1"/>
                      <a:pt x="1" y="61"/>
                      <a:pt x="16" y="182"/>
                    </a:cubicBezTo>
                    <a:cubicBezTo>
                      <a:pt x="31" y="303"/>
                      <a:pt x="122" y="364"/>
                      <a:pt x="212" y="364"/>
                    </a:cubicBezTo>
                    <a:cubicBezTo>
                      <a:pt x="303" y="364"/>
                      <a:pt x="394" y="303"/>
                      <a:pt x="409" y="182"/>
                    </a:cubicBezTo>
                    <a:cubicBezTo>
                      <a:pt x="424" y="61"/>
                      <a:pt x="318" y="1"/>
                      <a:pt x="2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6110850" y="1837875"/>
                <a:ext cx="113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25" extrusionOk="0">
                    <a:moveTo>
                      <a:pt x="242" y="1"/>
                    </a:moveTo>
                    <a:cubicBezTo>
                      <a:pt x="0" y="31"/>
                      <a:pt x="0" y="394"/>
                      <a:pt x="242" y="424"/>
                    </a:cubicBezTo>
                    <a:cubicBezTo>
                      <a:pt x="363" y="424"/>
                      <a:pt x="454" y="333"/>
                      <a:pt x="454" y="212"/>
                    </a:cubicBezTo>
                    <a:cubicBezTo>
                      <a:pt x="454" y="91"/>
                      <a:pt x="363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6191750" y="1827625"/>
                <a:ext cx="4305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621" extrusionOk="0">
                    <a:moveTo>
                      <a:pt x="534" y="1"/>
                    </a:moveTo>
                    <a:cubicBezTo>
                      <a:pt x="352" y="1"/>
                      <a:pt x="167" y="73"/>
                      <a:pt x="0" y="259"/>
                    </a:cubicBezTo>
                    <a:cubicBezTo>
                      <a:pt x="272" y="653"/>
                      <a:pt x="363" y="1167"/>
                      <a:pt x="182" y="1620"/>
                    </a:cubicBezTo>
                    <a:lnTo>
                      <a:pt x="424" y="1620"/>
                    </a:lnTo>
                    <a:cubicBezTo>
                      <a:pt x="424" y="1620"/>
                      <a:pt x="610" y="823"/>
                      <a:pt x="1156" y="823"/>
                    </a:cubicBezTo>
                    <a:cubicBezTo>
                      <a:pt x="1193" y="823"/>
                      <a:pt x="1231" y="826"/>
                      <a:pt x="1270" y="834"/>
                    </a:cubicBezTo>
                    <a:cubicBezTo>
                      <a:pt x="1289" y="837"/>
                      <a:pt x="1306" y="838"/>
                      <a:pt x="1322" y="838"/>
                    </a:cubicBezTo>
                    <a:cubicBezTo>
                      <a:pt x="1721" y="838"/>
                      <a:pt x="1152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6148775" y="1886825"/>
                <a:ext cx="1350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614" extrusionOk="0">
                    <a:moveTo>
                      <a:pt x="133" y="1"/>
                    </a:moveTo>
                    <a:cubicBezTo>
                      <a:pt x="108" y="1"/>
                      <a:pt x="82" y="3"/>
                      <a:pt x="56" y="9"/>
                    </a:cubicBezTo>
                    <a:cubicBezTo>
                      <a:pt x="50" y="6"/>
                      <a:pt x="45" y="4"/>
                      <a:pt x="41" y="4"/>
                    </a:cubicBezTo>
                    <a:cubicBezTo>
                      <a:pt x="0" y="4"/>
                      <a:pt x="0" y="103"/>
                      <a:pt x="41" y="103"/>
                    </a:cubicBezTo>
                    <a:cubicBezTo>
                      <a:pt x="45" y="103"/>
                      <a:pt x="50" y="102"/>
                      <a:pt x="56" y="99"/>
                    </a:cubicBezTo>
                    <a:cubicBezTo>
                      <a:pt x="56" y="99"/>
                      <a:pt x="298" y="99"/>
                      <a:pt x="388" y="220"/>
                    </a:cubicBezTo>
                    <a:cubicBezTo>
                      <a:pt x="449" y="311"/>
                      <a:pt x="449" y="432"/>
                      <a:pt x="388" y="553"/>
                    </a:cubicBezTo>
                    <a:cubicBezTo>
                      <a:pt x="358" y="553"/>
                      <a:pt x="388" y="583"/>
                      <a:pt x="419" y="613"/>
                    </a:cubicBezTo>
                    <a:cubicBezTo>
                      <a:pt x="449" y="613"/>
                      <a:pt x="479" y="583"/>
                      <a:pt x="479" y="583"/>
                    </a:cubicBezTo>
                    <a:cubicBezTo>
                      <a:pt x="540" y="432"/>
                      <a:pt x="540" y="281"/>
                      <a:pt x="479" y="160"/>
                    </a:cubicBezTo>
                    <a:cubicBezTo>
                      <a:pt x="379" y="60"/>
                      <a:pt x="258" y="1"/>
                      <a:pt x="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5767575" y="2647375"/>
                <a:ext cx="251050" cy="539425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21577" extrusionOk="0">
                    <a:moveTo>
                      <a:pt x="3672" y="1"/>
                    </a:moveTo>
                    <a:cubicBezTo>
                      <a:pt x="3296" y="1"/>
                      <a:pt x="2913" y="72"/>
                      <a:pt x="2541" y="224"/>
                    </a:cubicBezTo>
                    <a:lnTo>
                      <a:pt x="2359" y="284"/>
                    </a:lnTo>
                    <a:cubicBezTo>
                      <a:pt x="786" y="950"/>
                      <a:pt x="0" y="2734"/>
                      <a:pt x="575" y="4337"/>
                    </a:cubicBezTo>
                    <a:lnTo>
                      <a:pt x="696" y="4730"/>
                    </a:lnTo>
                    <a:lnTo>
                      <a:pt x="2268" y="9569"/>
                    </a:lnTo>
                    <a:lnTo>
                      <a:pt x="5172" y="18643"/>
                    </a:lnTo>
                    <a:lnTo>
                      <a:pt x="6109" y="21576"/>
                    </a:lnTo>
                    <a:lnTo>
                      <a:pt x="9769" y="19641"/>
                    </a:lnTo>
                    <a:lnTo>
                      <a:pt x="10041" y="19490"/>
                    </a:lnTo>
                    <a:lnTo>
                      <a:pt x="9920" y="19036"/>
                    </a:lnTo>
                    <a:lnTo>
                      <a:pt x="7803" y="8329"/>
                    </a:lnTo>
                    <a:lnTo>
                      <a:pt x="7228" y="5517"/>
                    </a:lnTo>
                    <a:lnTo>
                      <a:pt x="6624" y="2432"/>
                    </a:lnTo>
                    <a:cubicBezTo>
                      <a:pt x="6624" y="2311"/>
                      <a:pt x="6593" y="2220"/>
                      <a:pt x="6533" y="2129"/>
                    </a:cubicBezTo>
                    <a:cubicBezTo>
                      <a:pt x="6136" y="822"/>
                      <a:pt x="4946" y="1"/>
                      <a:pt x="3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5781175" y="3112675"/>
                <a:ext cx="270700" cy="179550"/>
              </a:xfrm>
              <a:custGeom>
                <a:avLst/>
                <a:gdLst/>
                <a:ahLst/>
                <a:cxnLst/>
                <a:rect l="l" t="t" r="r" b="b"/>
                <a:pathLst>
                  <a:path w="10828" h="7182" extrusionOk="0">
                    <a:moveTo>
                      <a:pt x="4567" y="0"/>
                    </a:moveTo>
                    <a:lnTo>
                      <a:pt x="3781" y="2239"/>
                    </a:lnTo>
                    <a:cubicBezTo>
                      <a:pt x="3720" y="2329"/>
                      <a:pt x="3630" y="2420"/>
                      <a:pt x="3539" y="2480"/>
                    </a:cubicBezTo>
                    <a:cubicBezTo>
                      <a:pt x="2843" y="2904"/>
                      <a:pt x="242" y="4598"/>
                      <a:pt x="61" y="5354"/>
                    </a:cubicBezTo>
                    <a:cubicBezTo>
                      <a:pt x="0" y="5868"/>
                      <a:pt x="0" y="6352"/>
                      <a:pt x="152" y="6836"/>
                    </a:cubicBezTo>
                    <a:cubicBezTo>
                      <a:pt x="177" y="7041"/>
                      <a:pt x="378" y="7182"/>
                      <a:pt x="605" y="7182"/>
                    </a:cubicBezTo>
                    <a:cubicBezTo>
                      <a:pt x="645" y="7182"/>
                      <a:pt x="686" y="7177"/>
                      <a:pt x="726" y="7168"/>
                    </a:cubicBezTo>
                    <a:lnTo>
                      <a:pt x="10374" y="3932"/>
                    </a:lnTo>
                    <a:cubicBezTo>
                      <a:pt x="10435" y="3932"/>
                      <a:pt x="10495" y="3902"/>
                      <a:pt x="10556" y="3841"/>
                    </a:cubicBezTo>
                    <a:cubicBezTo>
                      <a:pt x="10707" y="3720"/>
                      <a:pt x="10798" y="3539"/>
                      <a:pt x="10798" y="3327"/>
                    </a:cubicBezTo>
                    <a:cubicBezTo>
                      <a:pt x="10828" y="3237"/>
                      <a:pt x="10798" y="3176"/>
                      <a:pt x="10798" y="3085"/>
                    </a:cubicBezTo>
                    <a:lnTo>
                      <a:pt x="9467" y="303"/>
                    </a:lnTo>
                    <a:lnTo>
                      <a:pt x="9406" y="394"/>
                    </a:lnTo>
                    <a:lnTo>
                      <a:pt x="9134" y="726"/>
                    </a:lnTo>
                    <a:lnTo>
                      <a:pt x="8741" y="1180"/>
                    </a:lnTo>
                    <a:cubicBezTo>
                      <a:pt x="8524" y="1436"/>
                      <a:pt x="8192" y="1577"/>
                      <a:pt x="7861" y="1577"/>
                    </a:cubicBezTo>
                    <a:cubicBezTo>
                      <a:pt x="7684" y="1577"/>
                      <a:pt x="7508" y="1536"/>
                      <a:pt x="7350" y="1452"/>
                    </a:cubicBezTo>
                    <a:lnTo>
                      <a:pt x="4628" y="31"/>
                    </a:lnTo>
                    <a:lnTo>
                      <a:pt x="45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5875675" y="2383125"/>
                <a:ext cx="563350" cy="454350"/>
              </a:xfrm>
              <a:custGeom>
                <a:avLst/>
                <a:gdLst/>
                <a:ahLst/>
                <a:cxnLst/>
                <a:rect l="l" t="t" r="r" b="b"/>
                <a:pathLst>
                  <a:path w="22534" h="18174" extrusionOk="0">
                    <a:moveTo>
                      <a:pt x="17538" y="1"/>
                    </a:moveTo>
                    <a:cubicBezTo>
                      <a:pt x="13745" y="1"/>
                      <a:pt x="7244" y="3167"/>
                      <a:pt x="1" y="9070"/>
                    </a:cubicBezTo>
                    <a:cubicBezTo>
                      <a:pt x="1150" y="9251"/>
                      <a:pt x="2209" y="9735"/>
                      <a:pt x="3116" y="10461"/>
                    </a:cubicBezTo>
                    <a:cubicBezTo>
                      <a:pt x="4296" y="11459"/>
                      <a:pt x="3782" y="12518"/>
                      <a:pt x="6262" y="13788"/>
                    </a:cubicBezTo>
                    <a:cubicBezTo>
                      <a:pt x="8742" y="15089"/>
                      <a:pt x="7865" y="18113"/>
                      <a:pt x="7834" y="18174"/>
                    </a:cubicBezTo>
                    <a:cubicBezTo>
                      <a:pt x="19085" y="14212"/>
                      <a:pt x="22533" y="5169"/>
                      <a:pt x="20658" y="1539"/>
                    </a:cubicBezTo>
                    <a:cubicBezTo>
                      <a:pt x="20132" y="504"/>
                      <a:pt x="19050" y="1"/>
                      <a:pt x="17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6086650" y="2249775"/>
                <a:ext cx="436300" cy="270125"/>
              </a:xfrm>
              <a:custGeom>
                <a:avLst/>
                <a:gdLst/>
                <a:ahLst/>
                <a:cxnLst/>
                <a:rect l="l" t="t" r="r" b="b"/>
                <a:pathLst>
                  <a:path w="17452" h="10805" extrusionOk="0">
                    <a:moveTo>
                      <a:pt x="12354" y="1"/>
                    </a:moveTo>
                    <a:cubicBezTo>
                      <a:pt x="11586" y="1"/>
                      <a:pt x="10546" y="655"/>
                      <a:pt x="8408" y="2609"/>
                    </a:cubicBezTo>
                    <a:cubicBezTo>
                      <a:pt x="3478" y="7085"/>
                      <a:pt x="0" y="8718"/>
                      <a:pt x="0" y="8718"/>
                    </a:cubicBezTo>
                    <a:lnTo>
                      <a:pt x="1815" y="10805"/>
                    </a:lnTo>
                    <a:cubicBezTo>
                      <a:pt x="1815" y="10805"/>
                      <a:pt x="10949" y="7720"/>
                      <a:pt x="14911" y="4998"/>
                    </a:cubicBezTo>
                    <a:cubicBezTo>
                      <a:pt x="16725" y="3758"/>
                      <a:pt x="17451" y="2609"/>
                      <a:pt x="15758" y="1883"/>
                    </a:cubicBezTo>
                    <a:cubicBezTo>
                      <a:pt x="15183" y="1611"/>
                      <a:pt x="14639" y="1308"/>
                      <a:pt x="14124" y="945"/>
                    </a:cubicBezTo>
                    <a:cubicBezTo>
                      <a:pt x="13420" y="431"/>
                      <a:pt x="12977" y="1"/>
                      <a:pt x="12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5991375" y="2466200"/>
                <a:ext cx="1520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2663" extrusionOk="0">
                    <a:moveTo>
                      <a:pt x="3335" y="1"/>
                    </a:moveTo>
                    <a:cubicBezTo>
                      <a:pt x="1015" y="1"/>
                      <a:pt x="311" y="624"/>
                      <a:pt x="61" y="999"/>
                    </a:cubicBezTo>
                    <a:cubicBezTo>
                      <a:pt x="0" y="1059"/>
                      <a:pt x="61" y="1120"/>
                      <a:pt x="152" y="1120"/>
                    </a:cubicBezTo>
                    <a:cubicBezTo>
                      <a:pt x="378" y="1044"/>
                      <a:pt x="609" y="984"/>
                      <a:pt x="843" y="936"/>
                    </a:cubicBezTo>
                    <a:lnTo>
                      <a:pt x="843" y="936"/>
                    </a:lnTo>
                    <a:cubicBezTo>
                      <a:pt x="564" y="1056"/>
                      <a:pt x="300" y="1253"/>
                      <a:pt x="121" y="1573"/>
                    </a:cubicBezTo>
                    <a:cubicBezTo>
                      <a:pt x="98" y="1621"/>
                      <a:pt x="74" y="1800"/>
                      <a:pt x="183" y="1800"/>
                    </a:cubicBezTo>
                    <a:cubicBezTo>
                      <a:pt x="212" y="1800"/>
                      <a:pt x="251" y="1787"/>
                      <a:pt x="303" y="1755"/>
                    </a:cubicBezTo>
                    <a:cubicBezTo>
                      <a:pt x="700" y="1504"/>
                      <a:pt x="1168" y="1369"/>
                      <a:pt x="1650" y="1369"/>
                    </a:cubicBezTo>
                    <a:cubicBezTo>
                      <a:pt x="1865" y="1369"/>
                      <a:pt x="2084" y="1396"/>
                      <a:pt x="2299" y="1452"/>
                    </a:cubicBezTo>
                    <a:cubicBezTo>
                      <a:pt x="2186" y="1437"/>
                      <a:pt x="2073" y="1429"/>
                      <a:pt x="1961" y="1429"/>
                    </a:cubicBezTo>
                    <a:cubicBezTo>
                      <a:pt x="1412" y="1429"/>
                      <a:pt x="881" y="1610"/>
                      <a:pt x="454" y="1936"/>
                    </a:cubicBezTo>
                    <a:cubicBezTo>
                      <a:pt x="400" y="2017"/>
                      <a:pt x="467" y="2122"/>
                      <a:pt x="546" y="2122"/>
                    </a:cubicBezTo>
                    <a:cubicBezTo>
                      <a:pt x="556" y="2122"/>
                      <a:pt x="565" y="2121"/>
                      <a:pt x="575" y="2118"/>
                    </a:cubicBezTo>
                    <a:cubicBezTo>
                      <a:pt x="1181" y="1986"/>
                      <a:pt x="1764" y="1900"/>
                      <a:pt x="2363" y="1900"/>
                    </a:cubicBezTo>
                    <a:cubicBezTo>
                      <a:pt x="2452" y="1900"/>
                      <a:pt x="2542" y="1902"/>
                      <a:pt x="2632" y="1906"/>
                    </a:cubicBezTo>
                    <a:lnTo>
                      <a:pt x="1755" y="2027"/>
                    </a:lnTo>
                    <a:cubicBezTo>
                      <a:pt x="1664" y="2057"/>
                      <a:pt x="1180" y="2118"/>
                      <a:pt x="1271" y="2208"/>
                    </a:cubicBezTo>
                    <a:cubicBezTo>
                      <a:pt x="1452" y="2390"/>
                      <a:pt x="2480" y="2511"/>
                      <a:pt x="3146" y="2632"/>
                    </a:cubicBezTo>
                    <a:cubicBezTo>
                      <a:pt x="3283" y="2653"/>
                      <a:pt x="3421" y="2662"/>
                      <a:pt x="3558" y="2662"/>
                    </a:cubicBezTo>
                    <a:cubicBezTo>
                      <a:pt x="4809" y="2662"/>
                      <a:pt x="5989" y="1876"/>
                      <a:pt x="5989" y="1876"/>
                    </a:cubicBezTo>
                    <a:cubicBezTo>
                      <a:pt x="5989" y="1876"/>
                      <a:pt x="6080" y="1694"/>
                      <a:pt x="5021" y="91"/>
                    </a:cubicBezTo>
                    <a:cubicBezTo>
                      <a:pt x="4381" y="28"/>
                      <a:pt x="3822" y="1"/>
                      <a:pt x="3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6030700" y="2457825"/>
                <a:ext cx="72600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1274" extrusionOk="0">
                    <a:moveTo>
                      <a:pt x="1284" y="0"/>
                    </a:moveTo>
                    <a:cubicBezTo>
                      <a:pt x="947" y="0"/>
                      <a:pt x="646" y="40"/>
                      <a:pt x="484" y="154"/>
                    </a:cubicBezTo>
                    <a:cubicBezTo>
                      <a:pt x="0" y="517"/>
                      <a:pt x="242" y="578"/>
                      <a:pt x="575" y="608"/>
                    </a:cubicBezTo>
                    <a:cubicBezTo>
                      <a:pt x="1149" y="759"/>
                      <a:pt x="1724" y="1001"/>
                      <a:pt x="2268" y="1273"/>
                    </a:cubicBezTo>
                    <a:lnTo>
                      <a:pt x="2904" y="184"/>
                    </a:lnTo>
                    <a:cubicBezTo>
                      <a:pt x="2904" y="184"/>
                      <a:pt x="2012" y="0"/>
                      <a:pt x="12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6237875" y="2012575"/>
                <a:ext cx="281300" cy="301675"/>
              </a:xfrm>
              <a:custGeom>
                <a:avLst/>
                <a:gdLst/>
                <a:ahLst/>
                <a:cxnLst/>
                <a:rect l="l" t="t" r="r" b="b"/>
                <a:pathLst>
                  <a:path w="11252" h="12067" extrusionOk="0">
                    <a:moveTo>
                      <a:pt x="2932" y="1"/>
                    </a:moveTo>
                    <a:cubicBezTo>
                      <a:pt x="2448" y="1"/>
                      <a:pt x="1983" y="262"/>
                      <a:pt x="1754" y="695"/>
                    </a:cubicBezTo>
                    <a:cubicBezTo>
                      <a:pt x="0" y="3628"/>
                      <a:pt x="1119" y="8074"/>
                      <a:pt x="3357" y="10947"/>
                    </a:cubicBezTo>
                    <a:lnTo>
                      <a:pt x="11251" y="12067"/>
                    </a:lnTo>
                    <a:cubicBezTo>
                      <a:pt x="10555" y="8135"/>
                      <a:pt x="6382" y="725"/>
                      <a:pt x="3206" y="29"/>
                    </a:cubicBezTo>
                    <a:cubicBezTo>
                      <a:pt x="3115" y="10"/>
                      <a:pt x="3023" y="1"/>
                      <a:pt x="29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30"/>
            <p:cNvGrpSpPr/>
            <p:nvPr/>
          </p:nvGrpSpPr>
          <p:grpSpPr>
            <a:xfrm flipH="1">
              <a:off x="-93944" y="773288"/>
              <a:ext cx="1023716" cy="985531"/>
              <a:chOff x="3861571" y="1082643"/>
              <a:chExt cx="520075" cy="500600"/>
            </a:xfrm>
          </p:grpSpPr>
          <p:sp>
            <p:nvSpPr>
              <p:cNvPr id="376" name="Google Shape;376;p30"/>
              <p:cNvSpPr/>
              <p:nvPr/>
            </p:nvSpPr>
            <p:spPr>
              <a:xfrm>
                <a:off x="3861571" y="1082643"/>
                <a:ext cx="520075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20018" extrusionOk="0">
                    <a:moveTo>
                      <a:pt x="10798" y="1"/>
                    </a:moveTo>
                    <a:cubicBezTo>
                      <a:pt x="6740" y="1"/>
                      <a:pt x="3096" y="2436"/>
                      <a:pt x="1548" y="6173"/>
                    </a:cubicBezTo>
                    <a:cubicBezTo>
                      <a:pt x="1" y="9911"/>
                      <a:pt x="850" y="14215"/>
                      <a:pt x="3719" y="17084"/>
                    </a:cubicBezTo>
                    <a:cubicBezTo>
                      <a:pt x="5637" y="19002"/>
                      <a:pt x="8188" y="20018"/>
                      <a:pt x="10791" y="20018"/>
                    </a:cubicBezTo>
                    <a:cubicBezTo>
                      <a:pt x="12081" y="20018"/>
                      <a:pt x="13385" y="19768"/>
                      <a:pt x="14630" y="19255"/>
                    </a:cubicBezTo>
                    <a:cubicBezTo>
                      <a:pt x="18368" y="17707"/>
                      <a:pt x="20803" y="14064"/>
                      <a:pt x="20803" y="10005"/>
                    </a:cubicBezTo>
                    <a:cubicBezTo>
                      <a:pt x="20803" y="4493"/>
                      <a:pt x="16329" y="1"/>
                      <a:pt x="10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3894146" y="1082793"/>
                <a:ext cx="487500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19500" h="20018" extrusionOk="0">
                    <a:moveTo>
                      <a:pt x="9489" y="1"/>
                    </a:moveTo>
                    <a:cubicBezTo>
                      <a:pt x="8446" y="1"/>
                      <a:pt x="7402" y="163"/>
                      <a:pt x="6399" y="486"/>
                    </a:cubicBezTo>
                    <a:cubicBezTo>
                      <a:pt x="6210" y="1165"/>
                      <a:pt x="5927" y="2184"/>
                      <a:pt x="5682" y="3091"/>
                    </a:cubicBezTo>
                    <a:cubicBezTo>
                      <a:pt x="5418" y="3959"/>
                      <a:pt x="5210" y="4846"/>
                      <a:pt x="5078" y="5752"/>
                    </a:cubicBezTo>
                    <a:cubicBezTo>
                      <a:pt x="5059" y="5979"/>
                      <a:pt x="5078" y="6262"/>
                      <a:pt x="5078" y="6262"/>
                    </a:cubicBezTo>
                    <a:cubicBezTo>
                      <a:pt x="5078" y="6262"/>
                      <a:pt x="8041" y="4318"/>
                      <a:pt x="9854" y="3015"/>
                    </a:cubicBezTo>
                    <a:cubicBezTo>
                      <a:pt x="11307" y="1977"/>
                      <a:pt x="12723" y="1052"/>
                      <a:pt x="13233" y="731"/>
                    </a:cubicBezTo>
                    <a:cubicBezTo>
                      <a:pt x="12039" y="243"/>
                      <a:pt x="10765" y="1"/>
                      <a:pt x="9489" y="1"/>
                    </a:cubicBezTo>
                    <a:close/>
                    <a:moveTo>
                      <a:pt x="1435" y="4072"/>
                    </a:moveTo>
                    <a:cubicBezTo>
                      <a:pt x="925" y="4771"/>
                      <a:pt x="510" y="5526"/>
                      <a:pt x="189" y="6318"/>
                    </a:cubicBezTo>
                    <a:cubicBezTo>
                      <a:pt x="585" y="5960"/>
                      <a:pt x="1076" y="5733"/>
                      <a:pt x="1623" y="5658"/>
                    </a:cubicBezTo>
                    <a:cubicBezTo>
                      <a:pt x="1623" y="5658"/>
                      <a:pt x="1529" y="4865"/>
                      <a:pt x="1435" y="4072"/>
                    </a:cubicBezTo>
                    <a:close/>
                    <a:moveTo>
                      <a:pt x="17952" y="4657"/>
                    </a:moveTo>
                    <a:cubicBezTo>
                      <a:pt x="17216" y="5582"/>
                      <a:pt x="15875" y="7149"/>
                      <a:pt x="12553" y="8716"/>
                    </a:cubicBezTo>
                    <a:cubicBezTo>
                      <a:pt x="7385" y="11153"/>
                      <a:pt x="4495" y="11189"/>
                      <a:pt x="4175" y="11189"/>
                    </a:cubicBezTo>
                    <a:cubicBezTo>
                      <a:pt x="4165" y="11189"/>
                      <a:pt x="4158" y="11189"/>
                      <a:pt x="4153" y="11189"/>
                    </a:cubicBezTo>
                    <a:cubicBezTo>
                      <a:pt x="4002" y="11189"/>
                      <a:pt x="4002" y="11396"/>
                      <a:pt x="4153" y="11585"/>
                    </a:cubicBezTo>
                    <a:cubicBezTo>
                      <a:pt x="4304" y="11755"/>
                      <a:pt x="6550" y="14888"/>
                      <a:pt x="11798" y="14888"/>
                    </a:cubicBezTo>
                    <a:cubicBezTo>
                      <a:pt x="15101" y="14888"/>
                      <a:pt x="18235" y="12850"/>
                      <a:pt x="19462" y="10868"/>
                    </a:cubicBezTo>
                    <a:cubicBezTo>
                      <a:pt x="19481" y="10585"/>
                      <a:pt x="19500" y="10301"/>
                      <a:pt x="19500" y="9999"/>
                    </a:cubicBezTo>
                    <a:cubicBezTo>
                      <a:pt x="19500" y="8112"/>
                      <a:pt x="18952" y="6262"/>
                      <a:pt x="17952" y="4657"/>
                    </a:cubicBezTo>
                    <a:close/>
                    <a:moveTo>
                      <a:pt x="396" y="10415"/>
                    </a:moveTo>
                    <a:cubicBezTo>
                      <a:pt x="113" y="11075"/>
                      <a:pt x="0" y="12208"/>
                      <a:pt x="76" y="13416"/>
                    </a:cubicBezTo>
                    <a:cubicBezTo>
                      <a:pt x="1610" y="17628"/>
                      <a:pt x="5523" y="20018"/>
                      <a:pt x="9524" y="20018"/>
                    </a:cubicBezTo>
                    <a:cubicBezTo>
                      <a:pt x="11871" y="20018"/>
                      <a:pt x="14249" y="19195"/>
                      <a:pt x="16196" y="17437"/>
                    </a:cubicBezTo>
                    <a:lnTo>
                      <a:pt x="16196" y="17437"/>
                    </a:lnTo>
                    <a:cubicBezTo>
                      <a:pt x="14421" y="18574"/>
                      <a:pt x="12350" y="19158"/>
                      <a:pt x="10248" y="19158"/>
                    </a:cubicBezTo>
                    <a:cubicBezTo>
                      <a:pt x="9802" y="19158"/>
                      <a:pt x="9356" y="19132"/>
                      <a:pt x="8910" y="19079"/>
                    </a:cubicBezTo>
                    <a:cubicBezTo>
                      <a:pt x="3738" y="18418"/>
                      <a:pt x="1340" y="14907"/>
                      <a:pt x="396" y="104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xfrm>
            <a:off x="3463996" y="1410092"/>
            <a:ext cx="5402700" cy="25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Amatic SC" panose="00000500000000000000" pitchFamily="2" charset="-79"/>
                <a:ea typeface="Arial"/>
                <a:cs typeface="Amatic SC" panose="00000500000000000000" pitchFamily="2" charset="-79"/>
                <a:sym typeface="Arial"/>
              </a:rPr>
              <a:t>•כדוריד הוא ענף ספורט קבוצתי בו הרכב פותח מונה 7  שחקנים, המחולקים לעמדות: 2 פינות, 2 מקשרים,  רכז, פיבוט ושוער.</a:t>
            </a:r>
            <a:endParaRPr lang="he-IL" sz="1400" b="1" dirty="0">
              <a:latin typeface="Amatic SC" panose="00000500000000000000" pitchFamily="2" charset="-79"/>
              <a:ea typeface="Arial"/>
              <a:cs typeface="Amatic SC" panose="00000500000000000000" pitchFamily="2" charset="-79"/>
              <a:sym typeface="Arial"/>
            </a:endParaRPr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Amatic SC" panose="00000500000000000000" pitchFamily="2" charset="-79"/>
              <a:ea typeface="Arial"/>
              <a:cs typeface="Amatic SC" panose="00000500000000000000" pitchFamily="2" charset="-79"/>
              <a:sym typeface="Arial"/>
            </a:endParaRPr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Amatic SC" panose="00000500000000000000" pitchFamily="2" charset="-79"/>
                <a:ea typeface="Arial"/>
                <a:cs typeface="Amatic SC" panose="00000500000000000000" pitchFamily="2" charset="-79"/>
                <a:sym typeface="Arial"/>
              </a:rPr>
              <a:t>•מטרת המשחק היא להבקיע יותר שערים מהקבוצה היריבה.</a:t>
            </a:r>
            <a:endParaRPr sz="1400" b="1" dirty="0">
              <a:latin typeface="Amatic SC" panose="00000500000000000000" pitchFamily="2" charset="-79"/>
              <a:ea typeface="Arial"/>
              <a:cs typeface="Amatic SC" panose="00000500000000000000" pitchFamily="2" charset="-79"/>
              <a:sym typeface="Arial"/>
            </a:endParaRPr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Amatic SC" panose="00000500000000000000" pitchFamily="2" charset="-79"/>
              <a:ea typeface="Arial"/>
              <a:cs typeface="Amatic SC" panose="00000500000000000000" pitchFamily="2" charset="-79"/>
              <a:sym typeface="Arial"/>
            </a:endParaRPr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Amatic SC" panose="00000500000000000000" pitchFamily="2" charset="-79"/>
                <a:ea typeface="Arial"/>
                <a:cs typeface="Amatic SC" panose="00000500000000000000" pitchFamily="2" charset="-79"/>
                <a:sym typeface="Arial"/>
              </a:rPr>
              <a:t>•השחקנים משתמשים בידיהם על מנת לתפוס, למסור, ולזרוק את הכדור, שוערים יכולים גם לקיים מגע בכדור עם רגליהם כל עוד הם בתוך רחבת השוער.</a:t>
            </a:r>
            <a:endParaRPr sz="1400" b="1" dirty="0">
              <a:latin typeface="Amatic SC" panose="00000500000000000000" pitchFamily="2" charset="-79"/>
              <a:ea typeface="Arial"/>
              <a:cs typeface="Amatic SC" panose="00000500000000000000" pitchFamily="2" charset="-79"/>
              <a:sym typeface="Arial"/>
            </a:endParaRPr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Amatic SC" panose="00000500000000000000" pitchFamily="2" charset="-79"/>
              <a:ea typeface="Arial"/>
              <a:cs typeface="Amatic SC" panose="00000500000000000000" pitchFamily="2" charset="-79"/>
              <a:sym typeface="Arial"/>
            </a:endParaRPr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Amatic SC" panose="00000500000000000000" pitchFamily="2" charset="-79"/>
                <a:ea typeface="Arial"/>
                <a:cs typeface="Amatic SC" panose="00000500000000000000" pitchFamily="2" charset="-79"/>
                <a:sym typeface="Arial"/>
              </a:rPr>
              <a:t>•אורך משחק הוא 60 דקות למשחקי ליגה, משחקי גביע ושלבי נוקאאוט בטורנירים ימשכו להארכה של 10 </a:t>
            </a:r>
            <a:r>
              <a:rPr lang="he-IL" sz="1400" b="1" dirty="0">
                <a:latin typeface="Amatic SC" panose="00000500000000000000" pitchFamily="2" charset="-79"/>
                <a:ea typeface="Arial"/>
                <a:cs typeface="Amatic SC" panose="00000500000000000000" pitchFamily="2" charset="-79"/>
                <a:sym typeface="Arial"/>
              </a:rPr>
              <a:t> דקות </a:t>
            </a:r>
            <a:r>
              <a:rPr lang="en" sz="1400" b="1" dirty="0">
                <a:latin typeface="Amatic SC" panose="00000500000000000000" pitchFamily="2" charset="-79"/>
                <a:ea typeface="Arial"/>
                <a:cs typeface="Amatic SC" panose="00000500000000000000" pitchFamily="2" charset="-79"/>
                <a:sym typeface="Arial"/>
              </a:rPr>
              <a:t>שמחולקות ל2 </a:t>
            </a:r>
            <a:r>
              <a:rPr lang="he-IL" sz="1400" b="1" dirty="0">
                <a:latin typeface="Amatic SC" panose="00000500000000000000" pitchFamily="2" charset="-79"/>
                <a:ea typeface="Arial"/>
                <a:cs typeface="Amatic SC" panose="00000500000000000000" pitchFamily="2" charset="-79"/>
                <a:sym typeface="Arial"/>
              </a:rPr>
              <a:t> </a:t>
            </a:r>
            <a:r>
              <a:rPr lang="en" sz="1400" b="1" dirty="0">
                <a:latin typeface="Amatic SC" panose="00000500000000000000" pitchFamily="2" charset="-79"/>
                <a:ea typeface="Arial"/>
                <a:cs typeface="Amatic SC" panose="00000500000000000000" pitchFamily="2" charset="-79"/>
                <a:sym typeface="Arial"/>
              </a:rPr>
              <a:t>מחציות של 5 דקות, במקרה של תיקו נוסף תהיה הארכה נוספת, ואם המשחק לא יוכרע אז </a:t>
            </a:r>
            <a:r>
              <a:rPr lang="he-IL" sz="1400" b="1" dirty="0">
                <a:latin typeface="Amatic SC" panose="00000500000000000000" pitchFamily="2" charset="-79"/>
                <a:ea typeface="Arial"/>
                <a:cs typeface="Amatic SC" panose="00000500000000000000" pitchFamily="2" charset="-79"/>
                <a:sym typeface="Arial"/>
              </a:rPr>
              <a:t>פנדלים.</a:t>
            </a:r>
            <a:endParaRPr sz="1400" b="1" dirty="0">
              <a:latin typeface="Amatic SC" panose="00000500000000000000" pitchFamily="2" charset="-79"/>
              <a:ea typeface="Arial"/>
              <a:cs typeface="Amatic SC" panose="00000500000000000000" pitchFamily="2" charset="-79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79" name="Google Shape;379;p30"/>
          <p:cNvSpPr txBox="1">
            <a:spLocks noGrp="1"/>
          </p:cNvSpPr>
          <p:nvPr>
            <p:ph type="title"/>
          </p:nvPr>
        </p:nvSpPr>
        <p:spPr>
          <a:xfrm>
            <a:off x="5078028" y="279376"/>
            <a:ext cx="38514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מבוא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8"/>
          <p:cNvSpPr txBox="1">
            <a:spLocks noGrp="1"/>
          </p:cNvSpPr>
          <p:nvPr>
            <p:ph type="subTitle" idx="4"/>
          </p:nvPr>
        </p:nvSpPr>
        <p:spPr>
          <a:xfrm>
            <a:off x="2176223" y="1388670"/>
            <a:ext cx="6652380" cy="30685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המודל כמעט והצליח באופן מושלם לממש את הציפייה שלנו בתחילת המחקר, כאשר קיימות רק 3 קבוצות אשר חרגו.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הנתון המוערך ביותר הינו מספר המשחקים ששחקן שיחק, אשר הגיוני לחלוטין, המודל העריך בצורה נכונה שחקן ששיחק את מירב המשחקים בעונה לעומת שחקן ששיחק מספר מועט.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הקבוצה במקום הראשון זהה בשתי הטבלאות, מה שמראה על דיוק המודל בלקיחת הנתונים על הקבוצות החזקות.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אמצע הטבלה היה קשה לחיזוי, כמעט ואין קבוצות במיקומים זהים בשתי הטבלאות, אך רוב הקבוצות אכן נמצאות בטווח זה בשתי הטבלאות.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lang="he-IL" dirty="0"/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he-IL" dirty="0"/>
              <a:t>האנובר חוו ירידה משמעותית בטבלה החזויה, כנראה בגלל הערכת נתונים לא מדויקת של המודל או הפתעות לטובה במהלך העונה.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9" name="Google Shape;689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מסקנות</a:t>
            </a:r>
            <a:endParaRPr/>
          </a:p>
        </p:txBody>
      </p:sp>
      <p:grpSp>
        <p:nvGrpSpPr>
          <p:cNvPr id="795" name="Google Shape;795;p50"/>
          <p:cNvGrpSpPr/>
          <p:nvPr/>
        </p:nvGrpSpPr>
        <p:grpSpPr>
          <a:xfrm>
            <a:off x="280083" y="2034540"/>
            <a:ext cx="1944957" cy="2423838"/>
            <a:chOff x="7377611" y="2997540"/>
            <a:chExt cx="943779" cy="1458820"/>
          </a:xfrm>
        </p:grpSpPr>
        <p:grpSp>
          <p:nvGrpSpPr>
            <p:cNvPr id="796" name="Google Shape;796;p50"/>
            <p:cNvGrpSpPr/>
            <p:nvPr/>
          </p:nvGrpSpPr>
          <p:grpSpPr>
            <a:xfrm>
              <a:off x="7408938" y="2997540"/>
              <a:ext cx="912452" cy="1458820"/>
              <a:chOff x="3400921" y="923168"/>
              <a:chExt cx="1007344" cy="1610532"/>
            </a:xfrm>
          </p:grpSpPr>
          <p:sp>
            <p:nvSpPr>
              <p:cNvPr id="797" name="Google Shape;797;p50"/>
              <p:cNvSpPr/>
              <p:nvPr/>
            </p:nvSpPr>
            <p:spPr>
              <a:xfrm>
                <a:off x="4273772" y="1122723"/>
                <a:ext cx="134493" cy="109369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006" extrusionOk="0">
                    <a:moveTo>
                      <a:pt x="5264" y="1"/>
                    </a:moveTo>
                    <a:cubicBezTo>
                      <a:pt x="5223" y="1"/>
                      <a:pt x="5181" y="15"/>
                      <a:pt x="5135" y="47"/>
                    </a:cubicBezTo>
                    <a:cubicBezTo>
                      <a:pt x="4749" y="328"/>
                      <a:pt x="4678" y="1032"/>
                      <a:pt x="4186" y="1172"/>
                    </a:cubicBezTo>
                    <a:cubicBezTo>
                      <a:pt x="4157" y="1178"/>
                      <a:pt x="4128" y="1181"/>
                      <a:pt x="4101" y="1181"/>
                    </a:cubicBezTo>
                    <a:cubicBezTo>
                      <a:pt x="3715" y="1181"/>
                      <a:pt x="3457" y="654"/>
                      <a:pt x="3089" y="654"/>
                    </a:cubicBezTo>
                    <a:cubicBezTo>
                      <a:pt x="3004" y="654"/>
                      <a:pt x="2914" y="682"/>
                      <a:pt x="2814" y="750"/>
                    </a:cubicBezTo>
                    <a:cubicBezTo>
                      <a:pt x="2252" y="1137"/>
                      <a:pt x="1091" y="1911"/>
                      <a:pt x="528" y="2861"/>
                    </a:cubicBezTo>
                    <a:cubicBezTo>
                      <a:pt x="1" y="3810"/>
                      <a:pt x="1794" y="4197"/>
                      <a:pt x="1794" y="4197"/>
                    </a:cubicBezTo>
                    <a:lnTo>
                      <a:pt x="1583" y="5006"/>
                    </a:lnTo>
                    <a:cubicBezTo>
                      <a:pt x="3799" y="3951"/>
                      <a:pt x="4186" y="4513"/>
                      <a:pt x="5065" y="3810"/>
                    </a:cubicBezTo>
                    <a:lnTo>
                      <a:pt x="5311" y="3599"/>
                    </a:lnTo>
                    <a:cubicBezTo>
                      <a:pt x="5311" y="3599"/>
                      <a:pt x="6155" y="2228"/>
                      <a:pt x="5944" y="1419"/>
                    </a:cubicBezTo>
                    <a:cubicBezTo>
                      <a:pt x="5730" y="683"/>
                      <a:pt x="5542" y="1"/>
                      <a:pt x="5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0"/>
              <p:cNvSpPr/>
              <p:nvPr/>
            </p:nvSpPr>
            <p:spPr>
              <a:xfrm>
                <a:off x="3997926" y="1183677"/>
                <a:ext cx="331973" cy="194181"/>
              </a:xfrm>
              <a:custGeom>
                <a:avLst/>
                <a:gdLst/>
                <a:ahLst/>
                <a:cxnLst/>
                <a:rect l="l" t="t" r="r" b="b"/>
                <a:pathLst>
                  <a:path w="15195" h="8888" extrusionOk="0">
                    <a:moveTo>
                      <a:pt x="13365" y="0"/>
                    </a:moveTo>
                    <a:cubicBezTo>
                      <a:pt x="10341" y="1231"/>
                      <a:pt x="7211" y="2251"/>
                      <a:pt x="4010" y="2990"/>
                    </a:cubicBezTo>
                    <a:cubicBezTo>
                      <a:pt x="1865" y="3482"/>
                      <a:pt x="669" y="3869"/>
                      <a:pt x="1" y="4221"/>
                    </a:cubicBezTo>
                    <a:lnTo>
                      <a:pt x="1" y="8687"/>
                    </a:lnTo>
                    <a:cubicBezTo>
                      <a:pt x="202" y="8825"/>
                      <a:pt x="479" y="8887"/>
                      <a:pt x="819" y="8887"/>
                    </a:cubicBezTo>
                    <a:cubicBezTo>
                      <a:pt x="1429" y="8887"/>
                      <a:pt x="2239" y="8687"/>
                      <a:pt x="3166" y="8370"/>
                    </a:cubicBezTo>
                    <a:cubicBezTo>
                      <a:pt x="7281" y="6858"/>
                      <a:pt x="13752" y="2708"/>
                      <a:pt x="15194" y="1759"/>
                    </a:cubicBezTo>
                    <a:lnTo>
                      <a:pt x="133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0"/>
              <p:cNvSpPr/>
              <p:nvPr/>
            </p:nvSpPr>
            <p:spPr>
              <a:xfrm>
                <a:off x="3813533" y="1147389"/>
                <a:ext cx="274317" cy="238378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0911" extrusionOk="0">
                    <a:moveTo>
                      <a:pt x="1616" y="1"/>
                    </a:moveTo>
                    <a:cubicBezTo>
                      <a:pt x="988" y="1"/>
                      <a:pt x="438" y="91"/>
                      <a:pt x="0" y="290"/>
                    </a:cubicBezTo>
                    <a:lnTo>
                      <a:pt x="3201" y="5776"/>
                    </a:lnTo>
                    <a:cubicBezTo>
                      <a:pt x="4572" y="8379"/>
                      <a:pt x="6120" y="9645"/>
                      <a:pt x="7210" y="10313"/>
                    </a:cubicBezTo>
                    <a:cubicBezTo>
                      <a:pt x="7421" y="10418"/>
                      <a:pt x="7667" y="10559"/>
                      <a:pt x="7913" y="10665"/>
                    </a:cubicBezTo>
                    <a:cubicBezTo>
                      <a:pt x="8124" y="10770"/>
                      <a:pt x="8371" y="10840"/>
                      <a:pt x="8617" y="10911"/>
                    </a:cubicBezTo>
                    <a:lnTo>
                      <a:pt x="10375" y="7359"/>
                    </a:lnTo>
                    <a:lnTo>
                      <a:pt x="12556" y="4510"/>
                    </a:lnTo>
                    <a:cubicBezTo>
                      <a:pt x="12450" y="4440"/>
                      <a:pt x="12380" y="4369"/>
                      <a:pt x="12274" y="4299"/>
                    </a:cubicBezTo>
                    <a:lnTo>
                      <a:pt x="12099" y="4158"/>
                    </a:lnTo>
                    <a:cubicBezTo>
                      <a:pt x="11958" y="4053"/>
                      <a:pt x="11782" y="3912"/>
                      <a:pt x="11606" y="3807"/>
                    </a:cubicBezTo>
                    <a:lnTo>
                      <a:pt x="11254" y="3525"/>
                    </a:lnTo>
                    <a:cubicBezTo>
                      <a:pt x="8458" y="1670"/>
                      <a:pt x="4318" y="1"/>
                      <a:pt x="16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0"/>
              <p:cNvSpPr/>
              <p:nvPr/>
            </p:nvSpPr>
            <p:spPr>
              <a:xfrm>
                <a:off x="3502337" y="1917753"/>
                <a:ext cx="224396" cy="125011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5722" extrusionOk="0">
                    <a:moveTo>
                      <a:pt x="2766" y="1"/>
                    </a:moveTo>
                    <a:cubicBezTo>
                      <a:pt x="1541" y="1"/>
                      <a:pt x="461" y="1328"/>
                      <a:pt x="1" y="2589"/>
                    </a:cubicBezTo>
                    <a:cubicBezTo>
                      <a:pt x="1" y="2589"/>
                      <a:pt x="9535" y="5722"/>
                      <a:pt x="10243" y="5722"/>
                    </a:cubicBezTo>
                    <a:cubicBezTo>
                      <a:pt x="10254" y="5722"/>
                      <a:pt x="10263" y="5721"/>
                      <a:pt x="10270" y="5719"/>
                    </a:cubicBezTo>
                    <a:cubicBezTo>
                      <a:pt x="10270" y="5227"/>
                      <a:pt x="10024" y="4066"/>
                      <a:pt x="8652" y="3046"/>
                    </a:cubicBezTo>
                    <a:cubicBezTo>
                      <a:pt x="7457" y="2167"/>
                      <a:pt x="6261" y="3046"/>
                      <a:pt x="4467" y="936"/>
                    </a:cubicBezTo>
                    <a:cubicBezTo>
                      <a:pt x="3899" y="270"/>
                      <a:pt x="3318" y="1"/>
                      <a:pt x="2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0"/>
              <p:cNvSpPr/>
              <p:nvPr/>
            </p:nvSpPr>
            <p:spPr>
              <a:xfrm>
                <a:off x="3529996" y="1934838"/>
                <a:ext cx="168881" cy="536618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24562" extrusionOk="0">
                    <a:moveTo>
                      <a:pt x="3923" y="1"/>
                    </a:moveTo>
                    <a:cubicBezTo>
                      <a:pt x="3823" y="1"/>
                      <a:pt x="3723" y="5"/>
                      <a:pt x="3623" y="14"/>
                    </a:cubicBezTo>
                    <a:lnTo>
                      <a:pt x="3412" y="14"/>
                    </a:lnTo>
                    <a:cubicBezTo>
                      <a:pt x="2111" y="119"/>
                      <a:pt x="1408" y="84"/>
                      <a:pt x="810" y="1174"/>
                    </a:cubicBezTo>
                    <a:cubicBezTo>
                      <a:pt x="317" y="2194"/>
                      <a:pt x="36" y="3284"/>
                      <a:pt x="1" y="4375"/>
                    </a:cubicBezTo>
                    <a:lnTo>
                      <a:pt x="1" y="5641"/>
                    </a:lnTo>
                    <a:lnTo>
                      <a:pt x="915" y="24562"/>
                    </a:lnTo>
                    <a:lnTo>
                      <a:pt x="5628" y="23682"/>
                    </a:lnTo>
                    <a:lnTo>
                      <a:pt x="7562" y="3636"/>
                    </a:lnTo>
                    <a:cubicBezTo>
                      <a:pt x="7730" y="1596"/>
                      <a:pt x="5861" y="1"/>
                      <a:pt x="39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0"/>
              <p:cNvSpPr/>
              <p:nvPr/>
            </p:nvSpPr>
            <p:spPr>
              <a:xfrm>
                <a:off x="3400921" y="2398442"/>
                <a:ext cx="265884" cy="135258"/>
              </a:xfrm>
              <a:custGeom>
                <a:avLst/>
                <a:gdLst/>
                <a:ahLst/>
                <a:cxnLst/>
                <a:rect l="l" t="t" r="r" b="b"/>
                <a:pathLst>
                  <a:path w="12170" h="6191" extrusionOk="0">
                    <a:moveTo>
                      <a:pt x="6753" y="1"/>
                    </a:moveTo>
                    <a:lnTo>
                      <a:pt x="5241" y="2040"/>
                    </a:lnTo>
                    <a:cubicBezTo>
                      <a:pt x="5135" y="2146"/>
                      <a:pt x="5030" y="2216"/>
                      <a:pt x="4889" y="2251"/>
                    </a:cubicBezTo>
                    <a:cubicBezTo>
                      <a:pt x="4080" y="2462"/>
                      <a:pt x="880" y="3377"/>
                      <a:pt x="422" y="4115"/>
                    </a:cubicBezTo>
                    <a:cubicBezTo>
                      <a:pt x="176" y="4608"/>
                      <a:pt x="36" y="5135"/>
                      <a:pt x="36" y="5663"/>
                    </a:cubicBezTo>
                    <a:cubicBezTo>
                      <a:pt x="0" y="5944"/>
                      <a:pt x="247" y="6190"/>
                      <a:pt x="528" y="6190"/>
                    </a:cubicBezTo>
                    <a:lnTo>
                      <a:pt x="11466" y="5874"/>
                    </a:lnTo>
                    <a:cubicBezTo>
                      <a:pt x="11782" y="5874"/>
                      <a:pt x="12028" y="5663"/>
                      <a:pt x="12134" y="5382"/>
                    </a:cubicBezTo>
                    <a:cubicBezTo>
                      <a:pt x="12169" y="5311"/>
                      <a:pt x="12169" y="5206"/>
                      <a:pt x="12169" y="5135"/>
                    </a:cubicBezTo>
                    <a:lnTo>
                      <a:pt x="11677" y="1865"/>
                    </a:lnTo>
                    <a:lnTo>
                      <a:pt x="10657" y="2533"/>
                    </a:lnTo>
                    <a:cubicBezTo>
                      <a:pt x="10466" y="2665"/>
                      <a:pt x="10245" y="2730"/>
                      <a:pt x="10021" y="2730"/>
                    </a:cubicBezTo>
                    <a:cubicBezTo>
                      <a:pt x="9708" y="2730"/>
                      <a:pt x="9391" y="2603"/>
                      <a:pt x="9144" y="2357"/>
                    </a:cubicBezTo>
                    <a:lnTo>
                      <a:pt x="67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0"/>
              <p:cNvSpPr/>
              <p:nvPr/>
            </p:nvSpPr>
            <p:spPr>
              <a:xfrm>
                <a:off x="3529232" y="1753023"/>
                <a:ext cx="248974" cy="329373"/>
              </a:xfrm>
              <a:custGeom>
                <a:avLst/>
                <a:gdLst/>
                <a:ahLst/>
                <a:cxnLst/>
                <a:rect l="l" t="t" r="r" b="b"/>
                <a:pathLst>
                  <a:path w="11396" h="15076" extrusionOk="0">
                    <a:moveTo>
                      <a:pt x="11396" y="1"/>
                    </a:moveTo>
                    <a:lnTo>
                      <a:pt x="3236" y="774"/>
                    </a:lnTo>
                    <a:lnTo>
                      <a:pt x="528" y="10692"/>
                    </a:lnTo>
                    <a:cubicBezTo>
                      <a:pt x="1" y="12732"/>
                      <a:pt x="1407" y="14350"/>
                      <a:pt x="3447" y="14877"/>
                    </a:cubicBezTo>
                    <a:cubicBezTo>
                      <a:pt x="3924" y="15000"/>
                      <a:pt x="4377" y="15076"/>
                      <a:pt x="4801" y="15076"/>
                    </a:cubicBezTo>
                    <a:cubicBezTo>
                      <a:pt x="6195" y="15076"/>
                      <a:pt x="7277" y="14265"/>
                      <a:pt x="7843" y="11677"/>
                    </a:cubicBezTo>
                    <a:lnTo>
                      <a:pt x="113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0"/>
              <p:cNvSpPr/>
              <p:nvPr/>
            </p:nvSpPr>
            <p:spPr>
              <a:xfrm>
                <a:off x="3503102" y="1524411"/>
                <a:ext cx="335796" cy="517545"/>
              </a:xfrm>
              <a:custGeom>
                <a:avLst/>
                <a:gdLst/>
                <a:ahLst/>
                <a:cxnLst/>
                <a:rect l="l" t="t" r="r" b="b"/>
                <a:pathLst>
                  <a:path w="15370" h="23689" extrusionOk="0">
                    <a:moveTo>
                      <a:pt x="11085" y="1"/>
                    </a:moveTo>
                    <a:cubicBezTo>
                      <a:pt x="7233" y="1"/>
                      <a:pt x="402" y="6274"/>
                      <a:pt x="1" y="20593"/>
                    </a:cubicBezTo>
                    <a:cubicBezTo>
                      <a:pt x="142" y="20488"/>
                      <a:pt x="317" y="20382"/>
                      <a:pt x="493" y="20312"/>
                    </a:cubicBezTo>
                    <a:cubicBezTo>
                      <a:pt x="1020" y="20011"/>
                      <a:pt x="1605" y="19864"/>
                      <a:pt x="2190" y="19864"/>
                    </a:cubicBezTo>
                    <a:cubicBezTo>
                      <a:pt x="2972" y="19864"/>
                      <a:pt x="3754" y="20126"/>
                      <a:pt x="4397" y="20628"/>
                    </a:cubicBezTo>
                    <a:cubicBezTo>
                      <a:pt x="6120" y="21895"/>
                      <a:pt x="7105" y="20910"/>
                      <a:pt x="8371" y="21684"/>
                    </a:cubicBezTo>
                    <a:cubicBezTo>
                      <a:pt x="9075" y="22035"/>
                      <a:pt x="9673" y="22633"/>
                      <a:pt x="10095" y="23336"/>
                    </a:cubicBezTo>
                    <a:cubicBezTo>
                      <a:pt x="10130" y="23442"/>
                      <a:pt x="10200" y="23547"/>
                      <a:pt x="10235" y="23688"/>
                    </a:cubicBezTo>
                    <a:cubicBezTo>
                      <a:pt x="14983" y="10570"/>
                      <a:pt x="15370" y="723"/>
                      <a:pt x="11677" y="54"/>
                    </a:cubicBezTo>
                    <a:cubicBezTo>
                      <a:pt x="11489" y="19"/>
                      <a:pt x="11291" y="1"/>
                      <a:pt x="11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0"/>
              <p:cNvSpPr/>
              <p:nvPr/>
            </p:nvSpPr>
            <p:spPr>
              <a:xfrm>
                <a:off x="3622214" y="1132969"/>
                <a:ext cx="291992" cy="125252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5733" extrusionOk="0">
                    <a:moveTo>
                      <a:pt x="6682" y="0"/>
                    </a:moveTo>
                    <a:cubicBezTo>
                      <a:pt x="2954" y="0"/>
                      <a:pt x="0" y="1301"/>
                      <a:pt x="0" y="2884"/>
                    </a:cubicBezTo>
                    <a:cubicBezTo>
                      <a:pt x="0" y="4467"/>
                      <a:pt x="3025" y="5733"/>
                      <a:pt x="6718" y="5733"/>
                    </a:cubicBezTo>
                    <a:cubicBezTo>
                      <a:pt x="10375" y="5697"/>
                      <a:pt x="13365" y="4431"/>
                      <a:pt x="13365" y="2849"/>
                    </a:cubicBezTo>
                    <a:cubicBezTo>
                      <a:pt x="13365" y="1266"/>
                      <a:pt x="10375" y="0"/>
                      <a:pt x="6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0"/>
              <p:cNvSpPr/>
              <p:nvPr/>
            </p:nvSpPr>
            <p:spPr>
              <a:xfrm>
                <a:off x="3836735" y="1965206"/>
                <a:ext cx="162764" cy="509331"/>
              </a:xfrm>
              <a:custGeom>
                <a:avLst/>
                <a:gdLst/>
                <a:ahLst/>
                <a:cxnLst/>
                <a:rect l="l" t="t" r="r" b="b"/>
                <a:pathLst>
                  <a:path w="7450" h="23313" extrusionOk="0">
                    <a:moveTo>
                      <a:pt x="6492" y="1"/>
                    </a:moveTo>
                    <a:cubicBezTo>
                      <a:pt x="5917" y="1"/>
                      <a:pt x="5081" y="288"/>
                      <a:pt x="4169" y="288"/>
                    </a:cubicBezTo>
                    <a:cubicBezTo>
                      <a:pt x="4068" y="288"/>
                      <a:pt x="3965" y="285"/>
                      <a:pt x="3862" y="277"/>
                    </a:cubicBezTo>
                    <a:lnTo>
                      <a:pt x="3651" y="277"/>
                    </a:lnTo>
                    <a:cubicBezTo>
                      <a:pt x="3593" y="274"/>
                      <a:pt x="3534" y="272"/>
                      <a:pt x="3477" y="272"/>
                    </a:cubicBezTo>
                    <a:cubicBezTo>
                      <a:pt x="1520" y="272"/>
                      <a:pt x="0" y="1987"/>
                      <a:pt x="240" y="3934"/>
                    </a:cubicBezTo>
                    <a:lnTo>
                      <a:pt x="2737" y="22574"/>
                    </a:lnTo>
                    <a:lnTo>
                      <a:pt x="7449" y="23312"/>
                    </a:lnTo>
                    <a:lnTo>
                      <a:pt x="7449" y="23312"/>
                    </a:lnTo>
                    <a:lnTo>
                      <a:pt x="7098" y="4251"/>
                    </a:lnTo>
                    <a:lnTo>
                      <a:pt x="7273" y="1015"/>
                    </a:lnTo>
                    <a:cubicBezTo>
                      <a:pt x="7289" y="215"/>
                      <a:pt x="6988" y="1"/>
                      <a:pt x="64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" name="Google Shape;807;p50"/>
              <p:cNvSpPr/>
              <p:nvPr/>
            </p:nvSpPr>
            <p:spPr>
              <a:xfrm>
                <a:off x="3884210" y="2402287"/>
                <a:ext cx="265884" cy="130648"/>
              </a:xfrm>
              <a:custGeom>
                <a:avLst/>
                <a:gdLst/>
                <a:ahLst/>
                <a:cxnLst/>
                <a:rect l="l" t="t" r="r" b="b"/>
                <a:pathLst>
                  <a:path w="12170" h="5980" extrusionOk="0">
                    <a:moveTo>
                      <a:pt x="5276" y="0"/>
                    </a:moveTo>
                    <a:lnTo>
                      <a:pt x="2920" y="2427"/>
                    </a:lnTo>
                    <a:cubicBezTo>
                      <a:pt x="2689" y="2659"/>
                      <a:pt x="2369" y="2789"/>
                      <a:pt x="2044" y="2789"/>
                    </a:cubicBezTo>
                    <a:cubicBezTo>
                      <a:pt x="1826" y="2789"/>
                      <a:pt x="1606" y="2730"/>
                      <a:pt x="1408" y="2603"/>
                    </a:cubicBezTo>
                    <a:lnTo>
                      <a:pt x="388" y="1970"/>
                    </a:lnTo>
                    <a:lnTo>
                      <a:pt x="36" y="5276"/>
                    </a:lnTo>
                    <a:cubicBezTo>
                      <a:pt x="1" y="5346"/>
                      <a:pt x="36" y="5417"/>
                      <a:pt x="36" y="5522"/>
                    </a:cubicBezTo>
                    <a:cubicBezTo>
                      <a:pt x="142" y="5803"/>
                      <a:pt x="423" y="5979"/>
                      <a:pt x="739" y="5979"/>
                    </a:cubicBezTo>
                    <a:lnTo>
                      <a:pt x="11677" y="5909"/>
                    </a:lnTo>
                    <a:cubicBezTo>
                      <a:pt x="11818" y="5909"/>
                      <a:pt x="11923" y="5874"/>
                      <a:pt x="12029" y="5768"/>
                    </a:cubicBezTo>
                    <a:cubicBezTo>
                      <a:pt x="12134" y="5663"/>
                      <a:pt x="12169" y="5522"/>
                      <a:pt x="12169" y="5381"/>
                    </a:cubicBezTo>
                    <a:cubicBezTo>
                      <a:pt x="12134" y="4854"/>
                      <a:pt x="11994" y="4326"/>
                      <a:pt x="11712" y="3869"/>
                    </a:cubicBezTo>
                    <a:cubicBezTo>
                      <a:pt x="11290" y="3131"/>
                      <a:pt x="8019" y="2322"/>
                      <a:pt x="7211" y="2111"/>
                    </a:cubicBezTo>
                    <a:cubicBezTo>
                      <a:pt x="7070" y="2075"/>
                      <a:pt x="6964" y="2040"/>
                      <a:pt x="6859" y="1935"/>
                    </a:cubicBezTo>
                    <a:lnTo>
                      <a:pt x="52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0"/>
              <p:cNvSpPr/>
              <p:nvPr/>
            </p:nvSpPr>
            <p:spPr>
              <a:xfrm>
                <a:off x="3801233" y="1988277"/>
                <a:ext cx="222080" cy="47518"/>
              </a:xfrm>
              <a:custGeom>
                <a:avLst/>
                <a:gdLst/>
                <a:ahLst/>
                <a:cxnLst/>
                <a:rect l="l" t="t" r="r" b="b"/>
                <a:pathLst>
                  <a:path w="10165" h="2175" extrusionOk="0">
                    <a:moveTo>
                      <a:pt x="2777" y="1"/>
                    </a:moveTo>
                    <a:cubicBezTo>
                      <a:pt x="1088" y="1"/>
                      <a:pt x="31" y="2115"/>
                      <a:pt x="1" y="2175"/>
                    </a:cubicBezTo>
                    <a:lnTo>
                      <a:pt x="387" y="2175"/>
                    </a:lnTo>
                    <a:cubicBezTo>
                      <a:pt x="387" y="2175"/>
                      <a:pt x="9848" y="1929"/>
                      <a:pt x="10165" y="1612"/>
                    </a:cubicBezTo>
                    <a:cubicBezTo>
                      <a:pt x="9496" y="874"/>
                      <a:pt x="8582" y="381"/>
                      <a:pt x="7597" y="205"/>
                    </a:cubicBezTo>
                    <a:cubicBezTo>
                      <a:pt x="7505" y="193"/>
                      <a:pt x="7418" y="187"/>
                      <a:pt x="7334" y="187"/>
                    </a:cubicBezTo>
                    <a:cubicBezTo>
                      <a:pt x="6595" y="187"/>
                      <a:pt x="6136" y="622"/>
                      <a:pt x="5292" y="622"/>
                    </a:cubicBezTo>
                    <a:cubicBezTo>
                      <a:pt x="4878" y="622"/>
                      <a:pt x="4371" y="517"/>
                      <a:pt x="3693" y="205"/>
                    </a:cubicBezTo>
                    <a:cubicBezTo>
                      <a:pt x="3371" y="62"/>
                      <a:pt x="3065" y="1"/>
                      <a:pt x="2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0"/>
              <p:cNvSpPr/>
              <p:nvPr/>
            </p:nvSpPr>
            <p:spPr>
              <a:xfrm>
                <a:off x="3793543" y="1706160"/>
                <a:ext cx="202876" cy="402628"/>
              </a:xfrm>
              <a:custGeom>
                <a:avLst/>
                <a:gdLst/>
                <a:ahLst/>
                <a:cxnLst/>
                <a:rect l="l" t="t" r="r" b="b"/>
                <a:pathLst>
                  <a:path w="9286" h="18429" extrusionOk="0">
                    <a:moveTo>
                      <a:pt x="7105" y="0"/>
                    </a:moveTo>
                    <a:lnTo>
                      <a:pt x="1" y="4115"/>
                    </a:lnTo>
                    <a:lnTo>
                      <a:pt x="1408" y="12520"/>
                    </a:lnTo>
                    <a:lnTo>
                      <a:pt x="1408" y="12591"/>
                    </a:lnTo>
                    <a:lnTo>
                      <a:pt x="1619" y="13681"/>
                    </a:lnTo>
                    <a:cubicBezTo>
                      <a:pt x="1654" y="13892"/>
                      <a:pt x="1689" y="14103"/>
                      <a:pt x="1724" y="14314"/>
                    </a:cubicBezTo>
                    <a:cubicBezTo>
                      <a:pt x="2217" y="16248"/>
                      <a:pt x="3342" y="18429"/>
                      <a:pt x="5241" y="18429"/>
                    </a:cubicBezTo>
                    <a:cubicBezTo>
                      <a:pt x="8406" y="18429"/>
                      <a:pt x="9286" y="15826"/>
                      <a:pt x="9286" y="13716"/>
                    </a:cubicBezTo>
                    <a:cubicBezTo>
                      <a:pt x="9286" y="13294"/>
                      <a:pt x="9250" y="12872"/>
                      <a:pt x="9215" y="12450"/>
                    </a:cubicBezTo>
                    <a:lnTo>
                      <a:pt x="9215" y="12415"/>
                    </a:lnTo>
                    <a:lnTo>
                      <a:pt x="71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0"/>
              <p:cNvSpPr/>
              <p:nvPr/>
            </p:nvSpPr>
            <p:spPr>
              <a:xfrm>
                <a:off x="3736695" y="1546259"/>
                <a:ext cx="287382" cy="489537"/>
              </a:xfrm>
              <a:custGeom>
                <a:avLst/>
                <a:gdLst/>
                <a:ahLst/>
                <a:cxnLst/>
                <a:rect l="l" t="t" r="r" b="b"/>
                <a:pathLst>
                  <a:path w="13154" h="22407" extrusionOk="0">
                    <a:moveTo>
                      <a:pt x="5885" y="1"/>
                    </a:moveTo>
                    <a:cubicBezTo>
                      <a:pt x="5140" y="1"/>
                      <a:pt x="4408" y="205"/>
                      <a:pt x="3764" y="602"/>
                    </a:cubicBezTo>
                    <a:cubicBezTo>
                      <a:pt x="0" y="3064"/>
                      <a:pt x="71" y="12806"/>
                      <a:pt x="2955" y="22407"/>
                    </a:cubicBezTo>
                    <a:cubicBezTo>
                      <a:pt x="2985" y="22347"/>
                      <a:pt x="4045" y="20199"/>
                      <a:pt x="5740" y="20199"/>
                    </a:cubicBezTo>
                    <a:cubicBezTo>
                      <a:pt x="6025" y="20199"/>
                      <a:pt x="6328" y="20260"/>
                      <a:pt x="6647" y="20402"/>
                    </a:cubicBezTo>
                    <a:cubicBezTo>
                      <a:pt x="7325" y="20714"/>
                      <a:pt x="7832" y="20819"/>
                      <a:pt x="8246" y="20819"/>
                    </a:cubicBezTo>
                    <a:cubicBezTo>
                      <a:pt x="9090" y="20819"/>
                      <a:pt x="9549" y="20384"/>
                      <a:pt x="10288" y="20384"/>
                    </a:cubicBezTo>
                    <a:cubicBezTo>
                      <a:pt x="10372" y="20384"/>
                      <a:pt x="10459" y="20390"/>
                      <a:pt x="10551" y="20402"/>
                    </a:cubicBezTo>
                    <a:cubicBezTo>
                      <a:pt x="11536" y="20613"/>
                      <a:pt x="12450" y="21070"/>
                      <a:pt x="13119" y="21809"/>
                    </a:cubicBezTo>
                    <a:cubicBezTo>
                      <a:pt x="13119" y="21633"/>
                      <a:pt x="13119" y="21457"/>
                      <a:pt x="13154" y="21281"/>
                    </a:cubicBezTo>
                    <a:cubicBezTo>
                      <a:pt x="12978" y="7636"/>
                      <a:pt x="10305" y="813"/>
                      <a:pt x="6823" y="110"/>
                    </a:cubicBezTo>
                    <a:cubicBezTo>
                      <a:pt x="6512" y="37"/>
                      <a:pt x="6197" y="1"/>
                      <a:pt x="58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" name="Google Shape;811;p50"/>
              <p:cNvSpPr/>
              <p:nvPr/>
            </p:nvSpPr>
            <p:spPr>
              <a:xfrm>
                <a:off x="3703662" y="1032296"/>
                <a:ext cx="102203" cy="20735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9491" extrusionOk="0">
                    <a:moveTo>
                      <a:pt x="1372" y="1"/>
                    </a:moveTo>
                    <a:lnTo>
                      <a:pt x="422" y="5769"/>
                    </a:lnTo>
                    <a:lnTo>
                      <a:pt x="106" y="7457"/>
                    </a:lnTo>
                    <a:cubicBezTo>
                      <a:pt x="0" y="7949"/>
                      <a:pt x="211" y="8477"/>
                      <a:pt x="633" y="8758"/>
                    </a:cubicBezTo>
                    <a:cubicBezTo>
                      <a:pt x="1276" y="9246"/>
                      <a:pt x="2031" y="9490"/>
                      <a:pt x="2803" y="9490"/>
                    </a:cubicBezTo>
                    <a:cubicBezTo>
                      <a:pt x="3087" y="9490"/>
                      <a:pt x="3374" y="9457"/>
                      <a:pt x="3658" y="9391"/>
                    </a:cubicBezTo>
                    <a:cubicBezTo>
                      <a:pt x="4256" y="9215"/>
                      <a:pt x="4678" y="8652"/>
                      <a:pt x="4642" y="8055"/>
                    </a:cubicBezTo>
                    <a:cubicBezTo>
                      <a:pt x="4607" y="7316"/>
                      <a:pt x="4572" y="6613"/>
                      <a:pt x="4537" y="5980"/>
                    </a:cubicBezTo>
                    <a:cubicBezTo>
                      <a:pt x="4502" y="5522"/>
                      <a:pt x="4467" y="5065"/>
                      <a:pt x="4467" y="4678"/>
                    </a:cubicBezTo>
                    <a:cubicBezTo>
                      <a:pt x="4431" y="3834"/>
                      <a:pt x="4396" y="3166"/>
                      <a:pt x="4361" y="2603"/>
                    </a:cubicBezTo>
                    <a:lnTo>
                      <a:pt x="4361" y="2252"/>
                    </a:lnTo>
                    <a:cubicBezTo>
                      <a:pt x="4291" y="1197"/>
                      <a:pt x="4220" y="669"/>
                      <a:pt x="4220" y="423"/>
                    </a:cubicBezTo>
                    <a:lnTo>
                      <a:pt x="4220" y="353"/>
                    </a:lnTo>
                    <a:lnTo>
                      <a:pt x="13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0"/>
              <p:cNvSpPr/>
              <p:nvPr/>
            </p:nvSpPr>
            <p:spPr>
              <a:xfrm>
                <a:off x="3729005" y="954628"/>
                <a:ext cx="148323" cy="148607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802" extrusionOk="0">
                    <a:moveTo>
                      <a:pt x="2774" y="1"/>
                    </a:moveTo>
                    <a:cubicBezTo>
                      <a:pt x="2741" y="1"/>
                      <a:pt x="2707" y="2"/>
                      <a:pt x="2674" y="4"/>
                    </a:cubicBezTo>
                    <a:cubicBezTo>
                      <a:pt x="1126" y="39"/>
                      <a:pt x="1" y="1375"/>
                      <a:pt x="212" y="2888"/>
                    </a:cubicBezTo>
                    <a:cubicBezTo>
                      <a:pt x="317" y="3837"/>
                      <a:pt x="563" y="4892"/>
                      <a:pt x="950" y="5455"/>
                    </a:cubicBezTo>
                    <a:cubicBezTo>
                      <a:pt x="1698" y="6444"/>
                      <a:pt x="2376" y="6801"/>
                      <a:pt x="3304" y="6801"/>
                    </a:cubicBezTo>
                    <a:cubicBezTo>
                      <a:pt x="3861" y="6801"/>
                      <a:pt x="4507" y="6673"/>
                      <a:pt x="5311" y="6475"/>
                    </a:cubicBezTo>
                    <a:cubicBezTo>
                      <a:pt x="6788" y="6053"/>
                      <a:pt x="4221" y="778"/>
                      <a:pt x="4221" y="778"/>
                    </a:cubicBezTo>
                    <a:cubicBezTo>
                      <a:pt x="3922" y="279"/>
                      <a:pt x="3341" y="1"/>
                      <a:pt x="2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0"/>
              <p:cNvSpPr/>
              <p:nvPr/>
            </p:nvSpPr>
            <p:spPr>
              <a:xfrm>
                <a:off x="3810453" y="1006188"/>
                <a:ext cx="29997" cy="45355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076" extrusionOk="0">
                    <a:moveTo>
                      <a:pt x="71" y="0"/>
                    </a:moveTo>
                    <a:cubicBezTo>
                      <a:pt x="36" y="35"/>
                      <a:pt x="1" y="70"/>
                      <a:pt x="36" y="141"/>
                    </a:cubicBezTo>
                    <a:lnTo>
                      <a:pt x="212" y="633"/>
                    </a:lnTo>
                    <a:cubicBezTo>
                      <a:pt x="352" y="985"/>
                      <a:pt x="563" y="1266"/>
                      <a:pt x="880" y="1477"/>
                    </a:cubicBezTo>
                    <a:lnTo>
                      <a:pt x="1161" y="1653"/>
                    </a:lnTo>
                    <a:cubicBezTo>
                      <a:pt x="1196" y="1653"/>
                      <a:pt x="1196" y="1723"/>
                      <a:pt x="1161" y="1759"/>
                    </a:cubicBezTo>
                    <a:cubicBezTo>
                      <a:pt x="1084" y="1849"/>
                      <a:pt x="977" y="1878"/>
                      <a:pt x="874" y="1878"/>
                    </a:cubicBezTo>
                    <a:cubicBezTo>
                      <a:pt x="697" y="1878"/>
                      <a:pt x="528" y="1794"/>
                      <a:pt x="528" y="1794"/>
                    </a:cubicBezTo>
                    <a:cubicBezTo>
                      <a:pt x="514" y="1779"/>
                      <a:pt x="493" y="1771"/>
                      <a:pt x="474" y="1771"/>
                    </a:cubicBezTo>
                    <a:cubicBezTo>
                      <a:pt x="447" y="1771"/>
                      <a:pt x="423" y="1788"/>
                      <a:pt x="423" y="1829"/>
                    </a:cubicBezTo>
                    <a:cubicBezTo>
                      <a:pt x="388" y="1864"/>
                      <a:pt x="388" y="1934"/>
                      <a:pt x="423" y="1970"/>
                    </a:cubicBezTo>
                    <a:cubicBezTo>
                      <a:pt x="563" y="2040"/>
                      <a:pt x="704" y="2075"/>
                      <a:pt x="880" y="2075"/>
                    </a:cubicBezTo>
                    <a:cubicBezTo>
                      <a:pt x="1056" y="2075"/>
                      <a:pt x="1196" y="2005"/>
                      <a:pt x="1302" y="1864"/>
                    </a:cubicBezTo>
                    <a:cubicBezTo>
                      <a:pt x="1372" y="1794"/>
                      <a:pt x="1372" y="1723"/>
                      <a:pt x="1372" y="1653"/>
                    </a:cubicBezTo>
                    <a:cubicBezTo>
                      <a:pt x="1372" y="1583"/>
                      <a:pt x="1302" y="1512"/>
                      <a:pt x="1232" y="1477"/>
                    </a:cubicBezTo>
                    <a:lnTo>
                      <a:pt x="985" y="1301"/>
                    </a:lnTo>
                    <a:cubicBezTo>
                      <a:pt x="704" y="1126"/>
                      <a:pt x="493" y="879"/>
                      <a:pt x="388" y="563"/>
                    </a:cubicBezTo>
                    <a:lnTo>
                      <a:pt x="212" y="70"/>
                    </a:lnTo>
                    <a:cubicBezTo>
                      <a:pt x="212" y="35"/>
                      <a:pt x="141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0"/>
              <p:cNvSpPr/>
              <p:nvPr/>
            </p:nvSpPr>
            <p:spPr>
              <a:xfrm>
                <a:off x="3783449" y="1006953"/>
                <a:ext cx="10902" cy="8739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00" extrusionOk="0">
                    <a:moveTo>
                      <a:pt x="287" y="0"/>
                    </a:moveTo>
                    <a:cubicBezTo>
                      <a:pt x="146" y="0"/>
                      <a:pt x="41" y="71"/>
                      <a:pt x="41" y="176"/>
                    </a:cubicBezTo>
                    <a:cubicBezTo>
                      <a:pt x="1" y="316"/>
                      <a:pt x="144" y="400"/>
                      <a:pt x="274" y="400"/>
                    </a:cubicBezTo>
                    <a:cubicBezTo>
                      <a:pt x="372" y="400"/>
                      <a:pt x="463" y="352"/>
                      <a:pt x="463" y="246"/>
                    </a:cubicBezTo>
                    <a:cubicBezTo>
                      <a:pt x="498" y="106"/>
                      <a:pt x="393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0"/>
              <p:cNvSpPr/>
              <p:nvPr/>
            </p:nvSpPr>
            <p:spPr>
              <a:xfrm>
                <a:off x="3819672" y="1007193"/>
                <a:ext cx="10006" cy="9001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12" extrusionOk="0">
                    <a:moveTo>
                      <a:pt x="244" y="1"/>
                    </a:moveTo>
                    <a:cubicBezTo>
                      <a:pt x="156" y="1"/>
                      <a:pt x="68" y="54"/>
                      <a:pt x="36" y="165"/>
                    </a:cubicBezTo>
                    <a:cubicBezTo>
                      <a:pt x="1" y="271"/>
                      <a:pt x="106" y="411"/>
                      <a:pt x="212" y="411"/>
                    </a:cubicBezTo>
                    <a:cubicBezTo>
                      <a:pt x="352" y="411"/>
                      <a:pt x="458" y="341"/>
                      <a:pt x="458" y="235"/>
                    </a:cubicBezTo>
                    <a:cubicBezTo>
                      <a:pt x="458" y="81"/>
                      <a:pt x="352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0"/>
              <p:cNvSpPr/>
              <p:nvPr/>
            </p:nvSpPr>
            <p:spPr>
              <a:xfrm>
                <a:off x="3785109" y="1050735"/>
                <a:ext cx="13851" cy="1693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775" extrusionOk="0">
                    <a:moveTo>
                      <a:pt x="528" y="1"/>
                    </a:moveTo>
                    <a:cubicBezTo>
                      <a:pt x="352" y="36"/>
                      <a:pt x="211" y="106"/>
                      <a:pt x="106" y="247"/>
                    </a:cubicBezTo>
                    <a:cubicBezTo>
                      <a:pt x="0" y="388"/>
                      <a:pt x="0" y="599"/>
                      <a:pt x="106" y="739"/>
                    </a:cubicBezTo>
                    <a:cubicBezTo>
                      <a:pt x="106" y="775"/>
                      <a:pt x="141" y="775"/>
                      <a:pt x="176" y="775"/>
                    </a:cubicBezTo>
                    <a:lnTo>
                      <a:pt x="211" y="775"/>
                    </a:lnTo>
                    <a:cubicBezTo>
                      <a:pt x="281" y="739"/>
                      <a:pt x="281" y="704"/>
                      <a:pt x="246" y="634"/>
                    </a:cubicBezTo>
                    <a:cubicBezTo>
                      <a:pt x="211" y="564"/>
                      <a:pt x="176" y="423"/>
                      <a:pt x="211" y="353"/>
                    </a:cubicBezTo>
                    <a:cubicBezTo>
                      <a:pt x="317" y="247"/>
                      <a:pt x="422" y="212"/>
                      <a:pt x="528" y="212"/>
                    </a:cubicBezTo>
                    <a:cubicBezTo>
                      <a:pt x="598" y="212"/>
                      <a:pt x="633" y="177"/>
                      <a:pt x="633" y="106"/>
                    </a:cubicBezTo>
                    <a:cubicBezTo>
                      <a:pt x="633" y="71"/>
                      <a:pt x="598" y="1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0"/>
              <p:cNvSpPr/>
              <p:nvPr/>
            </p:nvSpPr>
            <p:spPr>
              <a:xfrm>
                <a:off x="3543061" y="1136793"/>
                <a:ext cx="432624" cy="507496"/>
              </a:xfrm>
              <a:custGeom>
                <a:avLst/>
                <a:gdLst/>
                <a:ahLst/>
                <a:cxnLst/>
                <a:rect l="l" t="t" r="r" b="b"/>
                <a:pathLst>
                  <a:path w="19802" h="23229" extrusionOk="0">
                    <a:moveTo>
                      <a:pt x="12662" y="1"/>
                    </a:moveTo>
                    <a:cubicBezTo>
                      <a:pt x="12591" y="177"/>
                      <a:pt x="12486" y="353"/>
                      <a:pt x="12416" y="528"/>
                    </a:cubicBezTo>
                    <a:cubicBezTo>
                      <a:pt x="11747" y="1548"/>
                      <a:pt x="10903" y="2463"/>
                      <a:pt x="9883" y="3166"/>
                    </a:cubicBezTo>
                    <a:cubicBezTo>
                      <a:pt x="9883" y="3166"/>
                      <a:pt x="9707" y="3061"/>
                      <a:pt x="9426" y="2955"/>
                    </a:cubicBezTo>
                    <a:cubicBezTo>
                      <a:pt x="8617" y="2568"/>
                      <a:pt x="6999" y="1619"/>
                      <a:pt x="6366" y="353"/>
                    </a:cubicBezTo>
                    <a:lnTo>
                      <a:pt x="5980" y="458"/>
                    </a:lnTo>
                    <a:cubicBezTo>
                      <a:pt x="5663" y="528"/>
                      <a:pt x="5346" y="599"/>
                      <a:pt x="5065" y="669"/>
                    </a:cubicBezTo>
                    <a:cubicBezTo>
                      <a:pt x="3025" y="1267"/>
                      <a:pt x="2216" y="2076"/>
                      <a:pt x="1724" y="3412"/>
                    </a:cubicBezTo>
                    <a:cubicBezTo>
                      <a:pt x="986" y="5417"/>
                      <a:pt x="563" y="10059"/>
                      <a:pt x="317" y="14385"/>
                    </a:cubicBezTo>
                    <a:cubicBezTo>
                      <a:pt x="71" y="19027"/>
                      <a:pt x="1" y="23213"/>
                      <a:pt x="1" y="23213"/>
                    </a:cubicBezTo>
                    <a:cubicBezTo>
                      <a:pt x="1" y="23213"/>
                      <a:pt x="376" y="23228"/>
                      <a:pt x="1043" y="23228"/>
                    </a:cubicBezTo>
                    <a:cubicBezTo>
                      <a:pt x="1376" y="23228"/>
                      <a:pt x="1783" y="23224"/>
                      <a:pt x="2252" y="23213"/>
                    </a:cubicBezTo>
                    <a:cubicBezTo>
                      <a:pt x="5839" y="23107"/>
                      <a:pt x="12978" y="22474"/>
                      <a:pt x="18113" y="19660"/>
                    </a:cubicBezTo>
                    <a:cubicBezTo>
                      <a:pt x="18676" y="19344"/>
                      <a:pt x="19203" y="18992"/>
                      <a:pt x="19731" y="18641"/>
                    </a:cubicBezTo>
                    <a:cubicBezTo>
                      <a:pt x="19801" y="15299"/>
                      <a:pt x="19590" y="11958"/>
                      <a:pt x="19098" y="8688"/>
                    </a:cubicBezTo>
                    <a:cubicBezTo>
                      <a:pt x="18887" y="7562"/>
                      <a:pt x="18676" y="6472"/>
                      <a:pt x="18359" y="5382"/>
                    </a:cubicBezTo>
                    <a:cubicBezTo>
                      <a:pt x="17972" y="3905"/>
                      <a:pt x="17339" y="2533"/>
                      <a:pt x="16425" y="1302"/>
                    </a:cubicBezTo>
                    <a:cubicBezTo>
                      <a:pt x="15897" y="775"/>
                      <a:pt x="15229" y="458"/>
                      <a:pt x="14490" y="317"/>
                    </a:cubicBezTo>
                    <a:cubicBezTo>
                      <a:pt x="14315" y="282"/>
                      <a:pt x="14139" y="247"/>
                      <a:pt x="13963" y="212"/>
                    </a:cubicBezTo>
                    <a:cubicBezTo>
                      <a:pt x="13611" y="142"/>
                      <a:pt x="13295" y="71"/>
                      <a:pt x="12943" y="36"/>
                    </a:cubicBezTo>
                    <a:lnTo>
                      <a:pt x="1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0"/>
              <p:cNvSpPr/>
              <p:nvPr/>
            </p:nvSpPr>
            <p:spPr>
              <a:xfrm>
                <a:off x="3682907" y="923168"/>
                <a:ext cx="183606" cy="137683"/>
              </a:xfrm>
              <a:custGeom>
                <a:avLst/>
                <a:gdLst/>
                <a:ahLst/>
                <a:cxnLst/>
                <a:rect l="l" t="t" r="r" b="b"/>
                <a:pathLst>
                  <a:path w="8404" h="6302" extrusionOk="0">
                    <a:moveTo>
                      <a:pt x="7128" y="0"/>
                    </a:moveTo>
                    <a:cubicBezTo>
                      <a:pt x="7109" y="0"/>
                      <a:pt x="7089" y="1"/>
                      <a:pt x="7070" y="2"/>
                    </a:cubicBezTo>
                    <a:lnTo>
                      <a:pt x="3025" y="2"/>
                    </a:lnTo>
                    <a:cubicBezTo>
                      <a:pt x="2462" y="2"/>
                      <a:pt x="1970" y="248"/>
                      <a:pt x="1654" y="705"/>
                    </a:cubicBezTo>
                    <a:cubicBezTo>
                      <a:pt x="1636" y="723"/>
                      <a:pt x="1618" y="732"/>
                      <a:pt x="1592" y="732"/>
                    </a:cubicBezTo>
                    <a:cubicBezTo>
                      <a:pt x="1566" y="732"/>
                      <a:pt x="1530" y="723"/>
                      <a:pt x="1478" y="705"/>
                    </a:cubicBezTo>
                    <a:cubicBezTo>
                      <a:pt x="1374" y="649"/>
                      <a:pt x="1265" y="622"/>
                      <a:pt x="1160" y="622"/>
                    </a:cubicBezTo>
                    <a:cubicBezTo>
                      <a:pt x="874" y="622"/>
                      <a:pt x="615" y="818"/>
                      <a:pt x="563" y="1127"/>
                    </a:cubicBezTo>
                    <a:cubicBezTo>
                      <a:pt x="423" y="1479"/>
                      <a:pt x="1161" y="2569"/>
                      <a:pt x="598" y="2886"/>
                    </a:cubicBezTo>
                    <a:cubicBezTo>
                      <a:pt x="1" y="3202"/>
                      <a:pt x="1267" y="5312"/>
                      <a:pt x="1829" y="6227"/>
                    </a:cubicBezTo>
                    <a:cubicBezTo>
                      <a:pt x="1868" y="6278"/>
                      <a:pt x="1912" y="6302"/>
                      <a:pt x="1955" y="6302"/>
                    </a:cubicBezTo>
                    <a:cubicBezTo>
                      <a:pt x="2029" y="6302"/>
                      <a:pt x="2101" y="6233"/>
                      <a:pt x="2146" y="6121"/>
                    </a:cubicBezTo>
                    <a:cubicBezTo>
                      <a:pt x="2673" y="5066"/>
                      <a:pt x="2251" y="4679"/>
                      <a:pt x="2111" y="4187"/>
                    </a:cubicBezTo>
                    <a:cubicBezTo>
                      <a:pt x="2047" y="3941"/>
                      <a:pt x="2171" y="3874"/>
                      <a:pt x="2367" y="3874"/>
                    </a:cubicBezTo>
                    <a:cubicBezTo>
                      <a:pt x="2603" y="3874"/>
                      <a:pt x="2943" y="3971"/>
                      <a:pt x="3184" y="3971"/>
                    </a:cubicBezTo>
                    <a:cubicBezTo>
                      <a:pt x="3403" y="3971"/>
                      <a:pt x="3540" y="3891"/>
                      <a:pt x="3447" y="3589"/>
                    </a:cubicBezTo>
                    <a:cubicBezTo>
                      <a:pt x="3412" y="3413"/>
                      <a:pt x="3377" y="3237"/>
                      <a:pt x="3377" y="3062"/>
                    </a:cubicBezTo>
                    <a:cubicBezTo>
                      <a:pt x="3349" y="2842"/>
                      <a:pt x="3515" y="2665"/>
                      <a:pt x="3723" y="2665"/>
                    </a:cubicBezTo>
                    <a:cubicBezTo>
                      <a:pt x="3781" y="2665"/>
                      <a:pt x="3843" y="2679"/>
                      <a:pt x="3904" y="2710"/>
                    </a:cubicBezTo>
                    <a:cubicBezTo>
                      <a:pt x="4021" y="2788"/>
                      <a:pt x="4182" y="2866"/>
                      <a:pt x="4319" y="2866"/>
                    </a:cubicBezTo>
                    <a:cubicBezTo>
                      <a:pt x="4430" y="2866"/>
                      <a:pt x="4526" y="2816"/>
                      <a:pt x="4573" y="2675"/>
                    </a:cubicBezTo>
                    <a:cubicBezTo>
                      <a:pt x="4770" y="2096"/>
                      <a:pt x="5080" y="1867"/>
                      <a:pt x="5405" y="1867"/>
                    </a:cubicBezTo>
                    <a:cubicBezTo>
                      <a:pt x="5831" y="1867"/>
                      <a:pt x="6283" y="2261"/>
                      <a:pt x="6542" y="2780"/>
                    </a:cubicBezTo>
                    <a:cubicBezTo>
                      <a:pt x="6683" y="3132"/>
                      <a:pt x="7034" y="3378"/>
                      <a:pt x="7421" y="3378"/>
                    </a:cubicBezTo>
                    <a:cubicBezTo>
                      <a:pt x="8054" y="3378"/>
                      <a:pt x="8089" y="2956"/>
                      <a:pt x="8301" y="1338"/>
                    </a:cubicBezTo>
                    <a:cubicBezTo>
                      <a:pt x="8403" y="619"/>
                      <a:pt x="7839" y="0"/>
                      <a:pt x="7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0"/>
              <p:cNvSpPr/>
              <p:nvPr/>
            </p:nvSpPr>
            <p:spPr>
              <a:xfrm>
                <a:off x="3719021" y="1007892"/>
                <a:ext cx="27681" cy="30412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392" extrusionOk="0">
                    <a:moveTo>
                      <a:pt x="525" y="0"/>
                    </a:moveTo>
                    <a:cubicBezTo>
                      <a:pt x="477" y="0"/>
                      <a:pt x="431" y="9"/>
                      <a:pt x="387" y="28"/>
                    </a:cubicBezTo>
                    <a:cubicBezTo>
                      <a:pt x="106" y="203"/>
                      <a:pt x="1" y="590"/>
                      <a:pt x="176" y="872"/>
                    </a:cubicBezTo>
                    <a:cubicBezTo>
                      <a:pt x="293" y="1192"/>
                      <a:pt x="553" y="1391"/>
                      <a:pt x="779" y="1391"/>
                    </a:cubicBezTo>
                    <a:cubicBezTo>
                      <a:pt x="826" y="1391"/>
                      <a:pt x="872" y="1382"/>
                      <a:pt x="915" y="1364"/>
                    </a:cubicBezTo>
                    <a:cubicBezTo>
                      <a:pt x="1161" y="1259"/>
                      <a:pt x="1267" y="872"/>
                      <a:pt x="1126" y="485"/>
                    </a:cubicBezTo>
                    <a:cubicBezTo>
                      <a:pt x="1010" y="195"/>
                      <a:pt x="750" y="0"/>
                      <a:pt x="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0"/>
              <p:cNvSpPr/>
              <p:nvPr/>
            </p:nvSpPr>
            <p:spPr>
              <a:xfrm>
                <a:off x="3805843" y="1059955"/>
                <a:ext cx="23071" cy="24098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103" extrusionOk="0">
                    <a:moveTo>
                      <a:pt x="528" y="1"/>
                    </a:moveTo>
                    <a:cubicBezTo>
                      <a:pt x="212" y="1"/>
                      <a:pt x="1" y="317"/>
                      <a:pt x="106" y="599"/>
                    </a:cubicBezTo>
                    <a:cubicBezTo>
                      <a:pt x="169" y="850"/>
                      <a:pt x="288" y="1102"/>
                      <a:pt x="514" y="1102"/>
                    </a:cubicBezTo>
                    <a:cubicBezTo>
                      <a:pt x="541" y="1102"/>
                      <a:pt x="569" y="1099"/>
                      <a:pt x="599" y="1091"/>
                    </a:cubicBezTo>
                    <a:cubicBezTo>
                      <a:pt x="845" y="1021"/>
                      <a:pt x="985" y="810"/>
                      <a:pt x="985" y="564"/>
                    </a:cubicBezTo>
                    <a:cubicBezTo>
                      <a:pt x="1056" y="247"/>
                      <a:pt x="810" y="1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50"/>
            <p:cNvGrpSpPr/>
            <p:nvPr/>
          </p:nvGrpSpPr>
          <p:grpSpPr>
            <a:xfrm>
              <a:off x="7673188" y="3411876"/>
              <a:ext cx="185300" cy="185302"/>
              <a:chOff x="5091475" y="1513225"/>
              <a:chExt cx="2307600" cy="2307625"/>
            </a:xfrm>
          </p:grpSpPr>
          <p:sp>
            <p:nvSpPr>
              <p:cNvPr id="822" name="Google Shape;822;p50"/>
              <p:cNvSpPr/>
              <p:nvPr/>
            </p:nvSpPr>
            <p:spPr>
              <a:xfrm>
                <a:off x="5091475" y="1513225"/>
                <a:ext cx="2307600" cy="2307625"/>
              </a:xfrm>
              <a:custGeom>
                <a:avLst/>
                <a:gdLst/>
                <a:ahLst/>
                <a:cxnLst/>
                <a:rect l="l" t="t" r="r" b="b"/>
                <a:pathLst>
                  <a:path w="92304" h="92305" extrusionOk="0">
                    <a:moveTo>
                      <a:pt x="46152" y="1"/>
                    </a:moveTo>
                    <a:cubicBezTo>
                      <a:pt x="20669" y="1"/>
                      <a:pt x="0" y="20670"/>
                      <a:pt x="0" y="46152"/>
                    </a:cubicBezTo>
                    <a:cubicBezTo>
                      <a:pt x="0" y="71635"/>
                      <a:pt x="20669" y="92304"/>
                      <a:pt x="46152" y="92304"/>
                    </a:cubicBezTo>
                    <a:cubicBezTo>
                      <a:pt x="71635" y="92304"/>
                      <a:pt x="92304" y="71635"/>
                      <a:pt x="92304" y="46152"/>
                    </a:cubicBezTo>
                    <a:cubicBezTo>
                      <a:pt x="92304" y="20670"/>
                      <a:pt x="71635" y="1"/>
                      <a:pt x="461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0"/>
              <p:cNvSpPr/>
              <p:nvPr/>
            </p:nvSpPr>
            <p:spPr>
              <a:xfrm>
                <a:off x="5091475" y="1793300"/>
                <a:ext cx="2193075" cy="2012775"/>
              </a:xfrm>
              <a:custGeom>
                <a:avLst/>
                <a:gdLst/>
                <a:ahLst/>
                <a:cxnLst/>
                <a:rect l="l" t="t" r="r" b="b"/>
                <a:pathLst>
                  <a:path w="87723" h="80511" extrusionOk="0">
                    <a:moveTo>
                      <a:pt x="76270" y="0"/>
                    </a:moveTo>
                    <a:cubicBezTo>
                      <a:pt x="72079" y="2748"/>
                      <a:pt x="66636" y="3123"/>
                      <a:pt x="60076" y="3123"/>
                    </a:cubicBezTo>
                    <a:cubicBezTo>
                      <a:pt x="57619" y="3123"/>
                      <a:pt x="55006" y="3070"/>
                      <a:pt x="52242" y="3070"/>
                    </a:cubicBezTo>
                    <a:cubicBezTo>
                      <a:pt x="47010" y="3070"/>
                      <a:pt x="41241" y="3258"/>
                      <a:pt x="34985" y="4349"/>
                    </a:cubicBezTo>
                    <a:cubicBezTo>
                      <a:pt x="13762" y="8017"/>
                      <a:pt x="14048" y="28650"/>
                      <a:pt x="14048" y="28650"/>
                    </a:cubicBezTo>
                    <a:lnTo>
                      <a:pt x="11113" y="28579"/>
                    </a:lnTo>
                    <a:cubicBezTo>
                      <a:pt x="8642" y="30131"/>
                      <a:pt x="6487" y="30698"/>
                      <a:pt x="4654" y="30698"/>
                    </a:cubicBezTo>
                    <a:cubicBezTo>
                      <a:pt x="2918" y="30698"/>
                      <a:pt x="1472" y="30189"/>
                      <a:pt x="322" y="29527"/>
                    </a:cubicBezTo>
                    <a:cubicBezTo>
                      <a:pt x="108" y="31317"/>
                      <a:pt x="0" y="33124"/>
                      <a:pt x="0" y="34949"/>
                    </a:cubicBezTo>
                    <a:cubicBezTo>
                      <a:pt x="0" y="57963"/>
                      <a:pt x="16840" y="77021"/>
                      <a:pt x="38869" y="80511"/>
                    </a:cubicBezTo>
                    <a:cubicBezTo>
                      <a:pt x="33232" y="74265"/>
                      <a:pt x="30440" y="64620"/>
                      <a:pt x="28847" y="54384"/>
                    </a:cubicBezTo>
                    <a:cubicBezTo>
                      <a:pt x="26467" y="39173"/>
                      <a:pt x="15873" y="31353"/>
                      <a:pt x="15873" y="31353"/>
                    </a:cubicBezTo>
                    <a:lnTo>
                      <a:pt x="77003" y="29348"/>
                    </a:lnTo>
                    <a:cubicBezTo>
                      <a:pt x="83821" y="25912"/>
                      <a:pt x="86649" y="20096"/>
                      <a:pt x="87722" y="14889"/>
                    </a:cubicBezTo>
                    <a:cubicBezTo>
                      <a:pt x="84967" y="9198"/>
                      <a:pt x="81065" y="4116"/>
                      <a:pt x="76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0"/>
              <p:cNvSpPr/>
              <p:nvPr/>
            </p:nvSpPr>
            <p:spPr>
              <a:xfrm>
                <a:off x="5170650" y="1858600"/>
                <a:ext cx="1891550" cy="1874550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74982" extrusionOk="0">
                    <a:moveTo>
                      <a:pt x="10058" y="1"/>
                    </a:moveTo>
                    <a:lnTo>
                      <a:pt x="10058" y="1"/>
                    </a:lnTo>
                    <a:cubicBezTo>
                      <a:pt x="5817" y="4314"/>
                      <a:pt x="2470" y="9432"/>
                      <a:pt x="198" y="15051"/>
                    </a:cubicBezTo>
                    <a:cubicBezTo>
                      <a:pt x="2828" y="21797"/>
                      <a:pt x="7946" y="25967"/>
                      <a:pt x="7946" y="25967"/>
                    </a:cubicBezTo>
                    <a:cubicBezTo>
                      <a:pt x="5835" y="38637"/>
                      <a:pt x="2470" y="45544"/>
                      <a:pt x="1" y="49141"/>
                    </a:cubicBezTo>
                    <a:cubicBezTo>
                      <a:pt x="2757" y="56174"/>
                      <a:pt x="7195" y="62437"/>
                      <a:pt x="12939" y="67358"/>
                    </a:cubicBezTo>
                    <a:cubicBezTo>
                      <a:pt x="12170" y="57319"/>
                      <a:pt x="10201" y="32337"/>
                      <a:pt x="10201" y="32337"/>
                    </a:cubicBezTo>
                    <a:cubicBezTo>
                      <a:pt x="14709" y="30531"/>
                      <a:pt x="18917" y="29751"/>
                      <a:pt x="22811" y="29751"/>
                    </a:cubicBezTo>
                    <a:cubicBezTo>
                      <a:pt x="43991" y="29751"/>
                      <a:pt x="55878" y="52816"/>
                      <a:pt x="56120" y="59180"/>
                    </a:cubicBezTo>
                    <a:cubicBezTo>
                      <a:pt x="56335" y="65157"/>
                      <a:pt x="56424" y="72548"/>
                      <a:pt x="60612" y="74982"/>
                    </a:cubicBezTo>
                    <a:cubicBezTo>
                      <a:pt x="64960" y="73192"/>
                      <a:pt x="69005" y="70740"/>
                      <a:pt x="72601" y="67734"/>
                    </a:cubicBezTo>
                    <a:cubicBezTo>
                      <a:pt x="71528" y="64048"/>
                      <a:pt x="72512" y="58787"/>
                      <a:pt x="73836" y="49964"/>
                    </a:cubicBezTo>
                    <a:cubicBezTo>
                      <a:pt x="75662" y="37957"/>
                      <a:pt x="73836" y="26736"/>
                      <a:pt x="73836" y="26736"/>
                    </a:cubicBezTo>
                    <a:cubicBezTo>
                      <a:pt x="63727" y="18900"/>
                      <a:pt x="53044" y="16408"/>
                      <a:pt x="43544" y="16408"/>
                    </a:cubicBezTo>
                    <a:cubicBezTo>
                      <a:pt x="26945" y="16408"/>
                      <a:pt x="13959" y="24016"/>
                      <a:pt x="13959" y="24016"/>
                    </a:cubicBezTo>
                    <a:cubicBezTo>
                      <a:pt x="7570" y="16715"/>
                      <a:pt x="8340" y="6891"/>
                      <a:pt x="10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50"/>
            <p:cNvGrpSpPr/>
            <p:nvPr/>
          </p:nvGrpSpPr>
          <p:grpSpPr>
            <a:xfrm>
              <a:off x="7377611" y="3212629"/>
              <a:ext cx="445184" cy="415938"/>
              <a:chOff x="3366337" y="1160625"/>
              <a:chExt cx="491481" cy="459194"/>
            </a:xfrm>
          </p:grpSpPr>
          <p:sp>
            <p:nvSpPr>
              <p:cNvPr id="826" name="Google Shape;826;p50"/>
              <p:cNvSpPr/>
              <p:nvPr/>
            </p:nvSpPr>
            <p:spPr>
              <a:xfrm>
                <a:off x="3669077" y="1510210"/>
                <a:ext cx="188741" cy="109609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5017" extrusionOk="0">
                    <a:moveTo>
                      <a:pt x="7708" y="2863"/>
                    </a:moveTo>
                    <a:lnTo>
                      <a:pt x="7708" y="2863"/>
                    </a:lnTo>
                    <a:cubicBezTo>
                      <a:pt x="7695" y="2870"/>
                      <a:pt x="7681" y="2877"/>
                      <a:pt x="7667" y="2885"/>
                    </a:cubicBezTo>
                    <a:cubicBezTo>
                      <a:pt x="7238" y="3100"/>
                      <a:pt x="6787" y="3192"/>
                      <a:pt x="6332" y="3192"/>
                    </a:cubicBezTo>
                    <a:cubicBezTo>
                      <a:pt x="6257" y="3192"/>
                      <a:pt x="6182" y="3189"/>
                      <a:pt x="6107" y="3184"/>
                    </a:cubicBezTo>
                    <a:lnTo>
                      <a:pt x="6107" y="3184"/>
                    </a:lnTo>
                    <a:cubicBezTo>
                      <a:pt x="6139" y="3185"/>
                      <a:pt x="6174" y="3186"/>
                      <a:pt x="6212" y="3186"/>
                    </a:cubicBezTo>
                    <a:cubicBezTo>
                      <a:pt x="6569" y="3186"/>
                      <a:pt x="7173" y="3130"/>
                      <a:pt x="7708" y="2863"/>
                    </a:cubicBezTo>
                    <a:close/>
                    <a:moveTo>
                      <a:pt x="7999" y="3326"/>
                    </a:moveTo>
                    <a:cubicBezTo>
                      <a:pt x="7961" y="3352"/>
                      <a:pt x="7921" y="3381"/>
                      <a:pt x="7878" y="3413"/>
                    </a:cubicBezTo>
                    <a:cubicBezTo>
                      <a:pt x="7407" y="3745"/>
                      <a:pt x="6869" y="3903"/>
                      <a:pt x="6336" y="3903"/>
                    </a:cubicBezTo>
                    <a:cubicBezTo>
                      <a:pt x="6193" y="3903"/>
                      <a:pt x="6050" y="3892"/>
                      <a:pt x="5909" y="3870"/>
                    </a:cubicBezTo>
                    <a:lnTo>
                      <a:pt x="5909" y="3870"/>
                    </a:lnTo>
                    <a:cubicBezTo>
                      <a:pt x="6027" y="3888"/>
                      <a:pt x="6145" y="3897"/>
                      <a:pt x="6263" y="3897"/>
                    </a:cubicBezTo>
                    <a:cubicBezTo>
                      <a:pt x="6602" y="3897"/>
                      <a:pt x="6941" y="3824"/>
                      <a:pt x="7281" y="3694"/>
                    </a:cubicBezTo>
                    <a:cubicBezTo>
                      <a:pt x="7597" y="3560"/>
                      <a:pt x="7829" y="3437"/>
                      <a:pt x="7999" y="3326"/>
                    </a:cubicBezTo>
                    <a:close/>
                    <a:moveTo>
                      <a:pt x="5733" y="4468"/>
                    </a:moveTo>
                    <a:cubicBezTo>
                      <a:pt x="5794" y="4476"/>
                      <a:pt x="5855" y="4483"/>
                      <a:pt x="5915" y="4489"/>
                    </a:cubicBezTo>
                    <a:lnTo>
                      <a:pt x="5915" y="4489"/>
                    </a:lnTo>
                    <a:cubicBezTo>
                      <a:pt x="5848" y="4488"/>
                      <a:pt x="5786" y="4482"/>
                      <a:pt x="5733" y="4468"/>
                    </a:cubicBezTo>
                    <a:close/>
                    <a:moveTo>
                      <a:pt x="1829" y="1"/>
                    </a:moveTo>
                    <a:cubicBezTo>
                      <a:pt x="1569" y="1"/>
                      <a:pt x="1319" y="22"/>
                      <a:pt x="1091" y="71"/>
                    </a:cubicBezTo>
                    <a:cubicBezTo>
                      <a:pt x="1" y="318"/>
                      <a:pt x="1653" y="2252"/>
                      <a:pt x="1653" y="2252"/>
                    </a:cubicBezTo>
                    <a:lnTo>
                      <a:pt x="2779" y="3588"/>
                    </a:lnTo>
                    <a:cubicBezTo>
                      <a:pt x="2920" y="3835"/>
                      <a:pt x="3095" y="4010"/>
                      <a:pt x="3306" y="4186"/>
                    </a:cubicBezTo>
                    <a:cubicBezTo>
                      <a:pt x="3588" y="4397"/>
                      <a:pt x="3869" y="4538"/>
                      <a:pt x="4186" y="4643"/>
                    </a:cubicBezTo>
                    <a:lnTo>
                      <a:pt x="5381" y="4995"/>
                    </a:lnTo>
                    <a:cubicBezTo>
                      <a:pt x="5523" y="5008"/>
                      <a:pt x="5665" y="5016"/>
                      <a:pt x="5806" y="5016"/>
                    </a:cubicBezTo>
                    <a:cubicBezTo>
                      <a:pt x="6051" y="5016"/>
                      <a:pt x="6297" y="4992"/>
                      <a:pt x="6542" y="4925"/>
                    </a:cubicBezTo>
                    <a:cubicBezTo>
                      <a:pt x="6823" y="4854"/>
                      <a:pt x="8230" y="4397"/>
                      <a:pt x="7984" y="3975"/>
                    </a:cubicBezTo>
                    <a:lnTo>
                      <a:pt x="7984" y="3975"/>
                    </a:lnTo>
                    <a:cubicBezTo>
                      <a:pt x="7977" y="3976"/>
                      <a:pt x="7971" y="3977"/>
                      <a:pt x="7964" y="3977"/>
                    </a:cubicBezTo>
                    <a:lnTo>
                      <a:pt x="7964" y="3977"/>
                    </a:lnTo>
                    <a:cubicBezTo>
                      <a:pt x="8356" y="3709"/>
                      <a:pt x="8617" y="3390"/>
                      <a:pt x="8617" y="3237"/>
                    </a:cubicBezTo>
                    <a:cubicBezTo>
                      <a:pt x="8617" y="3197"/>
                      <a:pt x="8639" y="3070"/>
                      <a:pt x="8517" y="3070"/>
                    </a:cubicBezTo>
                    <a:cubicBezTo>
                      <a:pt x="8440" y="3070"/>
                      <a:pt x="8306" y="3120"/>
                      <a:pt x="8074" y="3274"/>
                    </a:cubicBezTo>
                    <a:lnTo>
                      <a:pt x="8074" y="3274"/>
                    </a:lnTo>
                    <a:cubicBezTo>
                      <a:pt x="8534" y="2948"/>
                      <a:pt x="8441" y="2744"/>
                      <a:pt x="8441" y="2744"/>
                    </a:cubicBezTo>
                    <a:cubicBezTo>
                      <a:pt x="8459" y="2692"/>
                      <a:pt x="8441" y="2630"/>
                      <a:pt x="8331" y="2630"/>
                    </a:cubicBezTo>
                    <a:cubicBezTo>
                      <a:pt x="8236" y="2630"/>
                      <a:pt x="8071" y="2676"/>
                      <a:pt x="7798" y="2816"/>
                    </a:cubicBezTo>
                    <a:lnTo>
                      <a:pt x="7798" y="2816"/>
                    </a:lnTo>
                    <a:cubicBezTo>
                      <a:pt x="7939" y="2738"/>
                      <a:pt x="8073" y="2645"/>
                      <a:pt x="8195" y="2533"/>
                    </a:cubicBezTo>
                    <a:cubicBezTo>
                      <a:pt x="8195" y="2295"/>
                      <a:pt x="8069" y="2208"/>
                      <a:pt x="7882" y="2208"/>
                    </a:cubicBezTo>
                    <a:cubicBezTo>
                      <a:pt x="7847" y="2208"/>
                      <a:pt x="7811" y="2211"/>
                      <a:pt x="7773" y="2217"/>
                    </a:cubicBezTo>
                    <a:cubicBezTo>
                      <a:pt x="7382" y="2269"/>
                      <a:pt x="6952" y="2553"/>
                      <a:pt x="6498" y="2553"/>
                    </a:cubicBezTo>
                    <a:cubicBezTo>
                      <a:pt x="6339" y="2553"/>
                      <a:pt x="6178" y="2519"/>
                      <a:pt x="6014" y="2428"/>
                    </a:cubicBezTo>
                    <a:cubicBezTo>
                      <a:pt x="5381" y="2041"/>
                      <a:pt x="5522" y="740"/>
                      <a:pt x="4678" y="493"/>
                    </a:cubicBezTo>
                    <a:cubicBezTo>
                      <a:pt x="4033" y="325"/>
                      <a:pt x="2852" y="1"/>
                      <a:pt x="1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0"/>
              <p:cNvSpPr/>
              <p:nvPr/>
            </p:nvSpPr>
            <p:spPr>
              <a:xfrm>
                <a:off x="3366337" y="1295318"/>
                <a:ext cx="367300" cy="264879"/>
              </a:xfrm>
              <a:custGeom>
                <a:avLst/>
                <a:gdLst/>
                <a:ahLst/>
                <a:cxnLst/>
                <a:rect l="l" t="t" r="r" b="b"/>
                <a:pathLst>
                  <a:path w="16812" h="12124" extrusionOk="0">
                    <a:moveTo>
                      <a:pt x="3176" y="1"/>
                    </a:moveTo>
                    <a:cubicBezTo>
                      <a:pt x="2935" y="1"/>
                      <a:pt x="2746" y="41"/>
                      <a:pt x="2603" y="95"/>
                    </a:cubicBezTo>
                    <a:cubicBezTo>
                      <a:pt x="704" y="834"/>
                      <a:pt x="1" y="4105"/>
                      <a:pt x="1865" y="5546"/>
                    </a:cubicBezTo>
                    <a:cubicBezTo>
                      <a:pt x="5558" y="8290"/>
                      <a:pt x="13717" y="11385"/>
                      <a:pt x="15510" y="12123"/>
                    </a:cubicBezTo>
                    <a:lnTo>
                      <a:pt x="16812" y="9907"/>
                    </a:lnTo>
                    <a:cubicBezTo>
                      <a:pt x="14069" y="8219"/>
                      <a:pt x="11572" y="6215"/>
                      <a:pt x="9321" y="3929"/>
                    </a:cubicBezTo>
                    <a:cubicBezTo>
                      <a:pt x="6087" y="695"/>
                      <a:pt x="4180" y="1"/>
                      <a:pt x="31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0"/>
              <p:cNvSpPr/>
              <p:nvPr/>
            </p:nvSpPr>
            <p:spPr>
              <a:xfrm>
                <a:off x="3737242" y="1519452"/>
                <a:ext cx="85533" cy="29538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352" extrusionOk="0">
                    <a:moveTo>
                      <a:pt x="1347" y="0"/>
                    </a:moveTo>
                    <a:cubicBezTo>
                      <a:pt x="1" y="184"/>
                      <a:pt x="1210" y="1352"/>
                      <a:pt x="1848" y="1352"/>
                    </a:cubicBezTo>
                    <a:cubicBezTo>
                      <a:pt x="1943" y="1352"/>
                      <a:pt x="2026" y="1326"/>
                      <a:pt x="2086" y="1266"/>
                    </a:cubicBezTo>
                    <a:cubicBezTo>
                      <a:pt x="2578" y="844"/>
                      <a:pt x="3914" y="844"/>
                      <a:pt x="3703" y="563"/>
                    </a:cubicBezTo>
                    <a:cubicBezTo>
                      <a:pt x="3457" y="246"/>
                      <a:pt x="1347" y="0"/>
                      <a:pt x="1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0"/>
              <p:cNvSpPr/>
              <p:nvPr/>
            </p:nvSpPr>
            <p:spPr>
              <a:xfrm>
                <a:off x="3394267" y="1160625"/>
                <a:ext cx="232413" cy="229109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9708" extrusionOk="0">
                    <a:moveTo>
                      <a:pt x="9848" y="1"/>
                    </a:moveTo>
                    <a:cubicBezTo>
                      <a:pt x="8230" y="388"/>
                      <a:pt x="3693" y="2639"/>
                      <a:pt x="1055" y="5311"/>
                    </a:cubicBezTo>
                    <a:cubicBezTo>
                      <a:pt x="879" y="5487"/>
                      <a:pt x="704" y="5663"/>
                      <a:pt x="563" y="5839"/>
                    </a:cubicBezTo>
                    <a:cubicBezTo>
                      <a:pt x="387" y="6050"/>
                      <a:pt x="176" y="6296"/>
                      <a:pt x="0" y="6542"/>
                    </a:cubicBezTo>
                    <a:lnTo>
                      <a:pt x="2392" y="7246"/>
                    </a:lnTo>
                    <a:cubicBezTo>
                      <a:pt x="3447" y="7527"/>
                      <a:pt x="5487" y="7668"/>
                      <a:pt x="6436" y="8160"/>
                    </a:cubicBezTo>
                    <a:lnTo>
                      <a:pt x="8019" y="9708"/>
                    </a:lnTo>
                    <a:cubicBezTo>
                      <a:pt x="8230" y="9602"/>
                      <a:pt x="8124" y="9321"/>
                      <a:pt x="8370" y="9215"/>
                    </a:cubicBezTo>
                    <a:cubicBezTo>
                      <a:pt x="8652" y="9074"/>
                      <a:pt x="8898" y="8899"/>
                      <a:pt x="9179" y="8723"/>
                    </a:cubicBezTo>
                    <a:cubicBezTo>
                      <a:pt x="9214" y="8688"/>
                      <a:pt x="6260" y="3483"/>
                      <a:pt x="9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9"/>
          <p:cNvSpPr txBox="1">
            <a:spLocks noGrp="1"/>
          </p:cNvSpPr>
          <p:nvPr>
            <p:ph type="title" idx="4294967295"/>
          </p:nvPr>
        </p:nvSpPr>
        <p:spPr>
          <a:xfrm>
            <a:off x="722375" y="1426050"/>
            <a:ext cx="38496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THANKS</a:t>
            </a:r>
            <a:r>
              <a:rPr lang="he-IL" sz="4500" dirty="0"/>
              <a:t> </a:t>
            </a:r>
            <a:r>
              <a:rPr lang="en-US" sz="4500" dirty="0"/>
              <a:t>YOU</a:t>
            </a:r>
            <a:r>
              <a:rPr lang="en" sz="4500" dirty="0"/>
              <a:t>!</a:t>
            </a:r>
            <a:endParaRPr sz="4500" dirty="0"/>
          </a:p>
        </p:txBody>
      </p:sp>
      <p:grpSp>
        <p:nvGrpSpPr>
          <p:cNvPr id="2" name="Google Shape;723;p50">
            <a:extLst>
              <a:ext uri="{FF2B5EF4-FFF2-40B4-BE49-F238E27FC236}">
                <a16:creationId xmlns:a16="http://schemas.microsoft.com/office/drawing/2014/main" id="{917F4407-7DA2-51DB-E8B8-08DADB7271CF}"/>
              </a:ext>
            </a:extLst>
          </p:cNvPr>
          <p:cNvGrpSpPr/>
          <p:nvPr/>
        </p:nvGrpSpPr>
        <p:grpSpPr>
          <a:xfrm>
            <a:off x="3709639" y="951571"/>
            <a:ext cx="2937820" cy="3504649"/>
            <a:chOff x="5380458" y="2897633"/>
            <a:chExt cx="1321626" cy="1558587"/>
          </a:xfrm>
        </p:grpSpPr>
        <p:grpSp>
          <p:nvGrpSpPr>
            <p:cNvPr id="3" name="Google Shape;724;p50">
              <a:extLst>
                <a:ext uri="{FF2B5EF4-FFF2-40B4-BE49-F238E27FC236}">
                  <a16:creationId xmlns:a16="http://schemas.microsoft.com/office/drawing/2014/main" id="{743EA499-164E-2579-3A30-AAE7CDA7CD47}"/>
                </a:ext>
              </a:extLst>
            </p:cNvPr>
            <p:cNvGrpSpPr/>
            <p:nvPr/>
          </p:nvGrpSpPr>
          <p:grpSpPr>
            <a:xfrm>
              <a:off x="5510042" y="2997479"/>
              <a:ext cx="1192042" cy="1458741"/>
              <a:chOff x="8113274" y="2740159"/>
              <a:chExt cx="1257826" cy="1539244"/>
            </a:xfrm>
          </p:grpSpPr>
          <p:sp>
            <p:nvSpPr>
              <p:cNvPr id="8" name="Google Shape;725;p50">
                <a:extLst>
                  <a:ext uri="{FF2B5EF4-FFF2-40B4-BE49-F238E27FC236}">
                    <a16:creationId xmlns:a16="http://schemas.microsoft.com/office/drawing/2014/main" id="{317BC8CF-4BDD-244F-5018-A4D5B0B09589}"/>
                  </a:ext>
                </a:extLst>
              </p:cNvPr>
              <p:cNvSpPr/>
              <p:nvPr/>
            </p:nvSpPr>
            <p:spPr>
              <a:xfrm>
                <a:off x="8133243" y="2834868"/>
                <a:ext cx="252819" cy="381894"/>
              </a:xfrm>
              <a:custGeom>
                <a:avLst/>
                <a:gdLst/>
                <a:ahLst/>
                <a:cxnLst/>
                <a:rect l="l" t="t" r="r" b="b"/>
                <a:pathLst>
                  <a:path w="11572" h="17480" extrusionOk="0">
                    <a:moveTo>
                      <a:pt x="2252" y="1"/>
                    </a:moveTo>
                    <a:lnTo>
                      <a:pt x="1" y="2357"/>
                    </a:lnTo>
                    <a:cubicBezTo>
                      <a:pt x="1" y="2357"/>
                      <a:pt x="317" y="3271"/>
                      <a:pt x="845" y="4643"/>
                    </a:cubicBezTo>
                    <a:cubicBezTo>
                      <a:pt x="1935" y="7351"/>
                      <a:pt x="3869" y="12029"/>
                      <a:pt x="5909" y="15405"/>
                    </a:cubicBezTo>
                    <a:cubicBezTo>
                      <a:pt x="6331" y="16143"/>
                      <a:pt x="6788" y="16812"/>
                      <a:pt x="7281" y="17480"/>
                    </a:cubicBezTo>
                    <a:lnTo>
                      <a:pt x="9602" y="13646"/>
                    </a:lnTo>
                    <a:lnTo>
                      <a:pt x="11466" y="10587"/>
                    </a:lnTo>
                    <a:lnTo>
                      <a:pt x="11571" y="10235"/>
                    </a:lnTo>
                    <a:lnTo>
                      <a:pt x="11185" y="9918"/>
                    </a:lnTo>
                    <a:cubicBezTo>
                      <a:pt x="10938" y="9672"/>
                      <a:pt x="10692" y="9426"/>
                      <a:pt x="10376" y="9145"/>
                    </a:cubicBezTo>
                    <a:cubicBezTo>
                      <a:pt x="4573" y="3905"/>
                      <a:pt x="2252" y="1"/>
                      <a:pt x="2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26;p50">
                <a:extLst>
                  <a:ext uri="{FF2B5EF4-FFF2-40B4-BE49-F238E27FC236}">
                    <a16:creationId xmlns:a16="http://schemas.microsoft.com/office/drawing/2014/main" id="{701A4A27-F5F0-3F2B-8EC7-0C65860B3CAB}"/>
                  </a:ext>
                </a:extLst>
              </p:cNvPr>
              <p:cNvSpPr/>
              <p:nvPr/>
            </p:nvSpPr>
            <p:spPr>
              <a:xfrm>
                <a:off x="8113274" y="2740159"/>
                <a:ext cx="70699" cy="154702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7081" extrusionOk="0">
                    <a:moveTo>
                      <a:pt x="1578" y="1"/>
                    </a:moveTo>
                    <a:cubicBezTo>
                      <a:pt x="1515" y="1"/>
                      <a:pt x="1449" y="64"/>
                      <a:pt x="1477" y="151"/>
                    </a:cubicBezTo>
                    <a:cubicBezTo>
                      <a:pt x="1586" y="392"/>
                      <a:pt x="1683" y="642"/>
                      <a:pt x="1766" y="899"/>
                    </a:cubicBezTo>
                    <a:lnTo>
                      <a:pt x="1766" y="899"/>
                    </a:lnTo>
                    <a:cubicBezTo>
                      <a:pt x="1588" y="597"/>
                      <a:pt x="1319" y="321"/>
                      <a:pt x="915" y="151"/>
                    </a:cubicBezTo>
                    <a:cubicBezTo>
                      <a:pt x="895" y="141"/>
                      <a:pt x="858" y="134"/>
                      <a:pt x="817" y="134"/>
                    </a:cubicBezTo>
                    <a:cubicBezTo>
                      <a:pt x="710" y="134"/>
                      <a:pt x="586" y="183"/>
                      <a:pt x="739" y="362"/>
                    </a:cubicBezTo>
                    <a:cubicBezTo>
                      <a:pt x="1231" y="1030"/>
                      <a:pt x="1442" y="1874"/>
                      <a:pt x="1337" y="2683"/>
                    </a:cubicBezTo>
                    <a:cubicBezTo>
                      <a:pt x="1372" y="1909"/>
                      <a:pt x="1091" y="1171"/>
                      <a:pt x="528" y="608"/>
                    </a:cubicBezTo>
                    <a:cubicBezTo>
                      <a:pt x="510" y="581"/>
                      <a:pt x="488" y="570"/>
                      <a:pt x="466" y="570"/>
                    </a:cubicBezTo>
                    <a:cubicBezTo>
                      <a:pt x="398" y="570"/>
                      <a:pt x="326" y="669"/>
                      <a:pt x="352" y="748"/>
                    </a:cubicBezTo>
                    <a:cubicBezTo>
                      <a:pt x="633" y="1522"/>
                      <a:pt x="774" y="2331"/>
                      <a:pt x="844" y="3140"/>
                    </a:cubicBezTo>
                    <a:lnTo>
                      <a:pt x="598" y="2120"/>
                    </a:lnTo>
                    <a:cubicBezTo>
                      <a:pt x="566" y="2024"/>
                      <a:pt x="447" y="1579"/>
                      <a:pt x="346" y="1579"/>
                    </a:cubicBezTo>
                    <a:cubicBezTo>
                      <a:pt x="336" y="1579"/>
                      <a:pt x="326" y="1583"/>
                      <a:pt x="317" y="1593"/>
                    </a:cubicBezTo>
                    <a:cubicBezTo>
                      <a:pt x="141" y="1804"/>
                      <a:pt x="106" y="3034"/>
                      <a:pt x="71" y="3843"/>
                    </a:cubicBezTo>
                    <a:cubicBezTo>
                      <a:pt x="0" y="5496"/>
                      <a:pt x="1302" y="7079"/>
                      <a:pt x="1302" y="7079"/>
                    </a:cubicBezTo>
                    <a:cubicBezTo>
                      <a:pt x="1302" y="7079"/>
                      <a:pt x="1305" y="7081"/>
                      <a:pt x="1314" y="7081"/>
                    </a:cubicBezTo>
                    <a:cubicBezTo>
                      <a:pt x="1378" y="7081"/>
                      <a:pt x="1728" y="7000"/>
                      <a:pt x="3236" y="5707"/>
                    </a:cubicBezTo>
                    <a:cubicBezTo>
                      <a:pt x="3236" y="1346"/>
                      <a:pt x="2181" y="326"/>
                      <a:pt x="1618" y="10"/>
                    </a:cubicBezTo>
                    <a:cubicBezTo>
                      <a:pt x="1606" y="4"/>
                      <a:pt x="1592" y="1"/>
                      <a:pt x="15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27;p50">
                <a:extLst>
                  <a:ext uri="{FF2B5EF4-FFF2-40B4-BE49-F238E27FC236}">
                    <a16:creationId xmlns:a16="http://schemas.microsoft.com/office/drawing/2014/main" id="{E625E2DC-CE49-DA20-67C6-198D27C026B7}"/>
                  </a:ext>
                </a:extLst>
              </p:cNvPr>
              <p:cNvSpPr/>
              <p:nvPr/>
            </p:nvSpPr>
            <p:spPr>
              <a:xfrm>
                <a:off x="8160137" y="2782325"/>
                <a:ext cx="34606" cy="6871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145" extrusionOk="0">
                    <a:moveTo>
                      <a:pt x="712" y="0"/>
                    </a:moveTo>
                    <a:cubicBezTo>
                      <a:pt x="595" y="0"/>
                      <a:pt x="577" y="217"/>
                      <a:pt x="599" y="471"/>
                    </a:cubicBezTo>
                    <a:cubicBezTo>
                      <a:pt x="458" y="1175"/>
                      <a:pt x="247" y="1843"/>
                      <a:pt x="1" y="2511"/>
                    </a:cubicBezTo>
                    <a:lnTo>
                      <a:pt x="1372" y="3144"/>
                    </a:lnTo>
                    <a:cubicBezTo>
                      <a:pt x="1372" y="3144"/>
                      <a:pt x="1583" y="893"/>
                      <a:pt x="1091" y="331"/>
                    </a:cubicBezTo>
                    <a:cubicBezTo>
                      <a:pt x="910" y="94"/>
                      <a:pt x="789" y="0"/>
                      <a:pt x="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28;p50">
                <a:extLst>
                  <a:ext uri="{FF2B5EF4-FFF2-40B4-BE49-F238E27FC236}">
                    <a16:creationId xmlns:a16="http://schemas.microsoft.com/office/drawing/2014/main" id="{2927AA46-BEB0-4FAF-637B-3012B79B2CC9}"/>
                  </a:ext>
                </a:extLst>
              </p:cNvPr>
              <p:cNvSpPr/>
              <p:nvPr/>
            </p:nvSpPr>
            <p:spPr>
              <a:xfrm>
                <a:off x="8262339" y="3050787"/>
                <a:ext cx="123722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5663" h="7597" extrusionOk="0">
                    <a:moveTo>
                      <a:pt x="5311" y="0"/>
                    </a:moveTo>
                    <a:lnTo>
                      <a:pt x="0" y="5522"/>
                    </a:lnTo>
                    <a:cubicBezTo>
                      <a:pt x="422" y="6225"/>
                      <a:pt x="879" y="6929"/>
                      <a:pt x="1372" y="7597"/>
                    </a:cubicBezTo>
                    <a:lnTo>
                      <a:pt x="5557" y="704"/>
                    </a:lnTo>
                    <a:lnTo>
                      <a:pt x="5662" y="352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29;p50">
                <a:extLst>
                  <a:ext uri="{FF2B5EF4-FFF2-40B4-BE49-F238E27FC236}">
                    <a16:creationId xmlns:a16="http://schemas.microsoft.com/office/drawing/2014/main" id="{53984CEC-EDFA-9340-AA90-936CB5D82763}"/>
                  </a:ext>
                </a:extLst>
              </p:cNvPr>
              <p:cNvSpPr/>
              <p:nvPr/>
            </p:nvSpPr>
            <p:spPr>
              <a:xfrm>
                <a:off x="8292292" y="3029551"/>
                <a:ext cx="361314" cy="194770"/>
              </a:xfrm>
              <a:custGeom>
                <a:avLst/>
                <a:gdLst/>
                <a:ahLst/>
                <a:cxnLst/>
                <a:rect l="l" t="t" r="r" b="b"/>
                <a:pathLst>
                  <a:path w="16538" h="8915" extrusionOk="0">
                    <a:moveTo>
                      <a:pt x="11791" y="1"/>
                    </a:moveTo>
                    <a:cubicBezTo>
                      <a:pt x="9340" y="1"/>
                      <a:pt x="6399" y="767"/>
                      <a:pt x="4291" y="1324"/>
                    </a:cubicBezTo>
                    <a:lnTo>
                      <a:pt x="2287" y="4700"/>
                    </a:lnTo>
                    <a:lnTo>
                      <a:pt x="1" y="8569"/>
                    </a:lnTo>
                    <a:cubicBezTo>
                      <a:pt x="1042" y="8801"/>
                      <a:pt x="2322" y="8915"/>
                      <a:pt x="3704" y="8915"/>
                    </a:cubicBezTo>
                    <a:cubicBezTo>
                      <a:pt x="7127" y="8915"/>
                      <a:pt x="11171" y="8219"/>
                      <a:pt x="13752" y="6916"/>
                    </a:cubicBezTo>
                    <a:cubicBezTo>
                      <a:pt x="15299" y="6142"/>
                      <a:pt x="16284" y="5122"/>
                      <a:pt x="16354" y="3962"/>
                    </a:cubicBezTo>
                    <a:cubicBezTo>
                      <a:pt x="16538" y="904"/>
                      <a:pt x="14453" y="1"/>
                      <a:pt x="1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30;p50">
                <a:extLst>
                  <a:ext uri="{FF2B5EF4-FFF2-40B4-BE49-F238E27FC236}">
                    <a16:creationId xmlns:a16="http://schemas.microsoft.com/office/drawing/2014/main" id="{DB1E2272-EE11-A1FC-145F-1C9E75F24855}"/>
                  </a:ext>
                </a:extLst>
              </p:cNvPr>
              <p:cNvSpPr/>
              <p:nvPr/>
            </p:nvSpPr>
            <p:spPr>
              <a:xfrm>
                <a:off x="8764067" y="3795590"/>
                <a:ext cx="527115" cy="310169"/>
              </a:xfrm>
              <a:custGeom>
                <a:avLst/>
                <a:gdLst/>
                <a:ahLst/>
                <a:cxnLst/>
                <a:rect l="l" t="t" r="r" b="b"/>
                <a:pathLst>
                  <a:path w="24127" h="14197" extrusionOk="0">
                    <a:moveTo>
                      <a:pt x="3952" y="1"/>
                    </a:moveTo>
                    <a:cubicBezTo>
                      <a:pt x="2394" y="1"/>
                      <a:pt x="927" y="1046"/>
                      <a:pt x="528" y="2696"/>
                    </a:cubicBezTo>
                    <a:lnTo>
                      <a:pt x="458" y="2907"/>
                    </a:lnTo>
                    <a:cubicBezTo>
                      <a:pt x="1" y="4877"/>
                      <a:pt x="1126" y="6881"/>
                      <a:pt x="3060" y="7444"/>
                    </a:cubicBezTo>
                    <a:lnTo>
                      <a:pt x="3553" y="7585"/>
                    </a:lnTo>
                    <a:lnTo>
                      <a:pt x="23353" y="14197"/>
                    </a:lnTo>
                    <a:lnTo>
                      <a:pt x="24127" y="9027"/>
                    </a:lnTo>
                    <a:lnTo>
                      <a:pt x="5452" y="340"/>
                    </a:lnTo>
                    <a:cubicBezTo>
                      <a:pt x="4964" y="109"/>
                      <a:pt x="4453" y="1"/>
                      <a:pt x="3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1;p50">
                <a:extLst>
                  <a:ext uri="{FF2B5EF4-FFF2-40B4-BE49-F238E27FC236}">
                    <a16:creationId xmlns:a16="http://schemas.microsoft.com/office/drawing/2014/main" id="{A1E8A0F9-239D-CD93-40D3-FA6D8FCB6A58}"/>
                  </a:ext>
                </a:extLst>
              </p:cNvPr>
              <p:cNvSpPr/>
              <p:nvPr/>
            </p:nvSpPr>
            <p:spPr>
              <a:xfrm>
                <a:off x="9197434" y="3985095"/>
                <a:ext cx="173666" cy="294308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13471" extrusionOk="0">
                    <a:moveTo>
                      <a:pt x="3693" y="1"/>
                    </a:moveTo>
                    <a:lnTo>
                      <a:pt x="4009" y="1267"/>
                    </a:lnTo>
                    <a:cubicBezTo>
                      <a:pt x="4185" y="1865"/>
                      <a:pt x="3869" y="2533"/>
                      <a:pt x="3306" y="2779"/>
                    </a:cubicBezTo>
                    <a:lnTo>
                      <a:pt x="0" y="4432"/>
                    </a:lnTo>
                    <a:lnTo>
                      <a:pt x="1583" y="6753"/>
                    </a:lnTo>
                    <a:cubicBezTo>
                      <a:pt x="1618" y="6894"/>
                      <a:pt x="1653" y="7035"/>
                      <a:pt x="1653" y="7175"/>
                    </a:cubicBezTo>
                    <a:cubicBezTo>
                      <a:pt x="1583" y="8090"/>
                      <a:pt x="1372" y="11747"/>
                      <a:pt x="1970" y="12451"/>
                    </a:cubicBezTo>
                    <a:cubicBezTo>
                      <a:pt x="2392" y="12873"/>
                      <a:pt x="2884" y="13189"/>
                      <a:pt x="3412" y="13436"/>
                    </a:cubicBezTo>
                    <a:cubicBezTo>
                      <a:pt x="3474" y="13459"/>
                      <a:pt x="3540" y="13470"/>
                      <a:pt x="3605" y="13470"/>
                    </a:cubicBezTo>
                    <a:cubicBezTo>
                      <a:pt x="3837" y="13470"/>
                      <a:pt x="4068" y="13330"/>
                      <a:pt x="4150" y="13084"/>
                    </a:cubicBezTo>
                    <a:lnTo>
                      <a:pt x="7808" y="1654"/>
                    </a:lnTo>
                    <a:cubicBezTo>
                      <a:pt x="7948" y="1232"/>
                      <a:pt x="7702" y="810"/>
                      <a:pt x="7280" y="669"/>
                    </a:cubicBezTo>
                    <a:lnTo>
                      <a:pt x="36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2;p50">
                <a:extLst>
                  <a:ext uri="{FF2B5EF4-FFF2-40B4-BE49-F238E27FC236}">
                    <a16:creationId xmlns:a16="http://schemas.microsoft.com/office/drawing/2014/main" id="{CB6480B1-B094-A037-5051-2840311D7666}"/>
                  </a:ext>
                </a:extLst>
              </p:cNvPr>
              <p:cNvSpPr/>
              <p:nvPr/>
            </p:nvSpPr>
            <p:spPr>
              <a:xfrm>
                <a:off x="8753318" y="3755893"/>
                <a:ext cx="202089" cy="163157"/>
              </a:xfrm>
              <a:custGeom>
                <a:avLst/>
                <a:gdLst/>
                <a:ahLst/>
                <a:cxnLst/>
                <a:rect l="l" t="t" r="r" b="b"/>
                <a:pathLst>
                  <a:path w="9250" h="7468" extrusionOk="0">
                    <a:moveTo>
                      <a:pt x="8112" y="1"/>
                    </a:moveTo>
                    <a:cubicBezTo>
                      <a:pt x="7616" y="1"/>
                      <a:pt x="6968" y="317"/>
                      <a:pt x="6190" y="1383"/>
                    </a:cubicBezTo>
                    <a:cubicBezTo>
                      <a:pt x="4326" y="3986"/>
                      <a:pt x="3377" y="3106"/>
                      <a:pt x="2110" y="4232"/>
                    </a:cubicBezTo>
                    <a:cubicBezTo>
                      <a:pt x="1126" y="5111"/>
                      <a:pt x="422" y="6236"/>
                      <a:pt x="0" y="7467"/>
                    </a:cubicBezTo>
                    <a:cubicBezTo>
                      <a:pt x="2" y="7468"/>
                      <a:pt x="3" y="7468"/>
                      <a:pt x="5" y="7468"/>
                    </a:cubicBezTo>
                    <a:cubicBezTo>
                      <a:pt x="573" y="7468"/>
                      <a:pt x="9250" y="680"/>
                      <a:pt x="9250" y="680"/>
                    </a:cubicBezTo>
                    <a:cubicBezTo>
                      <a:pt x="9229" y="659"/>
                      <a:pt x="8828" y="1"/>
                      <a:pt x="8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3;p50">
                <a:extLst>
                  <a:ext uri="{FF2B5EF4-FFF2-40B4-BE49-F238E27FC236}">
                    <a16:creationId xmlns:a16="http://schemas.microsoft.com/office/drawing/2014/main" id="{EC3055AF-67DB-15B7-9FE7-6E46C2788960}"/>
                  </a:ext>
                </a:extLst>
              </p:cNvPr>
              <p:cNvSpPr/>
              <p:nvPr/>
            </p:nvSpPr>
            <p:spPr>
              <a:xfrm>
                <a:off x="8670342" y="3610148"/>
                <a:ext cx="262782" cy="342285"/>
              </a:xfrm>
              <a:custGeom>
                <a:avLst/>
                <a:gdLst/>
                <a:ahLst/>
                <a:cxnLst/>
                <a:rect l="l" t="t" r="r" b="b"/>
                <a:pathLst>
                  <a:path w="12028" h="15667" extrusionOk="0">
                    <a:moveTo>
                      <a:pt x="0" y="0"/>
                    </a:moveTo>
                    <a:lnTo>
                      <a:pt x="4291" y="12907"/>
                    </a:lnTo>
                    <a:cubicBezTo>
                      <a:pt x="4839" y="14608"/>
                      <a:pt x="6286" y="15667"/>
                      <a:pt x="7814" y="15667"/>
                    </a:cubicBezTo>
                    <a:cubicBezTo>
                      <a:pt x="8245" y="15667"/>
                      <a:pt x="8683" y="15583"/>
                      <a:pt x="9109" y="15405"/>
                    </a:cubicBezTo>
                    <a:cubicBezTo>
                      <a:pt x="11078" y="14596"/>
                      <a:pt x="12028" y="12169"/>
                      <a:pt x="11325" y="9988"/>
                    </a:cubicBez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34;p50">
                <a:extLst>
                  <a:ext uri="{FF2B5EF4-FFF2-40B4-BE49-F238E27FC236}">
                    <a16:creationId xmlns:a16="http://schemas.microsoft.com/office/drawing/2014/main" id="{3939BC3A-CE5C-38E2-5390-F4C7CA9B41C5}"/>
                  </a:ext>
                </a:extLst>
              </p:cNvPr>
              <p:cNvSpPr/>
              <p:nvPr/>
            </p:nvSpPr>
            <p:spPr>
              <a:xfrm>
                <a:off x="8591188" y="3353680"/>
                <a:ext cx="364220" cy="564605"/>
              </a:xfrm>
              <a:custGeom>
                <a:avLst/>
                <a:gdLst/>
                <a:ahLst/>
                <a:cxnLst/>
                <a:rect l="l" t="t" r="r" b="b"/>
                <a:pathLst>
                  <a:path w="16671" h="25843" extrusionOk="0">
                    <a:moveTo>
                      <a:pt x="5230" y="1"/>
                    </a:moveTo>
                    <a:cubicBezTo>
                      <a:pt x="4842" y="1"/>
                      <a:pt x="4469" y="57"/>
                      <a:pt x="4115" y="169"/>
                    </a:cubicBezTo>
                    <a:cubicBezTo>
                      <a:pt x="1" y="1435"/>
                      <a:pt x="1126" y="12161"/>
                      <a:pt x="7457" y="25842"/>
                    </a:cubicBezTo>
                    <a:cubicBezTo>
                      <a:pt x="7843" y="24611"/>
                      <a:pt x="8582" y="23486"/>
                      <a:pt x="9531" y="22607"/>
                    </a:cubicBezTo>
                    <a:cubicBezTo>
                      <a:pt x="9839" y="22333"/>
                      <a:pt x="10053" y="22249"/>
                      <a:pt x="10237" y="22249"/>
                    </a:cubicBezTo>
                    <a:cubicBezTo>
                      <a:pt x="10533" y="22249"/>
                      <a:pt x="10749" y="22470"/>
                      <a:pt x="11149" y="22470"/>
                    </a:cubicBezTo>
                    <a:cubicBezTo>
                      <a:pt x="11520" y="22470"/>
                      <a:pt x="12047" y="22281"/>
                      <a:pt x="12943" y="21552"/>
                    </a:cubicBezTo>
                    <a:cubicBezTo>
                      <a:pt x="15440" y="19547"/>
                      <a:pt x="14244" y="19195"/>
                      <a:pt x="16671" y="19090"/>
                    </a:cubicBezTo>
                    <a:cubicBezTo>
                      <a:pt x="15128" y="6328"/>
                      <a:pt x="9354" y="1"/>
                      <a:pt x="5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35;p50">
                <a:extLst>
                  <a:ext uri="{FF2B5EF4-FFF2-40B4-BE49-F238E27FC236}">
                    <a16:creationId xmlns:a16="http://schemas.microsoft.com/office/drawing/2014/main" id="{4C98196F-1772-7E06-C42E-1469D5A80747}"/>
                  </a:ext>
                </a:extLst>
              </p:cNvPr>
              <p:cNvSpPr/>
              <p:nvPr/>
            </p:nvSpPr>
            <p:spPr>
              <a:xfrm>
                <a:off x="8342236" y="3504122"/>
                <a:ext cx="126803" cy="200560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9180" extrusionOk="0">
                    <a:moveTo>
                      <a:pt x="106" y="0"/>
                    </a:moveTo>
                    <a:lnTo>
                      <a:pt x="106" y="0"/>
                    </a:lnTo>
                    <a:cubicBezTo>
                      <a:pt x="1" y="352"/>
                      <a:pt x="4608" y="8828"/>
                      <a:pt x="4608" y="8828"/>
                    </a:cubicBezTo>
                    <a:lnTo>
                      <a:pt x="4819" y="9179"/>
                    </a:lnTo>
                    <a:cubicBezTo>
                      <a:pt x="5804" y="8124"/>
                      <a:pt x="5698" y="6471"/>
                      <a:pt x="4573" y="5557"/>
                    </a:cubicBezTo>
                    <a:cubicBezTo>
                      <a:pt x="2603" y="3728"/>
                      <a:pt x="4256" y="2567"/>
                      <a:pt x="3447" y="1442"/>
                    </a:cubicBezTo>
                    <a:cubicBezTo>
                      <a:pt x="2463" y="141"/>
                      <a:pt x="247" y="70"/>
                      <a:pt x="106" y="0"/>
                    </a:cubicBezTo>
                    <a:close/>
                  </a:path>
                </a:pathLst>
              </a:custGeom>
              <a:solidFill>
                <a:srgbClr val="233C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36;p50">
                <a:extLst>
                  <a:ext uri="{FF2B5EF4-FFF2-40B4-BE49-F238E27FC236}">
                    <a16:creationId xmlns:a16="http://schemas.microsoft.com/office/drawing/2014/main" id="{3A1D6984-7189-E57D-6F2C-FABA5F439A1A}"/>
                  </a:ext>
                </a:extLst>
              </p:cNvPr>
              <p:cNvSpPr/>
              <p:nvPr/>
            </p:nvSpPr>
            <p:spPr>
              <a:xfrm>
                <a:off x="8198567" y="3440087"/>
                <a:ext cx="639280" cy="272264"/>
              </a:xfrm>
              <a:custGeom>
                <a:avLst/>
                <a:gdLst/>
                <a:ahLst/>
                <a:cxnLst/>
                <a:rect l="l" t="t" r="r" b="b"/>
                <a:pathLst>
                  <a:path w="29261" h="12462" extrusionOk="0">
                    <a:moveTo>
                      <a:pt x="24983" y="1"/>
                    </a:moveTo>
                    <a:cubicBezTo>
                      <a:pt x="24712" y="1"/>
                      <a:pt x="24437" y="27"/>
                      <a:pt x="24161" y="82"/>
                    </a:cubicBezTo>
                    <a:lnTo>
                      <a:pt x="3482" y="4092"/>
                    </a:lnTo>
                    <a:cubicBezTo>
                      <a:pt x="2075" y="4373"/>
                      <a:pt x="879" y="5358"/>
                      <a:pt x="352" y="6729"/>
                    </a:cubicBezTo>
                    <a:cubicBezTo>
                      <a:pt x="70" y="7468"/>
                      <a:pt x="0" y="8277"/>
                      <a:pt x="141" y="9051"/>
                    </a:cubicBezTo>
                    <a:cubicBezTo>
                      <a:pt x="528" y="10985"/>
                      <a:pt x="2216" y="12392"/>
                      <a:pt x="4185" y="12462"/>
                    </a:cubicBezTo>
                    <a:cubicBezTo>
                      <a:pt x="4467" y="12462"/>
                      <a:pt x="4783" y="12427"/>
                      <a:pt x="5100" y="12392"/>
                    </a:cubicBezTo>
                    <a:lnTo>
                      <a:pt x="6893" y="12040"/>
                    </a:lnTo>
                    <a:lnTo>
                      <a:pt x="13611" y="10703"/>
                    </a:lnTo>
                    <a:lnTo>
                      <a:pt x="25779" y="8347"/>
                    </a:lnTo>
                    <a:cubicBezTo>
                      <a:pt x="27221" y="8066"/>
                      <a:pt x="28382" y="7046"/>
                      <a:pt x="28909" y="5709"/>
                    </a:cubicBezTo>
                    <a:cubicBezTo>
                      <a:pt x="29191" y="4971"/>
                      <a:pt x="29261" y="4162"/>
                      <a:pt x="29120" y="3388"/>
                    </a:cubicBezTo>
                    <a:cubicBezTo>
                      <a:pt x="28718" y="1409"/>
                      <a:pt x="26956" y="1"/>
                      <a:pt x="249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37;p50">
                <a:extLst>
                  <a:ext uri="{FF2B5EF4-FFF2-40B4-BE49-F238E27FC236}">
                    <a16:creationId xmlns:a16="http://schemas.microsoft.com/office/drawing/2014/main" id="{552C0ED8-58F3-819D-1E5A-E4DB2031834C}"/>
                  </a:ext>
                </a:extLst>
              </p:cNvPr>
              <p:cNvSpPr/>
              <p:nvPr/>
            </p:nvSpPr>
            <p:spPr>
              <a:xfrm>
                <a:off x="8535106" y="2997763"/>
                <a:ext cx="321180" cy="136023"/>
              </a:xfrm>
              <a:custGeom>
                <a:avLst/>
                <a:gdLst/>
                <a:ahLst/>
                <a:cxnLst/>
                <a:rect l="l" t="t" r="r" b="b"/>
                <a:pathLst>
                  <a:path w="14701" h="6226" extrusionOk="0">
                    <a:moveTo>
                      <a:pt x="7351" y="1"/>
                    </a:moveTo>
                    <a:cubicBezTo>
                      <a:pt x="3306" y="1"/>
                      <a:pt x="0" y="1372"/>
                      <a:pt x="0" y="3131"/>
                    </a:cubicBezTo>
                    <a:cubicBezTo>
                      <a:pt x="0" y="4854"/>
                      <a:pt x="3271" y="6226"/>
                      <a:pt x="7351" y="6226"/>
                    </a:cubicBezTo>
                    <a:cubicBezTo>
                      <a:pt x="11430" y="6226"/>
                      <a:pt x="14701" y="4854"/>
                      <a:pt x="14701" y="3131"/>
                    </a:cubicBezTo>
                    <a:cubicBezTo>
                      <a:pt x="14701" y="1407"/>
                      <a:pt x="11430" y="1"/>
                      <a:pt x="7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38;p50">
                <a:extLst>
                  <a:ext uri="{FF2B5EF4-FFF2-40B4-BE49-F238E27FC236}">
                    <a16:creationId xmlns:a16="http://schemas.microsoft.com/office/drawing/2014/main" id="{13125115-8E00-ED51-54FB-9FF4AA6021D2}"/>
                  </a:ext>
                </a:extLst>
              </p:cNvPr>
              <p:cNvSpPr/>
              <p:nvPr/>
            </p:nvSpPr>
            <p:spPr>
              <a:xfrm>
                <a:off x="8565058" y="2760586"/>
                <a:ext cx="149087" cy="162939"/>
              </a:xfrm>
              <a:custGeom>
                <a:avLst/>
                <a:gdLst/>
                <a:ahLst/>
                <a:cxnLst/>
                <a:rect l="l" t="t" r="r" b="b"/>
                <a:pathLst>
                  <a:path w="6824" h="7458" extrusionOk="0">
                    <a:moveTo>
                      <a:pt x="2287" y="1"/>
                    </a:moveTo>
                    <a:cubicBezTo>
                      <a:pt x="1181" y="1"/>
                      <a:pt x="165" y="1072"/>
                      <a:pt x="1" y="1291"/>
                    </a:cubicBezTo>
                    <a:lnTo>
                      <a:pt x="1021" y="5405"/>
                    </a:lnTo>
                    <a:cubicBezTo>
                      <a:pt x="1116" y="5380"/>
                      <a:pt x="1215" y="5368"/>
                      <a:pt x="1315" y="5368"/>
                    </a:cubicBezTo>
                    <a:cubicBezTo>
                      <a:pt x="2172" y="5368"/>
                      <a:pt x="3131" y="6214"/>
                      <a:pt x="3131" y="6214"/>
                    </a:cubicBezTo>
                    <a:cubicBezTo>
                      <a:pt x="3915" y="7114"/>
                      <a:pt x="4529" y="7457"/>
                      <a:pt x="4999" y="7457"/>
                    </a:cubicBezTo>
                    <a:cubicBezTo>
                      <a:pt x="5962" y="7457"/>
                      <a:pt x="6320" y="6012"/>
                      <a:pt x="6296" y="4948"/>
                    </a:cubicBezTo>
                    <a:cubicBezTo>
                      <a:pt x="6261" y="3647"/>
                      <a:pt x="6824" y="2979"/>
                      <a:pt x="6015" y="1783"/>
                    </a:cubicBezTo>
                    <a:cubicBezTo>
                      <a:pt x="5628" y="1185"/>
                      <a:pt x="5030" y="1502"/>
                      <a:pt x="4714" y="1080"/>
                    </a:cubicBezTo>
                    <a:cubicBezTo>
                      <a:pt x="4467" y="693"/>
                      <a:pt x="3834" y="728"/>
                      <a:pt x="3236" y="306"/>
                    </a:cubicBezTo>
                    <a:cubicBezTo>
                      <a:pt x="2925" y="87"/>
                      <a:pt x="2602" y="1"/>
                      <a:pt x="2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39;p50">
                <a:extLst>
                  <a:ext uri="{FF2B5EF4-FFF2-40B4-BE49-F238E27FC236}">
                    <a16:creationId xmlns:a16="http://schemas.microsoft.com/office/drawing/2014/main" id="{8DE18FB7-A3BB-2720-C34E-FEF49B817A25}"/>
                  </a:ext>
                </a:extLst>
              </p:cNvPr>
              <p:cNvSpPr/>
              <p:nvPr/>
            </p:nvSpPr>
            <p:spPr>
              <a:xfrm>
                <a:off x="8615002" y="2854072"/>
                <a:ext cx="142184" cy="255135"/>
              </a:xfrm>
              <a:custGeom>
                <a:avLst/>
                <a:gdLst/>
                <a:ahLst/>
                <a:cxnLst/>
                <a:rect l="l" t="t" r="r" b="b"/>
                <a:pathLst>
                  <a:path w="6508" h="11678" extrusionOk="0">
                    <a:moveTo>
                      <a:pt x="2498" y="1"/>
                    </a:moveTo>
                    <a:lnTo>
                      <a:pt x="282" y="1759"/>
                    </a:lnTo>
                    <a:lnTo>
                      <a:pt x="1" y="2041"/>
                    </a:lnTo>
                    <a:cubicBezTo>
                      <a:pt x="1" y="2041"/>
                      <a:pt x="1" y="2111"/>
                      <a:pt x="36" y="2322"/>
                    </a:cubicBezTo>
                    <a:cubicBezTo>
                      <a:pt x="71" y="2533"/>
                      <a:pt x="177" y="3166"/>
                      <a:pt x="388" y="4292"/>
                    </a:cubicBezTo>
                    <a:cubicBezTo>
                      <a:pt x="528" y="4960"/>
                      <a:pt x="669" y="5804"/>
                      <a:pt x="880" y="6894"/>
                    </a:cubicBezTo>
                    <a:cubicBezTo>
                      <a:pt x="986" y="7316"/>
                      <a:pt x="1056" y="7809"/>
                      <a:pt x="1161" y="8301"/>
                    </a:cubicBezTo>
                    <a:cubicBezTo>
                      <a:pt x="1302" y="8969"/>
                      <a:pt x="1443" y="9708"/>
                      <a:pt x="1583" y="10517"/>
                    </a:cubicBezTo>
                    <a:cubicBezTo>
                      <a:pt x="1724" y="11185"/>
                      <a:pt x="2322" y="11677"/>
                      <a:pt x="2990" y="11677"/>
                    </a:cubicBezTo>
                    <a:cubicBezTo>
                      <a:pt x="4151" y="11677"/>
                      <a:pt x="5276" y="11150"/>
                      <a:pt x="6015" y="10235"/>
                    </a:cubicBezTo>
                    <a:cubicBezTo>
                      <a:pt x="6402" y="9813"/>
                      <a:pt x="6507" y="9180"/>
                      <a:pt x="6261" y="8653"/>
                    </a:cubicBez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40;p50">
                <a:extLst>
                  <a:ext uri="{FF2B5EF4-FFF2-40B4-BE49-F238E27FC236}">
                    <a16:creationId xmlns:a16="http://schemas.microsoft.com/office/drawing/2014/main" id="{CE44E89C-F253-C011-0DEE-89C3A9D8CC31}"/>
                  </a:ext>
                </a:extLst>
              </p:cNvPr>
              <p:cNvSpPr/>
              <p:nvPr/>
            </p:nvSpPr>
            <p:spPr>
              <a:xfrm>
                <a:off x="8542009" y="2808607"/>
                <a:ext cx="138338" cy="16619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7607" extrusionOk="0">
                    <a:moveTo>
                      <a:pt x="3400" y="1"/>
                    </a:moveTo>
                    <a:cubicBezTo>
                      <a:pt x="3185" y="1"/>
                      <a:pt x="2965" y="26"/>
                      <a:pt x="2744" y="77"/>
                    </a:cubicBezTo>
                    <a:cubicBezTo>
                      <a:pt x="2076" y="183"/>
                      <a:pt x="1548" y="675"/>
                      <a:pt x="1302" y="1308"/>
                    </a:cubicBezTo>
                    <a:cubicBezTo>
                      <a:pt x="1302" y="1308"/>
                      <a:pt x="1" y="7568"/>
                      <a:pt x="1689" y="7604"/>
                    </a:cubicBezTo>
                    <a:cubicBezTo>
                      <a:pt x="1820" y="7605"/>
                      <a:pt x="1947" y="7607"/>
                      <a:pt x="2070" y="7607"/>
                    </a:cubicBezTo>
                    <a:cubicBezTo>
                      <a:pt x="4203" y="7607"/>
                      <a:pt x="5250" y="7283"/>
                      <a:pt x="6015" y="5388"/>
                    </a:cubicBezTo>
                    <a:cubicBezTo>
                      <a:pt x="6331" y="4720"/>
                      <a:pt x="6296" y="3524"/>
                      <a:pt x="6155" y="2469"/>
                    </a:cubicBezTo>
                    <a:cubicBezTo>
                      <a:pt x="6003" y="1037"/>
                      <a:pt x="4795" y="1"/>
                      <a:pt x="3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41;p50">
                <a:extLst>
                  <a:ext uri="{FF2B5EF4-FFF2-40B4-BE49-F238E27FC236}">
                    <a16:creationId xmlns:a16="http://schemas.microsoft.com/office/drawing/2014/main" id="{43BBF501-BA64-B2E1-2113-0485C1CD382B}"/>
                  </a:ext>
                </a:extLst>
              </p:cNvPr>
              <p:cNvSpPr/>
              <p:nvPr/>
            </p:nvSpPr>
            <p:spPr>
              <a:xfrm>
                <a:off x="8585049" y="2806138"/>
                <a:ext cx="91454" cy="55646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2547" extrusionOk="0">
                    <a:moveTo>
                      <a:pt x="2191" y="1"/>
                    </a:moveTo>
                    <a:cubicBezTo>
                      <a:pt x="1234" y="1"/>
                      <a:pt x="243" y="663"/>
                      <a:pt x="0" y="1597"/>
                    </a:cubicBezTo>
                    <a:cubicBezTo>
                      <a:pt x="501" y="1259"/>
                      <a:pt x="845" y="1155"/>
                      <a:pt x="1080" y="1155"/>
                    </a:cubicBezTo>
                    <a:cubicBezTo>
                      <a:pt x="1454" y="1155"/>
                      <a:pt x="1548" y="1421"/>
                      <a:pt x="1548" y="1421"/>
                    </a:cubicBezTo>
                    <a:cubicBezTo>
                      <a:pt x="2532" y="1527"/>
                      <a:pt x="3447" y="1914"/>
                      <a:pt x="4185" y="2547"/>
                    </a:cubicBezTo>
                    <a:cubicBezTo>
                      <a:pt x="4132" y="706"/>
                      <a:pt x="3180" y="1"/>
                      <a:pt x="2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42;p50">
                <a:extLst>
                  <a:ext uri="{FF2B5EF4-FFF2-40B4-BE49-F238E27FC236}">
                    <a16:creationId xmlns:a16="http://schemas.microsoft.com/office/drawing/2014/main" id="{CFE01E7E-0337-7166-5E94-BCF526F886E6}"/>
                  </a:ext>
                </a:extLst>
              </p:cNvPr>
              <p:cNvSpPr/>
              <p:nvPr/>
            </p:nvSpPr>
            <p:spPr>
              <a:xfrm>
                <a:off x="8664945" y="2850795"/>
                <a:ext cx="26151" cy="34869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596" extrusionOk="0">
                    <a:moveTo>
                      <a:pt x="616" y="1"/>
                    </a:moveTo>
                    <a:cubicBezTo>
                      <a:pt x="337" y="1"/>
                      <a:pt x="100" y="299"/>
                      <a:pt x="36" y="714"/>
                    </a:cubicBezTo>
                    <a:cubicBezTo>
                      <a:pt x="1" y="1136"/>
                      <a:pt x="177" y="1523"/>
                      <a:pt x="493" y="1593"/>
                    </a:cubicBezTo>
                    <a:cubicBezTo>
                      <a:pt x="509" y="1595"/>
                      <a:pt x="525" y="1596"/>
                      <a:pt x="541" y="1596"/>
                    </a:cubicBezTo>
                    <a:cubicBezTo>
                      <a:pt x="838" y="1596"/>
                      <a:pt x="1095" y="1290"/>
                      <a:pt x="1161" y="890"/>
                    </a:cubicBezTo>
                    <a:cubicBezTo>
                      <a:pt x="1197" y="432"/>
                      <a:pt x="1021" y="45"/>
                      <a:pt x="704" y="10"/>
                    </a:cubicBezTo>
                    <a:cubicBezTo>
                      <a:pt x="675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43;p50">
                <a:extLst>
                  <a:ext uri="{FF2B5EF4-FFF2-40B4-BE49-F238E27FC236}">
                    <a16:creationId xmlns:a16="http://schemas.microsoft.com/office/drawing/2014/main" id="{2813E57B-8E31-69CF-97F5-FA0C58CE8B75}"/>
                  </a:ext>
                </a:extLst>
              </p:cNvPr>
              <p:cNvSpPr/>
              <p:nvPr/>
            </p:nvSpPr>
            <p:spPr>
              <a:xfrm>
                <a:off x="8509238" y="2756020"/>
                <a:ext cx="149590" cy="101241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4634" extrusionOk="0">
                    <a:moveTo>
                      <a:pt x="4394" y="0"/>
                    </a:moveTo>
                    <a:cubicBezTo>
                      <a:pt x="3031" y="0"/>
                      <a:pt x="1923" y="831"/>
                      <a:pt x="1923" y="831"/>
                    </a:cubicBezTo>
                    <a:cubicBezTo>
                      <a:pt x="1923" y="831"/>
                      <a:pt x="1884" y="828"/>
                      <a:pt x="1819" y="828"/>
                    </a:cubicBezTo>
                    <a:cubicBezTo>
                      <a:pt x="1430" y="828"/>
                      <a:pt x="84" y="956"/>
                      <a:pt x="24" y="2731"/>
                    </a:cubicBezTo>
                    <a:cubicBezTo>
                      <a:pt x="1" y="4050"/>
                      <a:pt x="1288" y="4634"/>
                      <a:pt x="2381" y="4634"/>
                    </a:cubicBezTo>
                    <a:cubicBezTo>
                      <a:pt x="2977" y="4634"/>
                      <a:pt x="3516" y="4460"/>
                      <a:pt x="3752" y="4137"/>
                    </a:cubicBezTo>
                    <a:cubicBezTo>
                      <a:pt x="4007" y="3854"/>
                      <a:pt x="4376" y="3685"/>
                      <a:pt x="4767" y="3685"/>
                    </a:cubicBezTo>
                    <a:cubicBezTo>
                      <a:pt x="4861" y="3685"/>
                      <a:pt x="4957" y="3695"/>
                      <a:pt x="5053" y="3715"/>
                    </a:cubicBezTo>
                    <a:cubicBezTo>
                      <a:pt x="5018" y="3258"/>
                      <a:pt x="5123" y="2801"/>
                      <a:pt x="5299" y="2379"/>
                    </a:cubicBezTo>
                    <a:cubicBezTo>
                      <a:pt x="5580" y="1746"/>
                      <a:pt x="6108" y="1253"/>
                      <a:pt x="6741" y="937"/>
                    </a:cubicBezTo>
                    <a:cubicBezTo>
                      <a:pt x="6741" y="937"/>
                      <a:pt x="6847" y="515"/>
                      <a:pt x="5158" y="93"/>
                    </a:cubicBezTo>
                    <a:cubicBezTo>
                      <a:pt x="4899" y="28"/>
                      <a:pt x="4642" y="0"/>
                      <a:pt x="4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44;p50">
                <a:extLst>
                  <a:ext uri="{FF2B5EF4-FFF2-40B4-BE49-F238E27FC236}">
                    <a16:creationId xmlns:a16="http://schemas.microsoft.com/office/drawing/2014/main" id="{A35C725F-0A38-5018-6661-2C7B80734D91}"/>
                  </a:ext>
                </a:extLst>
              </p:cNvPr>
              <p:cNvSpPr/>
              <p:nvPr/>
            </p:nvSpPr>
            <p:spPr>
              <a:xfrm>
                <a:off x="8566610" y="2873734"/>
                <a:ext cx="31526" cy="52674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411" extrusionOk="0">
                    <a:moveTo>
                      <a:pt x="1376" y="1"/>
                    </a:moveTo>
                    <a:cubicBezTo>
                      <a:pt x="1351" y="1"/>
                      <a:pt x="1326" y="26"/>
                      <a:pt x="1301" y="51"/>
                    </a:cubicBezTo>
                    <a:lnTo>
                      <a:pt x="950" y="1106"/>
                    </a:lnTo>
                    <a:lnTo>
                      <a:pt x="35" y="1703"/>
                    </a:lnTo>
                    <a:cubicBezTo>
                      <a:pt x="35" y="1739"/>
                      <a:pt x="0" y="1774"/>
                      <a:pt x="35" y="1809"/>
                    </a:cubicBezTo>
                    <a:cubicBezTo>
                      <a:pt x="200" y="2171"/>
                      <a:pt x="550" y="2410"/>
                      <a:pt x="969" y="2410"/>
                    </a:cubicBezTo>
                    <a:cubicBezTo>
                      <a:pt x="997" y="2410"/>
                      <a:pt x="1026" y="2409"/>
                      <a:pt x="1055" y="2407"/>
                    </a:cubicBezTo>
                    <a:cubicBezTo>
                      <a:pt x="1055" y="2407"/>
                      <a:pt x="1090" y="2372"/>
                      <a:pt x="1090" y="2337"/>
                    </a:cubicBezTo>
                    <a:cubicBezTo>
                      <a:pt x="1090" y="2337"/>
                      <a:pt x="1055" y="2301"/>
                      <a:pt x="1020" y="2301"/>
                    </a:cubicBezTo>
                    <a:cubicBezTo>
                      <a:pt x="995" y="2304"/>
                      <a:pt x="969" y="2305"/>
                      <a:pt x="944" y="2305"/>
                    </a:cubicBezTo>
                    <a:cubicBezTo>
                      <a:pt x="618" y="2305"/>
                      <a:pt x="304" y="2100"/>
                      <a:pt x="141" y="1774"/>
                    </a:cubicBezTo>
                    <a:lnTo>
                      <a:pt x="1020" y="1211"/>
                    </a:lnTo>
                    <a:cubicBezTo>
                      <a:pt x="1055" y="1211"/>
                      <a:pt x="1055" y="1176"/>
                      <a:pt x="1055" y="1176"/>
                    </a:cubicBezTo>
                    <a:lnTo>
                      <a:pt x="1442" y="86"/>
                    </a:lnTo>
                    <a:cubicBezTo>
                      <a:pt x="1442" y="51"/>
                      <a:pt x="1442" y="15"/>
                      <a:pt x="1407" y="15"/>
                    </a:cubicBezTo>
                    <a:cubicBezTo>
                      <a:pt x="1397" y="5"/>
                      <a:pt x="1386" y="1"/>
                      <a:pt x="1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45;p50">
                <a:extLst>
                  <a:ext uri="{FF2B5EF4-FFF2-40B4-BE49-F238E27FC236}">
                    <a16:creationId xmlns:a16="http://schemas.microsoft.com/office/drawing/2014/main" id="{46E3D998-0410-BFB6-D8B2-D4D269BB2305}"/>
                  </a:ext>
                </a:extLst>
              </p:cNvPr>
              <p:cNvSpPr/>
              <p:nvPr/>
            </p:nvSpPr>
            <p:spPr>
              <a:xfrm>
                <a:off x="8596563" y="2917866"/>
                <a:ext cx="39216" cy="3497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601" extrusionOk="0">
                    <a:moveTo>
                      <a:pt x="1443" y="0"/>
                    </a:moveTo>
                    <a:cubicBezTo>
                      <a:pt x="1274" y="642"/>
                      <a:pt x="715" y="1057"/>
                      <a:pt x="78" y="1057"/>
                    </a:cubicBezTo>
                    <a:cubicBezTo>
                      <a:pt x="53" y="1057"/>
                      <a:pt x="27" y="1056"/>
                      <a:pt x="1" y="1055"/>
                    </a:cubicBezTo>
                    <a:lnTo>
                      <a:pt x="1" y="1055"/>
                    </a:lnTo>
                    <a:cubicBezTo>
                      <a:pt x="1" y="1055"/>
                      <a:pt x="475" y="1601"/>
                      <a:pt x="937" y="1601"/>
                    </a:cubicBezTo>
                    <a:cubicBezTo>
                      <a:pt x="1038" y="1601"/>
                      <a:pt x="1138" y="1575"/>
                      <a:pt x="1232" y="1512"/>
                    </a:cubicBezTo>
                    <a:cubicBezTo>
                      <a:pt x="1794" y="1125"/>
                      <a:pt x="1443" y="0"/>
                      <a:pt x="1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46;p50">
                <a:extLst>
                  <a:ext uri="{FF2B5EF4-FFF2-40B4-BE49-F238E27FC236}">
                    <a16:creationId xmlns:a16="http://schemas.microsoft.com/office/drawing/2014/main" id="{06D0871A-DF93-FF69-D5DC-DE56B59DB8C0}"/>
                  </a:ext>
                </a:extLst>
              </p:cNvPr>
              <p:cNvSpPr/>
              <p:nvPr/>
            </p:nvSpPr>
            <p:spPr>
              <a:xfrm>
                <a:off x="8620398" y="2865411"/>
                <a:ext cx="12803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61" extrusionOk="0">
                    <a:moveTo>
                      <a:pt x="250" y="0"/>
                    </a:moveTo>
                    <a:cubicBezTo>
                      <a:pt x="226" y="0"/>
                      <a:pt x="201" y="3"/>
                      <a:pt x="176" y="9"/>
                    </a:cubicBezTo>
                    <a:cubicBezTo>
                      <a:pt x="70" y="80"/>
                      <a:pt x="0" y="221"/>
                      <a:pt x="35" y="326"/>
                    </a:cubicBezTo>
                    <a:cubicBezTo>
                      <a:pt x="59" y="421"/>
                      <a:pt x="136" y="460"/>
                      <a:pt x="221" y="460"/>
                    </a:cubicBezTo>
                    <a:cubicBezTo>
                      <a:pt x="387" y="460"/>
                      <a:pt x="585" y="313"/>
                      <a:pt x="492" y="150"/>
                    </a:cubicBezTo>
                    <a:cubicBezTo>
                      <a:pt x="463" y="63"/>
                      <a:pt x="363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47;p50">
                <a:extLst>
                  <a:ext uri="{FF2B5EF4-FFF2-40B4-BE49-F238E27FC236}">
                    <a16:creationId xmlns:a16="http://schemas.microsoft.com/office/drawing/2014/main" id="{92106698-2498-8FDB-903D-B46FD086516B}"/>
                  </a:ext>
                </a:extLst>
              </p:cNvPr>
              <p:cNvSpPr/>
              <p:nvPr/>
            </p:nvSpPr>
            <p:spPr>
              <a:xfrm>
                <a:off x="8570455" y="2874630"/>
                <a:ext cx="13414" cy="1081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495" extrusionOk="0">
                    <a:moveTo>
                      <a:pt x="285" y="0"/>
                    </a:moveTo>
                    <a:cubicBezTo>
                      <a:pt x="261" y="0"/>
                      <a:pt x="236" y="3"/>
                      <a:pt x="211" y="10"/>
                    </a:cubicBezTo>
                    <a:cubicBezTo>
                      <a:pt x="35" y="80"/>
                      <a:pt x="0" y="396"/>
                      <a:pt x="211" y="467"/>
                    </a:cubicBezTo>
                    <a:cubicBezTo>
                      <a:pt x="250" y="486"/>
                      <a:pt x="289" y="495"/>
                      <a:pt x="325" y="495"/>
                    </a:cubicBezTo>
                    <a:cubicBezTo>
                      <a:pt x="489" y="495"/>
                      <a:pt x="614" y="322"/>
                      <a:pt x="528" y="150"/>
                    </a:cubicBezTo>
                    <a:cubicBezTo>
                      <a:pt x="499" y="63"/>
                      <a:pt x="398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48;p50">
                <a:extLst>
                  <a:ext uri="{FF2B5EF4-FFF2-40B4-BE49-F238E27FC236}">
                    <a16:creationId xmlns:a16="http://schemas.microsoft.com/office/drawing/2014/main" id="{C799B739-0B4D-5599-D89C-E5818E4FC4CC}"/>
                  </a:ext>
                </a:extLst>
              </p:cNvPr>
              <p:cNvSpPr/>
              <p:nvPr/>
            </p:nvSpPr>
            <p:spPr>
              <a:xfrm>
                <a:off x="8645741" y="2831176"/>
                <a:ext cx="47300" cy="42908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964" extrusionOk="0">
                    <a:moveTo>
                      <a:pt x="838" y="0"/>
                    </a:moveTo>
                    <a:cubicBezTo>
                      <a:pt x="501" y="0"/>
                      <a:pt x="168" y="150"/>
                      <a:pt x="1" y="592"/>
                    </a:cubicBezTo>
                    <a:cubicBezTo>
                      <a:pt x="493" y="873"/>
                      <a:pt x="774" y="1401"/>
                      <a:pt x="774" y="1963"/>
                    </a:cubicBezTo>
                    <a:lnTo>
                      <a:pt x="1056" y="1858"/>
                    </a:lnTo>
                    <a:cubicBezTo>
                      <a:pt x="1056" y="1858"/>
                      <a:pt x="880" y="803"/>
                      <a:pt x="1654" y="662"/>
                    </a:cubicBezTo>
                    <a:cubicBezTo>
                      <a:pt x="2165" y="569"/>
                      <a:pt x="1494" y="0"/>
                      <a:pt x="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49;p50">
                <a:extLst>
                  <a:ext uri="{FF2B5EF4-FFF2-40B4-BE49-F238E27FC236}">
                    <a16:creationId xmlns:a16="http://schemas.microsoft.com/office/drawing/2014/main" id="{1C939764-C9C6-5295-DBDB-D24EF7401C90}"/>
                  </a:ext>
                </a:extLst>
              </p:cNvPr>
              <p:cNvSpPr/>
              <p:nvPr/>
            </p:nvSpPr>
            <p:spPr>
              <a:xfrm>
                <a:off x="8624221" y="2908254"/>
                <a:ext cx="16932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775" h="581" extrusionOk="0">
                    <a:moveTo>
                      <a:pt x="300" y="0"/>
                    </a:moveTo>
                    <a:cubicBezTo>
                      <a:pt x="212" y="0"/>
                      <a:pt x="124" y="18"/>
                      <a:pt x="36" y="53"/>
                    </a:cubicBezTo>
                    <a:cubicBezTo>
                      <a:pt x="36" y="88"/>
                      <a:pt x="1" y="123"/>
                      <a:pt x="36" y="159"/>
                    </a:cubicBezTo>
                    <a:cubicBezTo>
                      <a:pt x="36" y="159"/>
                      <a:pt x="52" y="174"/>
                      <a:pt x="73" y="174"/>
                    </a:cubicBezTo>
                    <a:cubicBezTo>
                      <a:pt x="83" y="174"/>
                      <a:pt x="95" y="170"/>
                      <a:pt x="106" y="159"/>
                    </a:cubicBezTo>
                    <a:cubicBezTo>
                      <a:pt x="106" y="159"/>
                      <a:pt x="216" y="112"/>
                      <a:pt x="330" y="112"/>
                    </a:cubicBezTo>
                    <a:cubicBezTo>
                      <a:pt x="388" y="112"/>
                      <a:pt x="446" y="123"/>
                      <a:pt x="493" y="159"/>
                    </a:cubicBezTo>
                    <a:cubicBezTo>
                      <a:pt x="599" y="229"/>
                      <a:pt x="669" y="370"/>
                      <a:pt x="634" y="510"/>
                    </a:cubicBezTo>
                    <a:cubicBezTo>
                      <a:pt x="634" y="546"/>
                      <a:pt x="669" y="581"/>
                      <a:pt x="704" y="581"/>
                    </a:cubicBezTo>
                    <a:cubicBezTo>
                      <a:pt x="739" y="581"/>
                      <a:pt x="775" y="546"/>
                      <a:pt x="775" y="510"/>
                    </a:cubicBezTo>
                    <a:cubicBezTo>
                      <a:pt x="775" y="334"/>
                      <a:pt x="704" y="159"/>
                      <a:pt x="564" y="53"/>
                    </a:cubicBezTo>
                    <a:cubicBezTo>
                      <a:pt x="476" y="18"/>
                      <a:pt x="388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50;p50">
                <a:extLst>
                  <a:ext uri="{FF2B5EF4-FFF2-40B4-BE49-F238E27FC236}">
                    <a16:creationId xmlns:a16="http://schemas.microsoft.com/office/drawing/2014/main" id="{EE4C9B0D-C553-2805-A0CA-8EE7650EA8CF}"/>
                  </a:ext>
                </a:extLst>
              </p:cNvPr>
              <p:cNvSpPr/>
              <p:nvPr/>
            </p:nvSpPr>
            <p:spPr>
              <a:xfrm>
                <a:off x="8193170" y="3532240"/>
                <a:ext cx="228241" cy="560454"/>
              </a:xfrm>
              <a:custGeom>
                <a:avLst/>
                <a:gdLst/>
                <a:ahLst/>
                <a:cxnLst/>
                <a:rect l="l" t="t" r="r" b="b"/>
                <a:pathLst>
                  <a:path w="10447" h="25653" extrusionOk="0">
                    <a:moveTo>
                      <a:pt x="4376" y="1"/>
                    </a:moveTo>
                    <a:cubicBezTo>
                      <a:pt x="3999" y="1"/>
                      <a:pt x="3615" y="62"/>
                      <a:pt x="3237" y="190"/>
                    </a:cubicBezTo>
                    <a:lnTo>
                      <a:pt x="3026" y="261"/>
                    </a:lnTo>
                    <a:cubicBezTo>
                      <a:pt x="1091" y="858"/>
                      <a:pt x="1" y="2898"/>
                      <a:pt x="564" y="4868"/>
                    </a:cubicBezTo>
                    <a:lnTo>
                      <a:pt x="669" y="5325"/>
                    </a:lnTo>
                    <a:lnTo>
                      <a:pt x="2111" y="11198"/>
                    </a:lnTo>
                    <a:lnTo>
                      <a:pt x="4784" y="22136"/>
                    </a:lnTo>
                    <a:lnTo>
                      <a:pt x="5663" y="25653"/>
                    </a:lnTo>
                    <a:lnTo>
                      <a:pt x="10130" y="23648"/>
                    </a:lnTo>
                    <a:lnTo>
                      <a:pt x="10446" y="23507"/>
                    </a:lnTo>
                    <a:lnTo>
                      <a:pt x="10341" y="22909"/>
                    </a:lnTo>
                    <a:lnTo>
                      <a:pt x="8758" y="10143"/>
                    </a:lnTo>
                    <a:lnTo>
                      <a:pt x="8301" y="6767"/>
                    </a:lnTo>
                    <a:lnTo>
                      <a:pt x="7844" y="3109"/>
                    </a:lnTo>
                    <a:cubicBezTo>
                      <a:pt x="7844" y="2969"/>
                      <a:pt x="7809" y="2828"/>
                      <a:pt x="7773" y="2722"/>
                    </a:cubicBezTo>
                    <a:cubicBezTo>
                      <a:pt x="7404" y="1075"/>
                      <a:pt x="5956" y="1"/>
                      <a:pt x="43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51;p50">
                <a:extLst>
                  <a:ext uri="{FF2B5EF4-FFF2-40B4-BE49-F238E27FC236}">
                    <a16:creationId xmlns:a16="http://schemas.microsoft.com/office/drawing/2014/main" id="{EA69A09D-EDCF-051E-CBA6-1BDFD887C2B6}"/>
                  </a:ext>
                </a:extLst>
              </p:cNvPr>
              <p:cNvSpPr/>
              <p:nvPr/>
            </p:nvSpPr>
            <p:spPr>
              <a:xfrm>
                <a:off x="8167063" y="4015070"/>
                <a:ext cx="283537" cy="177052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8104" extrusionOk="0">
                    <a:moveTo>
                      <a:pt x="5909" y="1"/>
                    </a:moveTo>
                    <a:lnTo>
                      <a:pt x="4783" y="2533"/>
                    </a:lnTo>
                    <a:cubicBezTo>
                      <a:pt x="4713" y="2673"/>
                      <a:pt x="4607" y="2779"/>
                      <a:pt x="4467" y="2849"/>
                    </a:cubicBezTo>
                    <a:cubicBezTo>
                      <a:pt x="3658" y="3271"/>
                      <a:pt x="457" y="5030"/>
                      <a:pt x="176" y="5909"/>
                    </a:cubicBezTo>
                    <a:cubicBezTo>
                      <a:pt x="35" y="6472"/>
                      <a:pt x="0" y="7070"/>
                      <a:pt x="141" y="7632"/>
                    </a:cubicBezTo>
                    <a:cubicBezTo>
                      <a:pt x="171" y="7908"/>
                      <a:pt x="415" y="8103"/>
                      <a:pt x="663" y="8103"/>
                    </a:cubicBezTo>
                    <a:cubicBezTo>
                      <a:pt x="700" y="8103"/>
                      <a:pt x="737" y="8099"/>
                      <a:pt x="774" y="8089"/>
                    </a:cubicBezTo>
                    <a:lnTo>
                      <a:pt x="12415" y="5100"/>
                    </a:lnTo>
                    <a:cubicBezTo>
                      <a:pt x="12485" y="5100"/>
                      <a:pt x="12556" y="5065"/>
                      <a:pt x="12626" y="4995"/>
                    </a:cubicBezTo>
                    <a:cubicBezTo>
                      <a:pt x="12837" y="4889"/>
                      <a:pt x="12978" y="4643"/>
                      <a:pt x="12978" y="4432"/>
                    </a:cubicBezTo>
                    <a:cubicBezTo>
                      <a:pt x="12978" y="4326"/>
                      <a:pt x="12978" y="4221"/>
                      <a:pt x="12942" y="4151"/>
                    </a:cubicBezTo>
                    <a:lnTo>
                      <a:pt x="11606" y="774"/>
                    </a:lnTo>
                    <a:lnTo>
                      <a:pt x="11536" y="845"/>
                    </a:lnTo>
                    <a:lnTo>
                      <a:pt x="11149" y="1231"/>
                    </a:lnTo>
                    <a:lnTo>
                      <a:pt x="10727" y="1689"/>
                    </a:lnTo>
                    <a:cubicBezTo>
                      <a:pt x="10475" y="1961"/>
                      <a:pt x="10123" y="2109"/>
                      <a:pt x="9768" y="2109"/>
                    </a:cubicBezTo>
                    <a:cubicBezTo>
                      <a:pt x="9528" y="2109"/>
                      <a:pt x="9287" y="2042"/>
                      <a:pt x="9074" y="1900"/>
                    </a:cubicBezTo>
                    <a:lnTo>
                      <a:pt x="5979" y="36"/>
                    </a:lnTo>
                    <a:lnTo>
                      <a:pt x="5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52;p50">
                <a:extLst>
                  <a:ext uri="{FF2B5EF4-FFF2-40B4-BE49-F238E27FC236}">
                    <a16:creationId xmlns:a16="http://schemas.microsoft.com/office/drawing/2014/main" id="{83AB8714-A29B-5AB8-8E54-6625720B13DC}"/>
                  </a:ext>
                </a:extLst>
              </p:cNvPr>
              <p:cNvSpPr/>
              <p:nvPr/>
            </p:nvSpPr>
            <p:spPr>
              <a:xfrm>
                <a:off x="8349926" y="3404869"/>
                <a:ext cx="562355" cy="301343"/>
              </a:xfrm>
              <a:custGeom>
                <a:avLst/>
                <a:gdLst/>
                <a:ahLst/>
                <a:cxnLst/>
                <a:rect l="l" t="t" r="r" b="b"/>
                <a:pathLst>
                  <a:path w="25740" h="13793" extrusionOk="0">
                    <a:moveTo>
                      <a:pt x="17168" y="1"/>
                    </a:moveTo>
                    <a:cubicBezTo>
                      <a:pt x="17027" y="1"/>
                      <a:pt x="16884" y="2"/>
                      <a:pt x="16741" y="6"/>
                    </a:cubicBezTo>
                    <a:cubicBezTo>
                      <a:pt x="12239" y="112"/>
                      <a:pt x="6577" y="2503"/>
                      <a:pt x="0" y="4684"/>
                    </a:cubicBezTo>
                    <a:cubicBezTo>
                      <a:pt x="176" y="4754"/>
                      <a:pt x="2181" y="4719"/>
                      <a:pt x="3201" y="6583"/>
                    </a:cubicBezTo>
                    <a:cubicBezTo>
                      <a:pt x="4045" y="8165"/>
                      <a:pt x="1794" y="7990"/>
                      <a:pt x="3939" y="10451"/>
                    </a:cubicBezTo>
                    <a:cubicBezTo>
                      <a:pt x="6050" y="12913"/>
                      <a:pt x="4045" y="12280"/>
                      <a:pt x="4291" y="13757"/>
                    </a:cubicBezTo>
                    <a:cubicBezTo>
                      <a:pt x="5305" y="13780"/>
                      <a:pt x="6281" y="13793"/>
                      <a:pt x="7220" y="13793"/>
                    </a:cubicBezTo>
                    <a:cubicBezTo>
                      <a:pt x="19159" y="13793"/>
                      <a:pt x="25145" y="11817"/>
                      <a:pt x="25569" y="5035"/>
                    </a:cubicBezTo>
                    <a:cubicBezTo>
                      <a:pt x="25740" y="2468"/>
                      <a:pt x="22312" y="1"/>
                      <a:pt x="17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53;p50">
                <a:extLst>
                  <a:ext uri="{FF2B5EF4-FFF2-40B4-BE49-F238E27FC236}">
                    <a16:creationId xmlns:a16="http://schemas.microsoft.com/office/drawing/2014/main" id="{59221FFF-52B1-EA72-7DA5-AB1CB8C3AD11}"/>
                  </a:ext>
                </a:extLst>
              </p:cNvPr>
              <p:cNvSpPr/>
              <p:nvPr/>
            </p:nvSpPr>
            <p:spPr>
              <a:xfrm>
                <a:off x="8471206" y="3000074"/>
                <a:ext cx="432733" cy="491617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22016" extrusionOk="0">
                    <a:moveTo>
                      <a:pt x="11852" y="0"/>
                    </a:moveTo>
                    <a:cubicBezTo>
                      <a:pt x="11817" y="106"/>
                      <a:pt x="11747" y="246"/>
                      <a:pt x="11712" y="352"/>
                    </a:cubicBezTo>
                    <a:cubicBezTo>
                      <a:pt x="11072" y="1701"/>
                      <a:pt x="9886" y="2379"/>
                      <a:pt x="8700" y="2379"/>
                    </a:cubicBezTo>
                    <a:cubicBezTo>
                      <a:pt x="7538" y="2379"/>
                      <a:pt x="6377" y="1728"/>
                      <a:pt x="5733" y="422"/>
                    </a:cubicBezTo>
                    <a:cubicBezTo>
                      <a:pt x="5733" y="387"/>
                      <a:pt x="5698" y="387"/>
                      <a:pt x="5698" y="352"/>
                    </a:cubicBezTo>
                    <a:cubicBezTo>
                      <a:pt x="5627" y="387"/>
                      <a:pt x="5522" y="387"/>
                      <a:pt x="5416" y="422"/>
                    </a:cubicBezTo>
                    <a:cubicBezTo>
                      <a:pt x="5100" y="492"/>
                      <a:pt x="4783" y="598"/>
                      <a:pt x="4467" y="703"/>
                    </a:cubicBezTo>
                    <a:cubicBezTo>
                      <a:pt x="0" y="2462"/>
                      <a:pt x="1688" y="20574"/>
                      <a:pt x="1688" y="20574"/>
                    </a:cubicBezTo>
                    <a:cubicBezTo>
                      <a:pt x="3860" y="19622"/>
                      <a:pt x="6804" y="19123"/>
                      <a:pt x="9696" y="19123"/>
                    </a:cubicBezTo>
                    <a:cubicBezTo>
                      <a:pt x="12144" y="19123"/>
                      <a:pt x="14554" y="19481"/>
                      <a:pt x="16424" y="20222"/>
                    </a:cubicBezTo>
                    <a:lnTo>
                      <a:pt x="19379" y="22016"/>
                    </a:lnTo>
                    <a:cubicBezTo>
                      <a:pt x="18359" y="19308"/>
                      <a:pt x="17761" y="16530"/>
                      <a:pt x="17550" y="13646"/>
                    </a:cubicBezTo>
                    <a:cubicBezTo>
                      <a:pt x="17304" y="9425"/>
                      <a:pt x="18429" y="4959"/>
                      <a:pt x="17479" y="2814"/>
                    </a:cubicBezTo>
                    <a:cubicBezTo>
                      <a:pt x="16881" y="1442"/>
                      <a:pt x="15193" y="598"/>
                      <a:pt x="13118" y="176"/>
                    </a:cubicBezTo>
                    <a:cubicBezTo>
                      <a:pt x="12837" y="141"/>
                      <a:pt x="12521" y="70"/>
                      <a:pt x="12204" y="35"/>
                    </a:cubicBezTo>
                    <a:lnTo>
                      <a:pt x="118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54;p50">
                <a:extLst>
                  <a:ext uri="{FF2B5EF4-FFF2-40B4-BE49-F238E27FC236}">
                    <a16:creationId xmlns:a16="http://schemas.microsoft.com/office/drawing/2014/main" id="{08BD7F47-CD4F-220B-5340-789FAA0A9C77}"/>
                  </a:ext>
                </a:extLst>
              </p:cNvPr>
              <p:cNvSpPr/>
              <p:nvPr/>
            </p:nvSpPr>
            <p:spPr>
              <a:xfrm>
                <a:off x="8928492" y="3073246"/>
                <a:ext cx="113738" cy="190401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8715" extrusionOk="0">
                    <a:moveTo>
                      <a:pt x="3169" y="0"/>
                    </a:moveTo>
                    <a:cubicBezTo>
                      <a:pt x="2492" y="0"/>
                      <a:pt x="1938" y="480"/>
                      <a:pt x="1795" y="1680"/>
                    </a:cubicBezTo>
                    <a:cubicBezTo>
                      <a:pt x="1654" y="2630"/>
                      <a:pt x="177" y="5057"/>
                      <a:pt x="1" y="5654"/>
                    </a:cubicBezTo>
                    <a:lnTo>
                      <a:pt x="2217" y="8714"/>
                    </a:lnTo>
                    <a:lnTo>
                      <a:pt x="5206" y="1118"/>
                    </a:lnTo>
                    <a:cubicBezTo>
                      <a:pt x="4585" y="445"/>
                      <a:pt x="3820" y="0"/>
                      <a:pt x="3169" y="0"/>
                    </a:cubicBezTo>
                    <a:close/>
                  </a:path>
                </a:pathLst>
              </a:custGeom>
              <a:solidFill>
                <a:srgbClr val="D35E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55;p50">
                <a:extLst>
                  <a:ext uri="{FF2B5EF4-FFF2-40B4-BE49-F238E27FC236}">
                    <a16:creationId xmlns:a16="http://schemas.microsoft.com/office/drawing/2014/main" id="{D2D87DB2-1845-80B7-4981-2D7C3A1ED8D4}"/>
                  </a:ext>
                </a:extLst>
              </p:cNvPr>
              <p:cNvSpPr/>
              <p:nvPr/>
            </p:nvSpPr>
            <p:spPr>
              <a:xfrm>
                <a:off x="9164379" y="3449569"/>
                <a:ext cx="116819" cy="132352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6058" extrusionOk="0">
                    <a:moveTo>
                      <a:pt x="845" y="0"/>
                    </a:moveTo>
                    <a:cubicBezTo>
                      <a:pt x="845" y="0"/>
                      <a:pt x="634" y="35"/>
                      <a:pt x="1" y="2181"/>
                    </a:cubicBezTo>
                    <a:cubicBezTo>
                      <a:pt x="2244" y="5562"/>
                      <a:pt x="3646" y="6058"/>
                      <a:pt x="4345" y="6058"/>
                    </a:cubicBezTo>
                    <a:cubicBezTo>
                      <a:pt x="4402" y="6058"/>
                      <a:pt x="4455" y="6054"/>
                      <a:pt x="4503" y="6049"/>
                    </a:cubicBezTo>
                    <a:cubicBezTo>
                      <a:pt x="4608" y="6049"/>
                      <a:pt x="4643" y="5944"/>
                      <a:pt x="4573" y="5873"/>
                    </a:cubicBezTo>
                    <a:cubicBezTo>
                      <a:pt x="4331" y="5721"/>
                      <a:pt x="4099" y="5554"/>
                      <a:pt x="3876" y="5376"/>
                    </a:cubicBezTo>
                    <a:lnTo>
                      <a:pt x="3876" y="5376"/>
                    </a:lnTo>
                    <a:cubicBezTo>
                      <a:pt x="4120" y="5500"/>
                      <a:pt x="4401" y="5584"/>
                      <a:pt x="4716" y="5584"/>
                    </a:cubicBezTo>
                    <a:cubicBezTo>
                      <a:pt x="4817" y="5584"/>
                      <a:pt x="4922" y="5576"/>
                      <a:pt x="5030" y="5557"/>
                    </a:cubicBezTo>
                    <a:cubicBezTo>
                      <a:pt x="5100" y="5557"/>
                      <a:pt x="5347" y="5381"/>
                      <a:pt x="5030" y="5275"/>
                    </a:cubicBezTo>
                    <a:cubicBezTo>
                      <a:pt x="4256" y="4994"/>
                      <a:pt x="3623" y="4431"/>
                      <a:pt x="3272" y="3693"/>
                    </a:cubicBezTo>
                    <a:lnTo>
                      <a:pt x="3272" y="3693"/>
                    </a:lnTo>
                    <a:cubicBezTo>
                      <a:pt x="3658" y="4326"/>
                      <a:pt x="4327" y="4818"/>
                      <a:pt x="5065" y="4959"/>
                    </a:cubicBezTo>
                    <a:cubicBezTo>
                      <a:pt x="5078" y="4962"/>
                      <a:pt x="5090" y="4964"/>
                      <a:pt x="5100" y="4964"/>
                    </a:cubicBezTo>
                    <a:cubicBezTo>
                      <a:pt x="5211" y="4964"/>
                      <a:pt x="5232" y="4812"/>
                      <a:pt x="5136" y="4748"/>
                    </a:cubicBezTo>
                    <a:cubicBezTo>
                      <a:pt x="4503" y="4256"/>
                      <a:pt x="3905" y="3658"/>
                      <a:pt x="3412" y="3025"/>
                    </a:cubicBezTo>
                    <a:lnTo>
                      <a:pt x="3412" y="3025"/>
                    </a:lnTo>
                    <a:lnTo>
                      <a:pt x="4186" y="3728"/>
                    </a:lnTo>
                    <a:cubicBezTo>
                      <a:pt x="4245" y="3816"/>
                      <a:pt x="4575" y="4077"/>
                      <a:pt x="4681" y="4077"/>
                    </a:cubicBezTo>
                    <a:cubicBezTo>
                      <a:pt x="4701" y="4077"/>
                      <a:pt x="4714" y="4067"/>
                      <a:pt x="4714" y="4045"/>
                    </a:cubicBezTo>
                    <a:cubicBezTo>
                      <a:pt x="4749" y="3763"/>
                      <a:pt x="4116" y="2708"/>
                      <a:pt x="3694" y="2040"/>
                    </a:cubicBezTo>
                    <a:cubicBezTo>
                      <a:pt x="2814" y="598"/>
                      <a:pt x="845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56;p50">
                <a:extLst>
                  <a:ext uri="{FF2B5EF4-FFF2-40B4-BE49-F238E27FC236}">
                    <a16:creationId xmlns:a16="http://schemas.microsoft.com/office/drawing/2014/main" id="{9CA91555-A300-051A-C207-DA9A9FECF077}"/>
                  </a:ext>
                </a:extLst>
              </p:cNvPr>
              <p:cNvSpPr/>
              <p:nvPr/>
            </p:nvSpPr>
            <p:spPr>
              <a:xfrm>
                <a:off x="9157424" y="3500401"/>
                <a:ext cx="52521" cy="54641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2501" extrusionOk="0">
                    <a:moveTo>
                      <a:pt x="1478" y="1"/>
                    </a:moveTo>
                    <a:lnTo>
                      <a:pt x="1" y="247"/>
                    </a:lnTo>
                    <a:cubicBezTo>
                      <a:pt x="1" y="247"/>
                      <a:pt x="1056" y="2217"/>
                      <a:pt x="1759" y="2428"/>
                    </a:cubicBezTo>
                    <a:cubicBezTo>
                      <a:pt x="1927" y="2478"/>
                      <a:pt x="2049" y="2500"/>
                      <a:pt x="2134" y="2500"/>
                    </a:cubicBezTo>
                    <a:cubicBezTo>
                      <a:pt x="2404" y="2500"/>
                      <a:pt x="2298" y="2273"/>
                      <a:pt x="2111" y="2006"/>
                    </a:cubicBezTo>
                    <a:cubicBezTo>
                      <a:pt x="1829" y="1373"/>
                      <a:pt x="1618" y="669"/>
                      <a:pt x="14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57;p50">
                <a:extLst>
                  <a:ext uri="{FF2B5EF4-FFF2-40B4-BE49-F238E27FC236}">
                    <a16:creationId xmlns:a16="http://schemas.microsoft.com/office/drawing/2014/main" id="{955D2EBA-76E0-FCA2-4FE2-20ED7E00C1C8}"/>
                  </a:ext>
                </a:extLst>
              </p:cNvPr>
              <p:cNvSpPr/>
              <p:nvPr/>
            </p:nvSpPr>
            <p:spPr>
              <a:xfrm>
                <a:off x="8931572" y="3083012"/>
                <a:ext cx="285088" cy="431117"/>
              </a:xfrm>
              <a:custGeom>
                <a:avLst/>
                <a:gdLst/>
                <a:ahLst/>
                <a:cxnLst/>
                <a:rect l="l" t="t" r="r" b="b"/>
                <a:pathLst>
                  <a:path w="13049" h="19733" extrusionOk="0">
                    <a:moveTo>
                      <a:pt x="3770" y="0"/>
                    </a:moveTo>
                    <a:cubicBezTo>
                      <a:pt x="3299" y="0"/>
                      <a:pt x="2878" y="344"/>
                      <a:pt x="2533" y="1128"/>
                    </a:cubicBezTo>
                    <a:cubicBezTo>
                      <a:pt x="2251" y="1796"/>
                      <a:pt x="1865" y="2429"/>
                      <a:pt x="1443" y="3027"/>
                    </a:cubicBezTo>
                    <a:cubicBezTo>
                      <a:pt x="598" y="4152"/>
                      <a:pt x="1" y="4715"/>
                      <a:pt x="493" y="5946"/>
                    </a:cubicBezTo>
                    <a:cubicBezTo>
                      <a:pt x="739" y="6509"/>
                      <a:pt x="1091" y="7036"/>
                      <a:pt x="1478" y="7529"/>
                    </a:cubicBezTo>
                    <a:cubicBezTo>
                      <a:pt x="1935" y="8162"/>
                      <a:pt x="2568" y="8900"/>
                      <a:pt x="3412" y="9815"/>
                    </a:cubicBezTo>
                    <a:cubicBezTo>
                      <a:pt x="8652" y="15617"/>
                      <a:pt x="10551" y="19732"/>
                      <a:pt x="10551" y="19732"/>
                    </a:cubicBezTo>
                    <a:lnTo>
                      <a:pt x="10727" y="19592"/>
                    </a:lnTo>
                    <a:lnTo>
                      <a:pt x="13048" y="17622"/>
                    </a:lnTo>
                    <a:cubicBezTo>
                      <a:pt x="13048" y="17622"/>
                      <a:pt x="9426" y="6825"/>
                      <a:pt x="6226" y="2113"/>
                    </a:cubicBezTo>
                    <a:cubicBezTo>
                      <a:pt x="6050" y="1866"/>
                      <a:pt x="5874" y="1620"/>
                      <a:pt x="5698" y="1409"/>
                    </a:cubicBezTo>
                    <a:cubicBezTo>
                      <a:pt x="5016" y="532"/>
                      <a:pt x="4355" y="0"/>
                      <a:pt x="3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58;p50">
                <a:extLst>
                  <a:ext uri="{FF2B5EF4-FFF2-40B4-BE49-F238E27FC236}">
                    <a16:creationId xmlns:a16="http://schemas.microsoft.com/office/drawing/2014/main" id="{E2FD9266-1412-85AC-A14A-E18D5DA3BA7E}"/>
                  </a:ext>
                </a:extLst>
              </p:cNvPr>
              <p:cNvSpPr/>
              <p:nvPr/>
            </p:nvSpPr>
            <p:spPr>
              <a:xfrm>
                <a:off x="8740254" y="3020812"/>
                <a:ext cx="321967" cy="230731"/>
              </a:xfrm>
              <a:custGeom>
                <a:avLst/>
                <a:gdLst/>
                <a:ahLst/>
                <a:cxnLst/>
                <a:rect l="l" t="t" r="r" b="b"/>
                <a:pathLst>
                  <a:path w="14737" h="10561" extrusionOk="0">
                    <a:moveTo>
                      <a:pt x="4542" y="0"/>
                    </a:moveTo>
                    <a:cubicBezTo>
                      <a:pt x="2040" y="0"/>
                      <a:pt x="0" y="1992"/>
                      <a:pt x="0" y="4502"/>
                    </a:cubicBezTo>
                    <a:cubicBezTo>
                      <a:pt x="0" y="5557"/>
                      <a:pt x="669" y="6472"/>
                      <a:pt x="1653" y="6788"/>
                    </a:cubicBezTo>
                    <a:cubicBezTo>
                      <a:pt x="4889" y="7808"/>
                      <a:pt x="8933" y="8652"/>
                      <a:pt x="9953" y="10094"/>
                    </a:cubicBezTo>
                    <a:cubicBezTo>
                      <a:pt x="10024" y="10200"/>
                      <a:pt x="10129" y="10305"/>
                      <a:pt x="10235" y="10376"/>
                    </a:cubicBezTo>
                    <a:cubicBezTo>
                      <a:pt x="10393" y="10499"/>
                      <a:pt x="10578" y="10560"/>
                      <a:pt x="10762" y="10560"/>
                    </a:cubicBezTo>
                    <a:cubicBezTo>
                      <a:pt x="10947" y="10560"/>
                      <a:pt x="11132" y="10499"/>
                      <a:pt x="11290" y="10376"/>
                    </a:cubicBezTo>
                    <a:cubicBezTo>
                      <a:pt x="12908" y="9391"/>
                      <a:pt x="14736" y="4713"/>
                      <a:pt x="14736" y="4713"/>
                    </a:cubicBezTo>
                    <a:cubicBezTo>
                      <a:pt x="14631" y="4537"/>
                      <a:pt x="14561" y="4397"/>
                      <a:pt x="14455" y="4256"/>
                    </a:cubicBezTo>
                    <a:cubicBezTo>
                      <a:pt x="13681" y="3131"/>
                      <a:pt x="11079" y="177"/>
                      <a:pt x="4608" y="1"/>
                    </a:cubicBezTo>
                    <a:cubicBezTo>
                      <a:pt x="4586" y="0"/>
                      <a:pt x="4564" y="0"/>
                      <a:pt x="45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759;p50">
              <a:extLst>
                <a:ext uri="{FF2B5EF4-FFF2-40B4-BE49-F238E27FC236}">
                  <a16:creationId xmlns:a16="http://schemas.microsoft.com/office/drawing/2014/main" id="{406B20DA-1497-0872-B2E2-7CB75934591F}"/>
                </a:ext>
              </a:extLst>
            </p:cNvPr>
            <p:cNvGrpSpPr/>
            <p:nvPr/>
          </p:nvGrpSpPr>
          <p:grpSpPr>
            <a:xfrm>
              <a:off x="5380458" y="2897633"/>
              <a:ext cx="214145" cy="214148"/>
              <a:chOff x="5091475" y="1513225"/>
              <a:chExt cx="2307600" cy="2307625"/>
            </a:xfrm>
          </p:grpSpPr>
          <p:sp>
            <p:nvSpPr>
              <p:cNvPr id="5" name="Google Shape;760;p50">
                <a:extLst>
                  <a:ext uri="{FF2B5EF4-FFF2-40B4-BE49-F238E27FC236}">
                    <a16:creationId xmlns:a16="http://schemas.microsoft.com/office/drawing/2014/main" id="{5C449E66-7EDA-024F-9470-5A9E0E139FA2}"/>
                  </a:ext>
                </a:extLst>
              </p:cNvPr>
              <p:cNvSpPr/>
              <p:nvPr/>
            </p:nvSpPr>
            <p:spPr>
              <a:xfrm>
                <a:off x="5091475" y="1513225"/>
                <a:ext cx="2307600" cy="2307625"/>
              </a:xfrm>
              <a:custGeom>
                <a:avLst/>
                <a:gdLst/>
                <a:ahLst/>
                <a:cxnLst/>
                <a:rect l="l" t="t" r="r" b="b"/>
                <a:pathLst>
                  <a:path w="92304" h="92305" extrusionOk="0">
                    <a:moveTo>
                      <a:pt x="46152" y="1"/>
                    </a:moveTo>
                    <a:cubicBezTo>
                      <a:pt x="20669" y="1"/>
                      <a:pt x="0" y="20670"/>
                      <a:pt x="0" y="46152"/>
                    </a:cubicBezTo>
                    <a:cubicBezTo>
                      <a:pt x="0" y="71635"/>
                      <a:pt x="20669" y="92304"/>
                      <a:pt x="46152" y="92304"/>
                    </a:cubicBezTo>
                    <a:cubicBezTo>
                      <a:pt x="71635" y="92304"/>
                      <a:pt x="92304" y="71635"/>
                      <a:pt x="92304" y="46152"/>
                    </a:cubicBezTo>
                    <a:cubicBezTo>
                      <a:pt x="92304" y="20670"/>
                      <a:pt x="71635" y="1"/>
                      <a:pt x="46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761;p50">
                <a:extLst>
                  <a:ext uri="{FF2B5EF4-FFF2-40B4-BE49-F238E27FC236}">
                    <a16:creationId xmlns:a16="http://schemas.microsoft.com/office/drawing/2014/main" id="{29DFAFE1-BBB4-E784-F1DC-176B27C7D546}"/>
                  </a:ext>
                </a:extLst>
              </p:cNvPr>
              <p:cNvSpPr/>
              <p:nvPr/>
            </p:nvSpPr>
            <p:spPr>
              <a:xfrm>
                <a:off x="5091475" y="1793300"/>
                <a:ext cx="2193075" cy="2012775"/>
              </a:xfrm>
              <a:custGeom>
                <a:avLst/>
                <a:gdLst/>
                <a:ahLst/>
                <a:cxnLst/>
                <a:rect l="l" t="t" r="r" b="b"/>
                <a:pathLst>
                  <a:path w="87723" h="80511" extrusionOk="0">
                    <a:moveTo>
                      <a:pt x="76270" y="0"/>
                    </a:moveTo>
                    <a:cubicBezTo>
                      <a:pt x="72079" y="2748"/>
                      <a:pt x="66636" y="3123"/>
                      <a:pt x="60076" y="3123"/>
                    </a:cubicBezTo>
                    <a:cubicBezTo>
                      <a:pt x="57619" y="3123"/>
                      <a:pt x="55006" y="3070"/>
                      <a:pt x="52242" y="3070"/>
                    </a:cubicBezTo>
                    <a:cubicBezTo>
                      <a:pt x="47010" y="3070"/>
                      <a:pt x="41241" y="3258"/>
                      <a:pt x="34985" y="4349"/>
                    </a:cubicBezTo>
                    <a:cubicBezTo>
                      <a:pt x="13762" y="8017"/>
                      <a:pt x="14048" y="28650"/>
                      <a:pt x="14048" y="28650"/>
                    </a:cubicBezTo>
                    <a:lnTo>
                      <a:pt x="11113" y="28579"/>
                    </a:lnTo>
                    <a:cubicBezTo>
                      <a:pt x="8642" y="30131"/>
                      <a:pt x="6487" y="30698"/>
                      <a:pt x="4654" y="30698"/>
                    </a:cubicBezTo>
                    <a:cubicBezTo>
                      <a:pt x="2918" y="30698"/>
                      <a:pt x="1472" y="30189"/>
                      <a:pt x="322" y="29527"/>
                    </a:cubicBezTo>
                    <a:cubicBezTo>
                      <a:pt x="108" y="31317"/>
                      <a:pt x="0" y="33124"/>
                      <a:pt x="0" y="34949"/>
                    </a:cubicBezTo>
                    <a:cubicBezTo>
                      <a:pt x="0" y="57963"/>
                      <a:pt x="16840" y="77021"/>
                      <a:pt x="38869" y="80511"/>
                    </a:cubicBezTo>
                    <a:cubicBezTo>
                      <a:pt x="33232" y="74265"/>
                      <a:pt x="30440" y="64620"/>
                      <a:pt x="28847" y="54384"/>
                    </a:cubicBezTo>
                    <a:cubicBezTo>
                      <a:pt x="26467" y="39173"/>
                      <a:pt x="15873" y="31353"/>
                      <a:pt x="15873" y="31353"/>
                    </a:cubicBezTo>
                    <a:lnTo>
                      <a:pt x="77003" y="29348"/>
                    </a:lnTo>
                    <a:cubicBezTo>
                      <a:pt x="83821" y="25912"/>
                      <a:pt x="86649" y="20096"/>
                      <a:pt x="87722" y="14889"/>
                    </a:cubicBezTo>
                    <a:cubicBezTo>
                      <a:pt x="84967" y="9198"/>
                      <a:pt x="81065" y="4116"/>
                      <a:pt x="76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762;p50">
                <a:extLst>
                  <a:ext uri="{FF2B5EF4-FFF2-40B4-BE49-F238E27FC236}">
                    <a16:creationId xmlns:a16="http://schemas.microsoft.com/office/drawing/2014/main" id="{DD74824B-BB82-69B3-4262-77BF9D25B17E}"/>
                  </a:ext>
                </a:extLst>
              </p:cNvPr>
              <p:cNvSpPr/>
              <p:nvPr/>
            </p:nvSpPr>
            <p:spPr>
              <a:xfrm>
                <a:off x="5170650" y="1858600"/>
                <a:ext cx="1891550" cy="1874550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74982" extrusionOk="0">
                    <a:moveTo>
                      <a:pt x="10058" y="1"/>
                    </a:moveTo>
                    <a:lnTo>
                      <a:pt x="10058" y="1"/>
                    </a:lnTo>
                    <a:cubicBezTo>
                      <a:pt x="5817" y="4314"/>
                      <a:pt x="2470" y="9432"/>
                      <a:pt x="198" y="15051"/>
                    </a:cubicBezTo>
                    <a:cubicBezTo>
                      <a:pt x="2828" y="21797"/>
                      <a:pt x="7946" y="25967"/>
                      <a:pt x="7946" y="25967"/>
                    </a:cubicBezTo>
                    <a:cubicBezTo>
                      <a:pt x="5835" y="38637"/>
                      <a:pt x="2470" y="45544"/>
                      <a:pt x="1" y="49141"/>
                    </a:cubicBezTo>
                    <a:cubicBezTo>
                      <a:pt x="2757" y="56174"/>
                      <a:pt x="7195" y="62437"/>
                      <a:pt x="12939" y="67358"/>
                    </a:cubicBezTo>
                    <a:cubicBezTo>
                      <a:pt x="12170" y="57319"/>
                      <a:pt x="10201" y="32337"/>
                      <a:pt x="10201" y="32337"/>
                    </a:cubicBezTo>
                    <a:cubicBezTo>
                      <a:pt x="14709" y="30531"/>
                      <a:pt x="18917" y="29751"/>
                      <a:pt x="22811" y="29751"/>
                    </a:cubicBezTo>
                    <a:cubicBezTo>
                      <a:pt x="43991" y="29751"/>
                      <a:pt x="55878" y="52816"/>
                      <a:pt x="56120" y="59180"/>
                    </a:cubicBezTo>
                    <a:cubicBezTo>
                      <a:pt x="56335" y="65157"/>
                      <a:pt x="56424" y="72548"/>
                      <a:pt x="60612" y="74982"/>
                    </a:cubicBezTo>
                    <a:cubicBezTo>
                      <a:pt x="64960" y="73192"/>
                      <a:pt x="69005" y="70740"/>
                      <a:pt x="72601" y="67734"/>
                    </a:cubicBezTo>
                    <a:cubicBezTo>
                      <a:pt x="71528" y="64048"/>
                      <a:pt x="72512" y="58787"/>
                      <a:pt x="73836" y="49964"/>
                    </a:cubicBezTo>
                    <a:cubicBezTo>
                      <a:pt x="75662" y="37957"/>
                      <a:pt x="73836" y="26736"/>
                      <a:pt x="73836" y="26736"/>
                    </a:cubicBezTo>
                    <a:cubicBezTo>
                      <a:pt x="63727" y="18900"/>
                      <a:pt x="53044" y="16408"/>
                      <a:pt x="43544" y="16408"/>
                    </a:cubicBezTo>
                    <a:cubicBezTo>
                      <a:pt x="26945" y="16408"/>
                      <a:pt x="13959" y="24016"/>
                      <a:pt x="13959" y="24016"/>
                    </a:cubicBezTo>
                    <a:cubicBezTo>
                      <a:pt x="7570" y="16715"/>
                      <a:pt x="8340" y="6891"/>
                      <a:pt x="10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subTitle" idx="1"/>
          </p:nvPr>
        </p:nvSpPr>
        <p:spPr>
          <a:xfrm>
            <a:off x="2839475" y="905475"/>
            <a:ext cx="6028200" cy="31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" sz="2100" dirty="0"/>
              <a:t>ה-</a:t>
            </a:r>
            <a:r>
              <a:rPr lang="en" sz="2100" b="1" dirty="0"/>
              <a:t> Bundesliga</a:t>
            </a:r>
            <a:r>
              <a:rPr lang="en" sz="2100" dirty="0"/>
              <a:t> היא הליגה הבכירה ביותר בכדור-יד בגרמניה ונחשבת לאחת הליגות המובילות והחזקות בעולם בתחום זה. </a:t>
            </a:r>
            <a:endParaRPr lang="he-IL" sz="2100" dirty="0"/>
          </a:p>
          <a:p>
            <a:pPr marL="457200" lvl="0" indent="-36195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" sz="2100" dirty="0"/>
              <a:t>הליגה נוסדה בשנת1966 </a:t>
            </a:r>
            <a:r>
              <a:rPr lang="he-IL" sz="2100" dirty="0"/>
              <a:t> </a:t>
            </a:r>
            <a:r>
              <a:rPr lang="en" sz="2100" dirty="0"/>
              <a:t>והיא כוללת כיום 18 </a:t>
            </a:r>
            <a:r>
              <a:rPr lang="he-IL" sz="2100" dirty="0"/>
              <a:t> </a:t>
            </a:r>
            <a:r>
              <a:rPr lang="en" sz="2100" dirty="0"/>
              <a:t>קבוצות שמתחרות ביניהן במהלך עונה המתחילה בסתיו ומסתיימת באביב.</a:t>
            </a:r>
            <a:endParaRPr lang="he-IL" sz="2100" dirty="0"/>
          </a:p>
          <a:p>
            <a:pPr marL="457200" lvl="0" indent="-36195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endParaRPr sz="2100" dirty="0"/>
          </a:p>
          <a:p>
            <a:pPr marL="457200" lvl="0" indent="-36195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lang="en" sz="2100" dirty="0"/>
              <a:t>ב- </a:t>
            </a:r>
            <a:r>
              <a:rPr lang="en" sz="2100" b="1" dirty="0"/>
              <a:t>Handball Bundesliga</a:t>
            </a:r>
            <a:r>
              <a:rPr lang="en" sz="2100" dirty="0"/>
              <a:t> משתתפים שחקנים ברמה הגבוהה ביותר, כולל שחקנים בינלאומיים מהנבחרות המובילות בעולם. הקבוצות המתחרות בליגה ידועות בשל המשחק המהיר, הטקטיקות המתקדמות, והאווירה התחרותית הגבוהה.</a:t>
            </a:r>
            <a:endParaRPr sz="1900" b="1" dirty="0"/>
          </a:p>
        </p:txBody>
      </p:sp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5078028" y="279376"/>
            <a:ext cx="38514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מבוא</a:t>
            </a:r>
            <a:endParaRPr/>
          </a:p>
        </p:txBody>
      </p:sp>
      <p:pic>
        <p:nvPicPr>
          <p:cNvPr id="386" name="Google Shape;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00" y="1323625"/>
            <a:ext cx="2064724" cy="20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Amatic SC"/>
                <a:ea typeface="Amatic SC"/>
                <a:cs typeface="Amatic SC"/>
                <a:sym typeface="Amatic SC"/>
              </a:rPr>
              <a:t>הבעיה</a:t>
            </a:r>
            <a:endParaRPr/>
          </a:p>
        </p:txBody>
      </p:sp>
      <p:sp>
        <p:nvSpPr>
          <p:cNvPr id="392" name="Google Shape;392;p32"/>
          <p:cNvSpPr txBox="1">
            <a:spLocks noGrp="1"/>
          </p:cNvSpPr>
          <p:nvPr>
            <p:ph type="body" idx="1"/>
          </p:nvPr>
        </p:nvSpPr>
        <p:spPr>
          <a:xfrm>
            <a:off x="720000" y="979800"/>
            <a:ext cx="7704000" cy="3562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•נושא המחקר שלנו הוא חיזוי כיצד נתוני שחקנים </a:t>
            </a:r>
            <a:r>
              <a:rPr lang="he-IL" sz="2200" dirty="0"/>
              <a:t>משפיעים</a:t>
            </a:r>
            <a:r>
              <a:rPr lang="en" sz="2200" dirty="0"/>
              <a:t> על מיקום הקבוצה בליגה.</a:t>
            </a:r>
            <a:endParaRPr lang="he-IL" sz="2200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•כדי לענות על שאלה זו אנו ניעזר במודל חיזוי לדירוג טבלת הליגה הגרמנית באמצעות נתונים אישיים לכל שחקן.</a:t>
            </a:r>
            <a:endParaRPr sz="2200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•לבסוף נשווה בין טבלת המודל לבין הטבלה המקורית .</a:t>
            </a:r>
            <a:endParaRPr sz="2200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•אנו מנבאים כי הטבלאות יהיו דומות אך לא זהות, כך שכל קבוצה תהיה במרחק של לכל היותר 5 </a:t>
            </a:r>
            <a:r>
              <a:rPr lang="he-IL" sz="2200" dirty="0"/>
              <a:t> </a:t>
            </a:r>
            <a:r>
              <a:rPr lang="en" sz="2200" dirty="0"/>
              <a:t>מקומות בטבלת החיזוי ביחס לטבלה המקורית לכל עונה. 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722378" y="1948146"/>
            <a:ext cx="4051200" cy="15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pSp>
        <p:nvGrpSpPr>
          <p:cNvPr id="398" name="Google Shape;398;p33"/>
          <p:cNvGrpSpPr/>
          <p:nvPr/>
        </p:nvGrpSpPr>
        <p:grpSpPr>
          <a:xfrm>
            <a:off x="5110927" y="208737"/>
            <a:ext cx="4267220" cy="6089216"/>
            <a:chOff x="6119781" y="401192"/>
            <a:chExt cx="4402827" cy="6282724"/>
          </a:xfrm>
        </p:grpSpPr>
        <p:grpSp>
          <p:nvGrpSpPr>
            <p:cNvPr id="399" name="Google Shape;399;p33"/>
            <p:cNvGrpSpPr/>
            <p:nvPr/>
          </p:nvGrpSpPr>
          <p:grpSpPr>
            <a:xfrm flipH="1">
              <a:off x="6119781" y="730269"/>
              <a:ext cx="4402827" cy="5953647"/>
              <a:chOff x="83" y="837124"/>
              <a:chExt cx="3934333" cy="5992598"/>
            </a:xfrm>
          </p:grpSpPr>
          <p:sp>
            <p:nvSpPr>
              <p:cNvPr id="400" name="Google Shape;400;p33"/>
              <p:cNvSpPr/>
              <p:nvPr/>
            </p:nvSpPr>
            <p:spPr>
              <a:xfrm flipH="1">
                <a:off x="2493164" y="2332708"/>
                <a:ext cx="772770" cy="1419182"/>
              </a:xfrm>
              <a:custGeom>
                <a:avLst/>
                <a:gdLst/>
                <a:ahLst/>
                <a:cxnLst/>
                <a:rect l="l" t="t" r="r" b="b"/>
                <a:pathLst>
                  <a:path w="20292" h="37266" extrusionOk="0">
                    <a:moveTo>
                      <a:pt x="7176" y="36687"/>
                    </a:moveTo>
                    <a:cubicBezTo>
                      <a:pt x="6365" y="35144"/>
                      <a:pt x="6057" y="33215"/>
                      <a:pt x="5748" y="31132"/>
                    </a:cubicBezTo>
                    <a:cubicBezTo>
                      <a:pt x="5594" y="30013"/>
                      <a:pt x="5054" y="28895"/>
                      <a:pt x="4822" y="27814"/>
                    </a:cubicBezTo>
                    <a:cubicBezTo>
                      <a:pt x="4051" y="23841"/>
                      <a:pt x="2431" y="20292"/>
                      <a:pt x="1929" y="15894"/>
                    </a:cubicBezTo>
                    <a:cubicBezTo>
                      <a:pt x="1852" y="15007"/>
                      <a:pt x="0" y="15933"/>
                      <a:pt x="193" y="14968"/>
                    </a:cubicBezTo>
                    <a:cubicBezTo>
                      <a:pt x="695" y="13850"/>
                      <a:pt x="1273" y="12731"/>
                      <a:pt x="1968" y="11689"/>
                    </a:cubicBezTo>
                    <a:cubicBezTo>
                      <a:pt x="2971" y="10185"/>
                      <a:pt x="4899" y="8025"/>
                      <a:pt x="5980" y="6674"/>
                    </a:cubicBezTo>
                    <a:cubicBezTo>
                      <a:pt x="7021" y="5363"/>
                      <a:pt x="8024" y="4823"/>
                      <a:pt x="9336" y="3588"/>
                    </a:cubicBezTo>
                    <a:cubicBezTo>
                      <a:pt x="9722" y="3202"/>
                      <a:pt x="13232" y="0"/>
                      <a:pt x="15315" y="0"/>
                    </a:cubicBezTo>
                    <a:cubicBezTo>
                      <a:pt x="18671" y="0"/>
                      <a:pt x="16743" y="3280"/>
                      <a:pt x="17707" y="4475"/>
                    </a:cubicBezTo>
                    <a:cubicBezTo>
                      <a:pt x="19019" y="6173"/>
                      <a:pt x="19752" y="8603"/>
                      <a:pt x="19906" y="11226"/>
                    </a:cubicBezTo>
                    <a:cubicBezTo>
                      <a:pt x="20099" y="13888"/>
                      <a:pt x="19520" y="16396"/>
                      <a:pt x="19289" y="18942"/>
                    </a:cubicBezTo>
                    <a:cubicBezTo>
                      <a:pt x="18980" y="21681"/>
                      <a:pt x="18903" y="25076"/>
                      <a:pt x="19906" y="27313"/>
                    </a:cubicBezTo>
                    <a:cubicBezTo>
                      <a:pt x="20060" y="27544"/>
                      <a:pt x="20176" y="27776"/>
                      <a:pt x="20253" y="28007"/>
                    </a:cubicBezTo>
                    <a:cubicBezTo>
                      <a:pt x="20292" y="28509"/>
                      <a:pt x="19752" y="29319"/>
                      <a:pt x="19327" y="29820"/>
                    </a:cubicBezTo>
                    <a:cubicBezTo>
                      <a:pt x="16010" y="33562"/>
                      <a:pt x="7484" y="37266"/>
                      <a:pt x="7176" y="366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 flipH="1">
                <a:off x="83" y="3362566"/>
                <a:ext cx="2942635" cy="1257598"/>
              </a:xfrm>
              <a:custGeom>
                <a:avLst/>
                <a:gdLst/>
                <a:ahLst/>
                <a:cxnLst/>
                <a:rect l="l" t="t" r="r" b="b"/>
                <a:pathLst>
                  <a:path w="77270" h="33023" extrusionOk="0">
                    <a:moveTo>
                      <a:pt x="0" y="10880"/>
                    </a:moveTo>
                    <a:cubicBezTo>
                      <a:pt x="2662" y="7871"/>
                      <a:pt x="5787" y="4592"/>
                      <a:pt x="8680" y="1428"/>
                    </a:cubicBezTo>
                    <a:cubicBezTo>
                      <a:pt x="9066" y="965"/>
                      <a:pt x="9490" y="271"/>
                      <a:pt x="10030" y="232"/>
                    </a:cubicBezTo>
                    <a:cubicBezTo>
                      <a:pt x="12576" y="1"/>
                      <a:pt x="15122" y="772"/>
                      <a:pt x="17090" y="2431"/>
                    </a:cubicBezTo>
                    <a:cubicBezTo>
                      <a:pt x="18594" y="3743"/>
                      <a:pt x="19327" y="5132"/>
                      <a:pt x="19983" y="7253"/>
                    </a:cubicBezTo>
                    <a:cubicBezTo>
                      <a:pt x="20060" y="7523"/>
                      <a:pt x="20137" y="7755"/>
                      <a:pt x="20253" y="8025"/>
                    </a:cubicBezTo>
                    <a:cubicBezTo>
                      <a:pt x="20562" y="8334"/>
                      <a:pt x="20947" y="8642"/>
                      <a:pt x="21333" y="8874"/>
                    </a:cubicBezTo>
                    <a:cubicBezTo>
                      <a:pt x="25461" y="11960"/>
                      <a:pt x="29126" y="14737"/>
                      <a:pt x="33253" y="17862"/>
                    </a:cubicBezTo>
                    <a:cubicBezTo>
                      <a:pt x="33909" y="18325"/>
                      <a:pt x="34604" y="18942"/>
                      <a:pt x="35452" y="19482"/>
                    </a:cubicBezTo>
                    <a:cubicBezTo>
                      <a:pt x="36185" y="19945"/>
                      <a:pt x="37265" y="20717"/>
                      <a:pt x="37998" y="20717"/>
                    </a:cubicBezTo>
                    <a:cubicBezTo>
                      <a:pt x="38693" y="20678"/>
                      <a:pt x="39657" y="19675"/>
                      <a:pt x="40313" y="19174"/>
                    </a:cubicBezTo>
                    <a:cubicBezTo>
                      <a:pt x="42512" y="17476"/>
                      <a:pt x="45367" y="16203"/>
                      <a:pt x="48028" y="15277"/>
                    </a:cubicBezTo>
                    <a:cubicBezTo>
                      <a:pt x="51037" y="14236"/>
                      <a:pt x="54124" y="13387"/>
                      <a:pt x="57248" y="12808"/>
                    </a:cubicBezTo>
                    <a:cubicBezTo>
                      <a:pt x="58290" y="12654"/>
                      <a:pt x="59331" y="12423"/>
                      <a:pt x="60334" y="12114"/>
                    </a:cubicBezTo>
                    <a:cubicBezTo>
                      <a:pt x="61183" y="11690"/>
                      <a:pt x="61993" y="11188"/>
                      <a:pt x="62765" y="10610"/>
                    </a:cubicBezTo>
                    <a:cubicBezTo>
                      <a:pt x="63498" y="10108"/>
                      <a:pt x="64424" y="9414"/>
                      <a:pt x="65272" y="9298"/>
                    </a:cubicBezTo>
                    <a:cubicBezTo>
                      <a:pt x="66738" y="9144"/>
                      <a:pt x="68166" y="10494"/>
                      <a:pt x="69053" y="11381"/>
                    </a:cubicBezTo>
                    <a:cubicBezTo>
                      <a:pt x="71522" y="13889"/>
                      <a:pt x="74299" y="15856"/>
                      <a:pt x="76344" y="18981"/>
                    </a:cubicBezTo>
                    <a:cubicBezTo>
                      <a:pt x="76691" y="19444"/>
                      <a:pt x="77270" y="20562"/>
                      <a:pt x="76807" y="21025"/>
                    </a:cubicBezTo>
                    <a:cubicBezTo>
                      <a:pt x="76267" y="21565"/>
                      <a:pt x="74376" y="20910"/>
                      <a:pt x="73566" y="20717"/>
                    </a:cubicBezTo>
                    <a:cubicBezTo>
                      <a:pt x="71329" y="20138"/>
                      <a:pt x="69631" y="19598"/>
                      <a:pt x="67471" y="19174"/>
                    </a:cubicBezTo>
                    <a:cubicBezTo>
                      <a:pt x="66391" y="18865"/>
                      <a:pt x="65234" y="18672"/>
                      <a:pt x="64115" y="18634"/>
                    </a:cubicBezTo>
                    <a:cubicBezTo>
                      <a:pt x="62610" y="18634"/>
                      <a:pt x="61222" y="19367"/>
                      <a:pt x="60026" y="20138"/>
                    </a:cubicBezTo>
                    <a:cubicBezTo>
                      <a:pt x="56670" y="22337"/>
                      <a:pt x="53082" y="24613"/>
                      <a:pt x="49726" y="26542"/>
                    </a:cubicBezTo>
                    <a:cubicBezTo>
                      <a:pt x="47488" y="27815"/>
                      <a:pt x="44942" y="29127"/>
                      <a:pt x="42550" y="30477"/>
                    </a:cubicBezTo>
                    <a:cubicBezTo>
                      <a:pt x="40197" y="31788"/>
                      <a:pt x="37304" y="33023"/>
                      <a:pt x="33716" y="32753"/>
                    </a:cubicBezTo>
                    <a:cubicBezTo>
                      <a:pt x="31865" y="32637"/>
                      <a:pt x="30167" y="31788"/>
                      <a:pt x="28470" y="31017"/>
                    </a:cubicBezTo>
                    <a:cubicBezTo>
                      <a:pt x="23918" y="28779"/>
                      <a:pt x="19520" y="26195"/>
                      <a:pt x="15392" y="23224"/>
                    </a:cubicBezTo>
                    <a:cubicBezTo>
                      <a:pt x="12615" y="21295"/>
                      <a:pt x="9953" y="19367"/>
                      <a:pt x="7368" y="17361"/>
                    </a:cubicBezTo>
                    <a:cubicBezTo>
                      <a:pt x="4784" y="15316"/>
                      <a:pt x="2238" y="13310"/>
                      <a:pt x="0" y="108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 flipH="1">
                <a:off x="2111187" y="3765148"/>
                <a:ext cx="846231" cy="3064575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80472" extrusionOk="0">
                    <a:moveTo>
                      <a:pt x="13965" y="7870"/>
                    </a:moveTo>
                    <a:cubicBezTo>
                      <a:pt x="13695" y="14775"/>
                      <a:pt x="12499" y="20793"/>
                      <a:pt x="11689" y="27313"/>
                    </a:cubicBezTo>
                    <a:cubicBezTo>
                      <a:pt x="11535" y="28238"/>
                      <a:pt x="11458" y="29164"/>
                      <a:pt x="11458" y="30090"/>
                    </a:cubicBezTo>
                    <a:cubicBezTo>
                      <a:pt x="11535" y="30977"/>
                      <a:pt x="11728" y="31865"/>
                      <a:pt x="12036" y="32752"/>
                    </a:cubicBezTo>
                    <a:cubicBezTo>
                      <a:pt x="13579" y="38500"/>
                      <a:pt x="15740" y="44016"/>
                      <a:pt x="17013" y="50034"/>
                    </a:cubicBezTo>
                    <a:cubicBezTo>
                      <a:pt x="17746" y="53429"/>
                      <a:pt x="18479" y="57094"/>
                      <a:pt x="19135" y="60643"/>
                    </a:cubicBezTo>
                    <a:cubicBezTo>
                      <a:pt x="19405" y="62379"/>
                      <a:pt x="19829" y="64076"/>
                      <a:pt x="20446" y="65697"/>
                    </a:cubicBezTo>
                    <a:cubicBezTo>
                      <a:pt x="20716" y="66352"/>
                      <a:pt x="21063" y="67163"/>
                      <a:pt x="21411" y="67895"/>
                    </a:cubicBezTo>
                    <a:cubicBezTo>
                      <a:pt x="21758" y="68667"/>
                      <a:pt x="22221" y="69593"/>
                      <a:pt x="22182" y="70326"/>
                    </a:cubicBezTo>
                    <a:cubicBezTo>
                      <a:pt x="22105" y="71753"/>
                      <a:pt x="20678" y="72833"/>
                      <a:pt x="19675" y="73605"/>
                    </a:cubicBezTo>
                    <a:cubicBezTo>
                      <a:pt x="18479" y="74531"/>
                      <a:pt x="17476" y="75457"/>
                      <a:pt x="16473" y="76267"/>
                    </a:cubicBezTo>
                    <a:cubicBezTo>
                      <a:pt x="14852" y="77617"/>
                      <a:pt x="13117" y="78774"/>
                      <a:pt x="11226" y="79777"/>
                    </a:cubicBezTo>
                    <a:cubicBezTo>
                      <a:pt x="10609" y="80086"/>
                      <a:pt x="9799" y="80472"/>
                      <a:pt x="8989" y="80009"/>
                    </a:cubicBezTo>
                    <a:cubicBezTo>
                      <a:pt x="8680" y="78851"/>
                      <a:pt x="9336" y="77771"/>
                      <a:pt x="9760" y="76807"/>
                    </a:cubicBezTo>
                    <a:cubicBezTo>
                      <a:pt x="10609" y="74801"/>
                      <a:pt x="11496" y="72949"/>
                      <a:pt x="12268" y="70750"/>
                    </a:cubicBezTo>
                    <a:cubicBezTo>
                      <a:pt x="12731" y="69554"/>
                      <a:pt x="13232" y="68320"/>
                      <a:pt x="13194" y="66892"/>
                    </a:cubicBezTo>
                    <a:cubicBezTo>
                      <a:pt x="13155" y="65542"/>
                      <a:pt x="12576" y="64269"/>
                      <a:pt x="12036" y="63073"/>
                    </a:cubicBezTo>
                    <a:cubicBezTo>
                      <a:pt x="10493" y="59717"/>
                      <a:pt x="8873" y="56014"/>
                      <a:pt x="7484" y="52696"/>
                    </a:cubicBezTo>
                    <a:cubicBezTo>
                      <a:pt x="5517" y="47835"/>
                      <a:pt x="3858" y="42859"/>
                      <a:pt x="2546" y="37805"/>
                    </a:cubicBezTo>
                    <a:cubicBezTo>
                      <a:pt x="1042" y="32135"/>
                      <a:pt x="618" y="26271"/>
                      <a:pt x="309" y="20099"/>
                    </a:cubicBezTo>
                    <a:cubicBezTo>
                      <a:pt x="39" y="13965"/>
                      <a:pt x="0" y="7523"/>
                      <a:pt x="0" y="617"/>
                    </a:cubicBezTo>
                    <a:cubicBezTo>
                      <a:pt x="270" y="386"/>
                      <a:pt x="579" y="231"/>
                      <a:pt x="926" y="154"/>
                    </a:cubicBezTo>
                    <a:cubicBezTo>
                      <a:pt x="926" y="154"/>
                      <a:pt x="1042" y="0"/>
                      <a:pt x="1158" y="39"/>
                    </a:cubicBezTo>
                    <a:cubicBezTo>
                      <a:pt x="1736" y="309"/>
                      <a:pt x="2276" y="617"/>
                      <a:pt x="2778" y="1003"/>
                    </a:cubicBezTo>
                    <a:cubicBezTo>
                      <a:pt x="6250" y="3163"/>
                      <a:pt x="10609" y="5902"/>
                      <a:pt x="13965" y="78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 flipH="1">
                <a:off x="2349166" y="3763663"/>
                <a:ext cx="646450" cy="602351"/>
              </a:xfrm>
              <a:custGeom>
                <a:avLst/>
                <a:gdLst/>
                <a:ahLst/>
                <a:cxnLst/>
                <a:rect l="l" t="t" r="r" b="b"/>
                <a:pathLst>
                  <a:path w="16975" h="15817" extrusionOk="0">
                    <a:moveTo>
                      <a:pt x="16704" y="7793"/>
                    </a:moveTo>
                    <a:cubicBezTo>
                      <a:pt x="16897" y="10069"/>
                      <a:pt x="16936" y="12499"/>
                      <a:pt x="16974" y="14891"/>
                    </a:cubicBezTo>
                    <a:cubicBezTo>
                      <a:pt x="11689" y="15817"/>
                      <a:pt x="4630" y="15470"/>
                      <a:pt x="0" y="14274"/>
                    </a:cubicBezTo>
                    <a:cubicBezTo>
                      <a:pt x="193" y="10879"/>
                      <a:pt x="270" y="7060"/>
                      <a:pt x="656" y="3588"/>
                    </a:cubicBezTo>
                    <a:cubicBezTo>
                      <a:pt x="733" y="2354"/>
                      <a:pt x="926" y="1158"/>
                      <a:pt x="1235" y="0"/>
                    </a:cubicBezTo>
                    <a:cubicBezTo>
                      <a:pt x="6327" y="2624"/>
                      <a:pt x="11612" y="5131"/>
                      <a:pt x="16704" y="77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 flipH="1">
                <a:off x="1986316" y="3364051"/>
                <a:ext cx="1007853" cy="959374"/>
              </a:xfrm>
              <a:custGeom>
                <a:avLst/>
                <a:gdLst/>
                <a:ahLst/>
                <a:cxnLst/>
                <a:rect l="l" t="t" r="r" b="b"/>
                <a:pathLst>
                  <a:path w="26465" h="25192" extrusionOk="0">
                    <a:moveTo>
                      <a:pt x="26465" y="10879"/>
                    </a:moveTo>
                    <a:cubicBezTo>
                      <a:pt x="26079" y="12384"/>
                      <a:pt x="25462" y="13811"/>
                      <a:pt x="24652" y="15084"/>
                    </a:cubicBezTo>
                    <a:cubicBezTo>
                      <a:pt x="23224" y="17592"/>
                      <a:pt x="21565" y="19945"/>
                      <a:pt x="19714" y="22105"/>
                    </a:cubicBezTo>
                    <a:cubicBezTo>
                      <a:pt x="19405" y="22491"/>
                      <a:pt x="18865" y="23031"/>
                      <a:pt x="18286" y="23648"/>
                    </a:cubicBezTo>
                    <a:cubicBezTo>
                      <a:pt x="17939" y="24034"/>
                      <a:pt x="17129" y="25114"/>
                      <a:pt x="16782" y="25153"/>
                    </a:cubicBezTo>
                    <a:cubicBezTo>
                      <a:pt x="16319" y="25191"/>
                      <a:pt x="14969" y="23841"/>
                      <a:pt x="14583" y="23532"/>
                    </a:cubicBezTo>
                    <a:cubicBezTo>
                      <a:pt x="9645" y="19598"/>
                      <a:pt x="4437" y="15161"/>
                      <a:pt x="1" y="9606"/>
                    </a:cubicBezTo>
                    <a:cubicBezTo>
                      <a:pt x="2701" y="6674"/>
                      <a:pt x="6868" y="4475"/>
                      <a:pt x="9761" y="1428"/>
                    </a:cubicBezTo>
                    <a:cubicBezTo>
                      <a:pt x="10185" y="1004"/>
                      <a:pt x="10725" y="232"/>
                      <a:pt x="11188" y="155"/>
                    </a:cubicBezTo>
                    <a:cubicBezTo>
                      <a:pt x="11998" y="1"/>
                      <a:pt x="12808" y="1"/>
                      <a:pt x="13657" y="78"/>
                    </a:cubicBezTo>
                    <a:cubicBezTo>
                      <a:pt x="17939" y="386"/>
                      <a:pt x="20601" y="4013"/>
                      <a:pt x="21604" y="7716"/>
                    </a:cubicBezTo>
                    <a:cubicBezTo>
                      <a:pt x="23070" y="8912"/>
                      <a:pt x="24883" y="9799"/>
                      <a:pt x="26465" y="108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 flipH="1">
                <a:off x="2795806" y="1899316"/>
                <a:ext cx="483343" cy="790402"/>
              </a:xfrm>
              <a:custGeom>
                <a:avLst/>
                <a:gdLst/>
                <a:ahLst/>
                <a:cxnLst/>
                <a:rect l="l" t="t" r="r" b="b"/>
                <a:pathLst>
                  <a:path w="12692" h="20755" extrusionOk="0">
                    <a:moveTo>
                      <a:pt x="3973" y="39"/>
                    </a:moveTo>
                    <a:lnTo>
                      <a:pt x="3819" y="0"/>
                    </a:lnTo>
                    <a:cubicBezTo>
                      <a:pt x="3549" y="155"/>
                      <a:pt x="3318" y="270"/>
                      <a:pt x="3048" y="425"/>
                    </a:cubicBezTo>
                    <a:cubicBezTo>
                      <a:pt x="2739" y="540"/>
                      <a:pt x="2430" y="695"/>
                      <a:pt x="2160" y="888"/>
                    </a:cubicBezTo>
                    <a:cubicBezTo>
                      <a:pt x="1234" y="1582"/>
                      <a:pt x="347" y="3279"/>
                      <a:pt x="231" y="5170"/>
                    </a:cubicBezTo>
                    <a:cubicBezTo>
                      <a:pt x="0" y="8410"/>
                      <a:pt x="463" y="12576"/>
                      <a:pt x="2045" y="14004"/>
                    </a:cubicBezTo>
                    <a:cubicBezTo>
                      <a:pt x="3009" y="14930"/>
                      <a:pt x="4282" y="14737"/>
                      <a:pt x="5285" y="14158"/>
                    </a:cubicBezTo>
                    <a:cubicBezTo>
                      <a:pt x="5324" y="16048"/>
                      <a:pt x="5632" y="17707"/>
                      <a:pt x="5671" y="19675"/>
                    </a:cubicBezTo>
                    <a:cubicBezTo>
                      <a:pt x="6288" y="20523"/>
                      <a:pt x="7484" y="20755"/>
                      <a:pt x="8371" y="20176"/>
                    </a:cubicBezTo>
                    <a:cubicBezTo>
                      <a:pt x="9721" y="19366"/>
                      <a:pt x="11650" y="15971"/>
                      <a:pt x="11766" y="14158"/>
                    </a:cubicBezTo>
                    <a:cubicBezTo>
                      <a:pt x="11727" y="13541"/>
                      <a:pt x="11612" y="12924"/>
                      <a:pt x="11457" y="12345"/>
                    </a:cubicBezTo>
                    <a:cubicBezTo>
                      <a:pt x="11303" y="11728"/>
                      <a:pt x="11226" y="11110"/>
                      <a:pt x="11264" y="10455"/>
                    </a:cubicBezTo>
                    <a:cubicBezTo>
                      <a:pt x="11342" y="9992"/>
                      <a:pt x="11727" y="9567"/>
                      <a:pt x="11920" y="9104"/>
                    </a:cubicBezTo>
                    <a:cubicBezTo>
                      <a:pt x="12692" y="6828"/>
                      <a:pt x="12075" y="4051"/>
                      <a:pt x="11187" y="2315"/>
                    </a:cubicBezTo>
                    <a:cubicBezTo>
                      <a:pt x="8796" y="1543"/>
                      <a:pt x="6404" y="695"/>
                      <a:pt x="3973" y="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 flipH="1">
                <a:off x="2770824" y="1827337"/>
                <a:ext cx="511296" cy="514190"/>
              </a:xfrm>
              <a:custGeom>
                <a:avLst/>
                <a:gdLst/>
                <a:ahLst/>
                <a:cxnLst/>
                <a:rect l="l" t="t" r="r" b="b"/>
                <a:pathLst>
                  <a:path w="13426" h="13502" extrusionOk="0">
                    <a:moveTo>
                      <a:pt x="9491" y="10917"/>
                    </a:moveTo>
                    <a:cubicBezTo>
                      <a:pt x="10147" y="10339"/>
                      <a:pt x="11111" y="8294"/>
                      <a:pt x="9761" y="7793"/>
                    </a:cubicBezTo>
                    <a:cubicBezTo>
                      <a:pt x="8912" y="7484"/>
                      <a:pt x="8372" y="8140"/>
                      <a:pt x="7755" y="8950"/>
                    </a:cubicBezTo>
                    <a:cubicBezTo>
                      <a:pt x="6636" y="8988"/>
                      <a:pt x="5517" y="8680"/>
                      <a:pt x="4592" y="8063"/>
                    </a:cubicBezTo>
                    <a:cubicBezTo>
                      <a:pt x="3434" y="7368"/>
                      <a:pt x="2354" y="6597"/>
                      <a:pt x="2007" y="5208"/>
                    </a:cubicBezTo>
                    <a:cubicBezTo>
                      <a:pt x="1621" y="6404"/>
                      <a:pt x="1274" y="7600"/>
                      <a:pt x="232" y="8140"/>
                    </a:cubicBezTo>
                    <a:cubicBezTo>
                      <a:pt x="1" y="5478"/>
                      <a:pt x="348" y="3472"/>
                      <a:pt x="1583" y="2276"/>
                    </a:cubicBezTo>
                    <a:cubicBezTo>
                      <a:pt x="2007" y="1929"/>
                      <a:pt x="2508" y="1697"/>
                      <a:pt x="3048" y="1582"/>
                    </a:cubicBezTo>
                    <a:cubicBezTo>
                      <a:pt x="3396" y="1505"/>
                      <a:pt x="3743" y="1620"/>
                      <a:pt x="4129" y="1582"/>
                    </a:cubicBezTo>
                    <a:cubicBezTo>
                      <a:pt x="4553" y="1427"/>
                      <a:pt x="4939" y="1273"/>
                      <a:pt x="5324" y="1080"/>
                    </a:cubicBezTo>
                    <a:cubicBezTo>
                      <a:pt x="8796" y="0"/>
                      <a:pt x="11728" y="2237"/>
                      <a:pt x="12770" y="4784"/>
                    </a:cubicBezTo>
                    <a:cubicBezTo>
                      <a:pt x="13233" y="6172"/>
                      <a:pt x="13426" y="7600"/>
                      <a:pt x="13271" y="9066"/>
                    </a:cubicBezTo>
                    <a:cubicBezTo>
                      <a:pt x="13156" y="10454"/>
                      <a:pt x="12886" y="11959"/>
                      <a:pt x="11921" y="12615"/>
                    </a:cubicBezTo>
                    <a:cubicBezTo>
                      <a:pt x="10648" y="13502"/>
                      <a:pt x="9722" y="12229"/>
                      <a:pt x="9491" y="109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 flipH="1">
                <a:off x="2779616" y="1639280"/>
                <a:ext cx="318865" cy="307059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8063" extrusionOk="0">
                    <a:moveTo>
                      <a:pt x="850" y="6134"/>
                    </a:moveTo>
                    <a:lnTo>
                      <a:pt x="811" y="6134"/>
                    </a:lnTo>
                    <a:cubicBezTo>
                      <a:pt x="1197" y="6134"/>
                      <a:pt x="1544" y="6211"/>
                      <a:pt x="1891" y="6288"/>
                    </a:cubicBezTo>
                    <a:cubicBezTo>
                      <a:pt x="3087" y="6597"/>
                      <a:pt x="4244" y="6983"/>
                      <a:pt x="5363" y="7484"/>
                    </a:cubicBezTo>
                    <a:cubicBezTo>
                      <a:pt x="5016" y="7291"/>
                      <a:pt x="5055" y="7253"/>
                      <a:pt x="5980" y="7831"/>
                    </a:cubicBezTo>
                    <a:cubicBezTo>
                      <a:pt x="5788" y="7677"/>
                      <a:pt x="5556" y="7600"/>
                      <a:pt x="5363" y="7484"/>
                    </a:cubicBezTo>
                    <a:cubicBezTo>
                      <a:pt x="5595" y="7638"/>
                      <a:pt x="6019" y="7870"/>
                      <a:pt x="6443" y="8063"/>
                    </a:cubicBezTo>
                    <a:cubicBezTo>
                      <a:pt x="7292" y="7716"/>
                      <a:pt x="7909" y="7021"/>
                      <a:pt x="8102" y="6134"/>
                    </a:cubicBezTo>
                    <a:cubicBezTo>
                      <a:pt x="8372" y="4938"/>
                      <a:pt x="7755" y="3935"/>
                      <a:pt x="6675" y="4205"/>
                    </a:cubicBezTo>
                    <a:cubicBezTo>
                      <a:pt x="7138" y="3163"/>
                      <a:pt x="7176" y="1312"/>
                      <a:pt x="6096" y="965"/>
                    </a:cubicBezTo>
                    <a:cubicBezTo>
                      <a:pt x="5093" y="656"/>
                      <a:pt x="4322" y="1543"/>
                      <a:pt x="3897" y="2315"/>
                    </a:cubicBezTo>
                    <a:cubicBezTo>
                      <a:pt x="3627" y="1350"/>
                      <a:pt x="3280" y="617"/>
                      <a:pt x="2393" y="386"/>
                    </a:cubicBezTo>
                    <a:cubicBezTo>
                      <a:pt x="850" y="0"/>
                      <a:pt x="78" y="1312"/>
                      <a:pt x="271" y="2585"/>
                    </a:cubicBezTo>
                    <a:cubicBezTo>
                      <a:pt x="348" y="3241"/>
                      <a:pt x="888" y="3742"/>
                      <a:pt x="1004" y="4205"/>
                    </a:cubicBezTo>
                    <a:cubicBezTo>
                      <a:pt x="387" y="4166"/>
                      <a:pt x="117" y="4475"/>
                      <a:pt x="78" y="4822"/>
                    </a:cubicBezTo>
                    <a:cubicBezTo>
                      <a:pt x="1" y="5440"/>
                      <a:pt x="618" y="5787"/>
                      <a:pt x="850" y="61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 flipH="1">
                <a:off x="3204203" y="2122600"/>
                <a:ext cx="82296" cy="29438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773" extrusionOk="0">
                    <a:moveTo>
                      <a:pt x="39" y="580"/>
                    </a:moveTo>
                    <a:cubicBezTo>
                      <a:pt x="77" y="734"/>
                      <a:pt x="540" y="773"/>
                      <a:pt x="1119" y="657"/>
                    </a:cubicBezTo>
                    <a:cubicBezTo>
                      <a:pt x="1698" y="541"/>
                      <a:pt x="2160" y="348"/>
                      <a:pt x="2083" y="194"/>
                    </a:cubicBezTo>
                    <a:cubicBezTo>
                      <a:pt x="2045" y="1"/>
                      <a:pt x="1582" y="1"/>
                      <a:pt x="1003" y="117"/>
                    </a:cubicBezTo>
                    <a:cubicBezTo>
                      <a:pt x="424" y="232"/>
                      <a:pt x="0" y="425"/>
                      <a:pt x="39" y="5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 flipH="1">
                <a:off x="3232117" y="2184334"/>
                <a:ext cx="27953" cy="3823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004" extrusionOk="0">
                    <a:moveTo>
                      <a:pt x="1" y="540"/>
                    </a:moveTo>
                    <a:cubicBezTo>
                      <a:pt x="1" y="772"/>
                      <a:pt x="193" y="1003"/>
                      <a:pt x="386" y="965"/>
                    </a:cubicBezTo>
                    <a:cubicBezTo>
                      <a:pt x="579" y="926"/>
                      <a:pt x="733" y="733"/>
                      <a:pt x="695" y="502"/>
                    </a:cubicBezTo>
                    <a:cubicBezTo>
                      <a:pt x="695" y="232"/>
                      <a:pt x="502" y="0"/>
                      <a:pt x="309" y="39"/>
                    </a:cubicBezTo>
                    <a:cubicBezTo>
                      <a:pt x="116" y="77"/>
                      <a:pt x="1" y="270"/>
                      <a:pt x="1" y="54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 flipH="1">
                <a:off x="3098445" y="2116735"/>
                <a:ext cx="88161" cy="22088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580" extrusionOk="0">
                    <a:moveTo>
                      <a:pt x="2315" y="271"/>
                    </a:moveTo>
                    <a:cubicBezTo>
                      <a:pt x="2315" y="425"/>
                      <a:pt x="1775" y="579"/>
                      <a:pt x="1158" y="579"/>
                    </a:cubicBezTo>
                    <a:cubicBezTo>
                      <a:pt x="540" y="579"/>
                      <a:pt x="0" y="464"/>
                      <a:pt x="0" y="309"/>
                    </a:cubicBezTo>
                    <a:cubicBezTo>
                      <a:pt x="0" y="116"/>
                      <a:pt x="540" y="1"/>
                      <a:pt x="1158" y="1"/>
                    </a:cubicBezTo>
                    <a:cubicBezTo>
                      <a:pt x="1775" y="1"/>
                      <a:pt x="2315" y="116"/>
                      <a:pt x="2315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 flipH="1">
                <a:off x="3111658" y="2176983"/>
                <a:ext cx="32332" cy="41167"/>
              </a:xfrm>
              <a:custGeom>
                <a:avLst/>
                <a:gdLst/>
                <a:ahLst/>
                <a:cxnLst/>
                <a:rect l="l" t="t" r="r" b="b"/>
                <a:pathLst>
                  <a:path w="849" h="1081" extrusionOk="0">
                    <a:moveTo>
                      <a:pt x="810" y="463"/>
                    </a:moveTo>
                    <a:cubicBezTo>
                      <a:pt x="849" y="772"/>
                      <a:pt x="694" y="1003"/>
                      <a:pt x="502" y="1042"/>
                    </a:cubicBezTo>
                    <a:cubicBezTo>
                      <a:pt x="309" y="1080"/>
                      <a:pt x="116" y="849"/>
                      <a:pt x="77" y="540"/>
                    </a:cubicBezTo>
                    <a:cubicBezTo>
                      <a:pt x="0" y="309"/>
                      <a:pt x="154" y="77"/>
                      <a:pt x="386" y="0"/>
                    </a:cubicBezTo>
                    <a:cubicBezTo>
                      <a:pt x="579" y="0"/>
                      <a:pt x="772" y="193"/>
                      <a:pt x="810" y="4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 flipH="1">
                <a:off x="3160139" y="2156418"/>
                <a:ext cx="45585" cy="141058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3704" extrusionOk="0">
                    <a:moveTo>
                      <a:pt x="271" y="0"/>
                    </a:moveTo>
                    <a:cubicBezTo>
                      <a:pt x="155" y="0"/>
                      <a:pt x="78" y="77"/>
                      <a:pt x="78" y="193"/>
                    </a:cubicBezTo>
                    <a:cubicBezTo>
                      <a:pt x="117" y="733"/>
                      <a:pt x="117" y="1235"/>
                      <a:pt x="78" y="1775"/>
                    </a:cubicBezTo>
                    <a:cubicBezTo>
                      <a:pt x="39" y="2508"/>
                      <a:pt x="1" y="3086"/>
                      <a:pt x="309" y="3434"/>
                    </a:cubicBezTo>
                    <a:cubicBezTo>
                      <a:pt x="502" y="3626"/>
                      <a:pt x="734" y="3704"/>
                      <a:pt x="1004" y="3704"/>
                    </a:cubicBezTo>
                    <a:cubicBezTo>
                      <a:pt x="1197" y="3665"/>
                      <a:pt x="1197" y="3356"/>
                      <a:pt x="1004" y="3318"/>
                    </a:cubicBezTo>
                    <a:cubicBezTo>
                      <a:pt x="976" y="3325"/>
                      <a:pt x="947" y="3328"/>
                      <a:pt x="919" y="3328"/>
                    </a:cubicBezTo>
                    <a:cubicBezTo>
                      <a:pt x="794" y="3328"/>
                      <a:pt x="674" y="3265"/>
                      <a:pt x="580" y="3202"/>
                    </a:cubicBezTo>
                    <a:cubicBezTo>
                      <a:pt x="387" y="2971"/>
                      <a:pt x="425" y="2431"/>
                      <a:pt x="464" y="1775"/>
                    </a:cubicBezTo>
                    <a:cubicBezTo>
                      <a:pt x="502" y="1235"/>
                      <a:pt x="502" y="695"/>
                      <a:pt x="464" y="155"/>
                    </a:cubicBezTo>
                    <a:cubicBezTo>
                      <a:pt x="464" y="77"/>
                      <a:pt x="34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 flipH="1">
                <a:off x="3110174" y="2307344"/>
                <a:ext cx="74984" cy="4120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082" extrusionOk="0">
                    <a:moveTo>
                      <a:pt x="1754" y="0"/>
                    </a:moveTo>
                    <a:cubicBezTo>
                      <a:pt x="1671" y="0"/>
                      <a:pt x="1614" y="63"/>
                      <a:pt x="1583" y="126"/>
                    </a:cubicBezTo>
                    <a:cubicBezTo>
                      <a:pt x="1583" y="162"/>
                      <a:pt x="1354" y="719"/>
                      <a:pt x="479" y="719"/>
                    </a:cubicBezTo>
                    <a:cubicBezTo>
                      <a:pt x="402" y="719"/>
                      <a:pt x="320" y="714"/>
                      <a:pt x="232" y="705"/>
                    </a:cubicBezTo>
                    <a:cubicBezTo>
                      <a:pt x="212" y="698"/>
                      <a:pt x="193" y="695"/>
                      <a:pt x="175" y="695"/>
                    </a:cubicBezTo>
                    <a:cubicBezTo>
                      <a:pt x="92" y="695"/>
                      <a:pt x="40" y="764"/>
                      <a:pt x="40" y="859"/>
                    </a:cubicBezTo>
                    <a:cubicBezTo>
                      <a:pt x="1" y="975"/>
                      <a:pt x="78" y="1052"/>
                      <a:pt x="194" y="1052"/>
                    </a:cubicBezTo>
                    <a:cubicBezTo>
                      <a:pt x="290" y="1072"/>
                      <a:pt x="396" y="1081"/>
                      <a:pt x="502" y="1081"/>
                    </a:cubicBezTo>
                    <a:cubicBezTo>
                      <a:pt x="609" y="1081"/>
                      <a:pt x="715" y="1072"/>
                      <a:pt x="811" y="1052"/>
                    </a:cubicBezTo>
                    <a:cubicBezTo>
                      <a:pt x="1313" y="1014"/>
                      <a:pt x="1737" y="705"/>
                      <a:pt x="1930" y="242"/>
                    </a:cubicBezTo>
                    <a:cubicBezTo>
                      <a:pt x="1968" y="165"/>
                      <a:pt x="1891" y="49"/>
                      <a:pt x="1814" y="11"/>
                    </a:cubicBezTo>
                    <a:cubicBezTo>
                      <a:pt x="1793" y="4"/>
                      <a:pt x="1773" y="0"/>
                      <a:pt x="1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 flipH="1">
                <a:off x="3101400" y="2448787"/>
                <a:ext cx="833017" cy="1200284"/>
              </a:xfrm>
              <a:custGeom>
                <a:avLst/>
                <a:gdLst/>
                <a:ahLst/>
                <a:cxnLst/>
                <a:rect l="l" t="t" r="r" b="b"/>
                <a:pathLst>
                  <a:path w="21874" h="31518" extrusionOk="0">
                    <a:moveTo>
                      <a:pt x="2508" y="4668"/>
                    </a:moveTo>
                    <a:cubicBezTo>
                      <a:pt x="2624" y="3742"/>
                      <a:pt x="2045" y="193"/>
                      <a:pt x="2663" y="77"/>
                    </a:cubicBezTo>
                    <a:cubicBezTo>
                      <a:pt x="3125" y="0"/>
                      <a:pt x="3704" y="4051"/>
                      <a:pt x="3820" y="4591"/>
                    </a:cubicBezTo>
                    <a:cubicBezTo>
                      <a:pt x="3974" y="3665"/>
                      <a:pt x="3280" y="270"/>
                      <a:pt x="3743" y="193"/>
                    </a:cubicBezTo>
                    <a:cubicBezTo>
                      <a:pt x="4553" y="77"/>
                      <a:pt x="5170" y="5362"/>
                      <a:pt x="5633" y="6674"/>
                    </a:cubicBezTo>
                    <a:cubicBezTo>
                      <a:pt x="6096" y="6095"/>
                      <a:pt x="5479" y="3819"/>
                      <a:pt x="6250" y="3626"/>
                    </a:cubicBezTo>
                    <a:cubicBezTo>
                      <a:pt x="6520" y="3588"/>
                      <a:pt x="6867" y="5555"/>
                      <a:pt x="6983" y="6404"/>
                    </a:cubicBezTo>
                    <a:cubicBezTo>
                      <a:pt x="7137" y="7330"/>
                      <a:pt x="7215" y="8256"/>
                      <a:pt x="7253" y="9220"/>
                    </a:cubicBezTo>
                    <a:cubicBezTo>
                      <a:pt x="7253" y="9567"/>
                      <a:pt x="7099" y="9914"/>
                      <a:pt x="7099" y="10223"/>
                    </a:cubicBezTo>
                    <a:cubicBezTo>
                      <a:pt x="7137" y="11110"/>
                      <a:pt x="9606" y="18594"/>
                      <a:pt x="10532" y="21063"/>
                    </a:cubicBezTo>
                    <a:cubicBezTo>
                      <a:pt x="13503" y="17900"/>
                      <a:pt x="16126" y="14428"/>
                      <a:pt x="18286" y="10686"/>
                    </a:cubicBezTo>
                    <a:cubicBezTo>
                      <a:pt x="18595" y="10184"/>
                      <a:pt x="19752" y="9606"/>
                      <a:pt x="20254" y="9336"/>
                    </a:cubicBezTo>
                    <a:cubicBezTo>
                      <a:pt x="20408" y="12383"/>
                      <a:pt x="20871" y="15431"/>
                      <a:pt x="21604" y="18401"/>
                    </a:cubicBezTo>
                    <a:cubicBezTo>
                      <a:pt x="21758" y="18787"/>
                      <a:pt x="21835" y="19211"/>
                      <a:pt x="21874" y="19636"/>
                    </a:cubicBezTo>
                    <a:cubicBezTo>
                      <a:pt x="21835" y="20099"/>
                      <a:pt x="20948" y="20870"/>
                      <a:pt x="20562" y="21333"/>
                    </a:cubicBezTo>
                    <a:cubicBezTo>
                      <a:pt x="18248" y="24111"/>
                      <a:pt x="16242" y="26695"/>
                      <a:pt x="13580" y="29164"/>
                    </a:cubicBezTo>
                    <a:cubicBezTo>
                      <a:pt x="12654" y="30013"/>
                      <a:pt x="11227" y="31170"/>
                      <a:pt x="9876" y="31363"/>
                    </a:cubicBezTo>
                    <a:cubicBezTo>
                      <a:pt x="9066" y="31517"/>
                      <a:pt x="8218" y="31286"/>
                      <a:pt x="7639" y="30707"/>
                    </a:cubicBezTo>
                    <a:cubicBezTo>
                      <a:pt x="6366" y="29589"/>
                      <a:pt x="5363" y="26888"/>
                      <a:pt x="4746" y="25075"/>
                    </a:cubicBezTo>
                    <a:cubicBezTo>
                      <a:pt x="3087" y="20754"/>
                      <a:pt x="1852" y="16280"/>
                      <a:pt x="1042" y="11727"/>
                    </a:cubicBezTo>
                    <a:cubicBezTo>
                      <a:pt x="618" y="9336"/>
                      <a:pt x="78" y="6751"/>
                      <a:pt x="78" y="4205"/>
                    </a:cubicBezTo>
                    <a:cubicBezTo>
                      <a:pt x="78" y="3433"/>
                      <a:pt x="1" y="1157"/>
                      <a:pt x="425" y="1080"/>
                    </a:cubicBezTo>
                    <a:cubicBezTo>
                      <a:pt x="888" y="965"/>
                      <a:pt x="1197" y="4321"/>
                      <a:pt x="1235" y="4784"/>
                    </a:cubicBezTo>
                    <a:cubicBezTo>
                      <a:pt x="1467" y="3742"/>
                      <a:pt x="772" y="116"/>
                      <a:pt x="1505" y="309"/>
                    </a:cubicBezTo>
                    <a:cubicBezTo>
                      <a:pt x="2161" y="463"/>
                      <a:pt x="2277" y="3588"/>
                      <a:pt x="2508" y="46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 flipH="1">
                <a:off x="1928994" y="837124"/>
                <a:ext cx="800723" cy="2028845"/>
              </a:xfrm>
              <a:custGeom>
                <a:avLst/>
                <a:gdLst/>
                <a:ahLst/>
                <a:cxnLst/>
                <a:rect l="l" t="t" r="r" b="b"/>
                <a:pathLst>
                  <a:path w="21026" h="53275" extrusionOk="0">
                    <a:moveTo>
                      <a:pt x="20717" y="1852"/>
                    </a:moveTo>
                    <a:cubicBezTo>
                      <a:pt x="20369" y="1659"/>
                      <a:pt x="19289" y="4359"/>
                      <a:pt x="19135" y="4745"/>
                    </a:cubicBezTo>
                    <a:cubicBezTo>
                      <a:pt x="19212" y="3781"/>
                      <a:pt x="20678" y="965"/>
                      <a:pt x="19984" y="926"/>
                    </a:cubicBezTo>
                    <a:cubicBezTo>
                      <a:pt x="19405" y="887"/>
                      <a:pt x="18595" y="3472"/>
                      <a:pt x="18093" y="4282"/>
                    </a:cubicBezTo>
                    <a:cubicBezTo>
                      <a:pt x="18248" y="3511"/>
                      <a:pt x="19559" y="695"/>
                      <a:pt x="19058" y="425"/>
                    </a:cubicBezTo>
                    <a:cubicBezTo>
                      <a:pt x="18672" y="232"/>
                      <a:pt x="17245" y="3472"/>
                      <a:pt x="17052" y="3935"/>
                    </a:cubicBezTo>
                    <a:cubicBezTo>
                      <a:pt x="17129" y="3125"/>
                      <a:pt x="18518" y="425"/>
                      <a:pt x="18132" y="270"/>
                    </a:cubicBezTo>
                    <a:cubicBezTo>
                      <a:pt x="17476" y="0"/>
                      <a:pt x="15702" y="4244"/>
                      <a:pt x="15046" y="5208"/>
                    </a:cubicBezTo>
                    <a:cubicBezTo>
                      <a:pt x="14737" y="4591"/>
                      <a:pt x="15817" y="2893"/>
                      <a:pt x="15239" y="2546"/>
                    </a:cubicBezTo>
                    <a:cubicBezTo>
                      <a:pt x="15007" y="2431"/>
                      <a:pt x="14274" y="3974"/>
                      <a:pt x="13966" y="4668"/>
                    </a:cubicBezTo>
                    <a:cubicBezTo>
                      <a:pt x="13618" y="5401"/>
                      <a:pt x="13310" y="6172"/>
                      <a:pt x="13078" y="6983"/>
                    </a:cubicBezTo>
                    <a:cubicBezTo>
                      <a:pt x="13001" y="7291"/>
                      <a:pt x="13040" y="7600"/>
                      <a:pt x="12963" y="7870"/>
                    </a:cubicBezTo>
                    <a:cubicBezTo>
                      <a:pt x="12885" y="8024"/>
                      <a:pt x="10802" y="11573"/>
                      <a:pt x="10378" y="12229"/>
                    </a:cubicBezTo>
                    <a:lnTo>
                      <a:pt x="10378" y="12229"/>
                    </a:lnTo>
                    <a:cubicBezTo>
                      <a:pt x="8603" y="14891"/>
                      <a:pt x="6945" y="17668"/>
                      <a:pt x="5479" y="20523"/>
                    </a:cubicBezTo>
                    <a:cubicBezTo>
                      <a:pt x="4514" y="22298"/>
                      <a:pt x="3704" y="24149"/>
                      <a:pt x="3048" y="26040"/>
                    </a:cubicBezTo>
                    <a:cubicBezTo>
                      <a:pt x="1698" y="30129"/>
                      <a:pt x="1004" y="35067"/>
                      <a:pt x="464" y="39271"/>
                    </a:cubicBezTo>
                    <a:cubicBezTo>
                      <a:pt x="194" y="41316"/>
                      <a:pt x="39" y="43438"/>
                      <a:pt x="1" y="45521"/>
                    </a:cubicBezTo>
                    <a:cubicBezTo>
                      <a:pt x="1" y="48453"/>
                      <a:pt x="579" y="51578"/>
                      <a:pt x="3241" y="52619"/>
                    </a:cubicBezTo>
                    <a:cubicBezTo>
                      <a:pt x="4900" y="53275"/>
                      <a:pt x="5980" y="52619"/>
                      <a:pt x="6520" y="51462"/>
                    </a:cubicBezTo>
                    <a:cubicBezTo>
                      <a:pt x="7870" y="48414"/>
                      <a:pt x="8295" y="44287"/>
                      <a:pt x="8681" y="41123"/>
                    </a:cubicBezTo>
                    <a:cubicBezTo>
                      <a:pt x="8951" y="39079"/>
                      <a:pt x="9221" y="37111"/>
                      <a:pt x="9414" y="35182"/>
                    </a:cubicBezTo>
                    <a:cubicBezTo>
                      <a:pt x="9606" y="33176"/>
                      <a:pt x="9799" y="31209"/>
                      <a:pt x="10031" y="29280"/>
                    </a:cubicBezTo>
                    <a:cubicBezTo>
                      <a:pt x="10648" y="24959"/>
                      <a:pt x="12230" y="21449"/>
                      <a:pt x="13696" y="18286"/>
                    </a:cubicBezTo>
                    <a:cubicBezTo>
                      <a:pt x="14737" y="16048"/>
                      <a:pt x="15779" y="14119"/>
                      <a:pt x="16897" y="12152"/>
                    </a:cubicBezTo>
                    <a:cubicBezTo>
                      <a:pt x="17245" y="11496"/>
                      <a:pt x="17322" y="11265"/>
                      <a:pt x="17669" y="10570"/>
                    </a:cubicBezTo>
                    <a:cubicBezTo>
                      <a:pt x="18595" y="8641"/>
                      <a:pt x="19636" y="6635"/>
                      <a:pt x="20254" y="4552"/>
                    </a:cubicBezTo>
                    <a:cubicBezTo>
                      <a:pt x="20447" y="3896"/>
                      <a:pt x="21025" y="2045"/>
                      <a:pt x="20717" y="18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 flipH="1">
                <a:off x="2493130" y="2387053"/>
                <a:ext cx="743441" cy="1344731"/>
              </a:xfrm>
              <a:custGeom>
                <a:avLst/>
                <a:gdLst/>
                <a:ahLst/>
                <a:cxnLst/>
                <a:rect l="l" t="t" r="r" b="b"/>
                <a:pathLst>
                  <a:path w="19444" h="35311" extrusionOk="0">
                    <a:moveTo>
                      <a:pt x="11188" y="1"/>
                    </a:moveTo>
                    <a:cubicBezTo>
                      <a:pt x="10609" y="464"/>
                      <a:pt x="10031" y="888"/>
                      <a:pt x="9414" y="1235"/>
                    </a:cubicBezTo>
                    <a:cubicBezTo>
                      <a:pt x="9336" y="1814"/>
                      <a:pt x="9606" y="10802"/>
                      <a:pt x="5903" y="11227"/>
                    </a:cubicBezTo>
                    <a:cubicBezTo>
                      <a:pt x="5883" y="11228"/>
                      <a:pt x="5863" y="11229"/>
                      <a:pt x="5843" y="11229"/>
                    </a:cubicBezTo>
                    <a:cubicBezTo>
                      <a:pt x="4975" y="11229"/>
                      <a:pt x="4933" y="9584"/>
                      <a:pt x="4707" y="8565"/>
                    </a:cubicBezTo>
                    <a:cubicBezTo>
                      <a:pt x="4591" y="7755"/>
                      <a:pt x="4476" y="6945"/>
                      <a:pt x="4437" y="6135"/>
                    </a:cubicBezTo>
                    <a:cubicBezTo>
                      <a:pt x="4013" y="6636"/>
                      <a:pt x="3550" y="7215"/>
                      <a:pt x="3087" y="7793"/>
                    </a:cubicBezTo>
                    <a:cubicBezTo>
                      <a:pt x="3125" y="7986"/>
                      <a:pt x="3164" y="8179"/>
                      <a:pt x="3164" y="8372"/>
                    </a:cubicBezTo>
                    <a:cubicBezTo>
                      <a:pt x="3396" y="11150"/>
                      <a:pt x="3396" y="13927"/>
                      <a:pt x="2431" y="15856"/>
                    </a:cubicBezTo>
                    <a:cubicBezTo>
                      <a:pt x="2161" y="16396"/>
                      <a:pt x="1891" y="16975"/>
                      <a:pt x="1698" y="17553"/>
                    </a:cubicBezTo>
                    <a:cubicBezTo>
                      <a:pt x="1" y="22105"/>
                      <a:pt x="2894" y="22337"/>
                      <a:pt x="3280" y="23186"/>
                    </a:cubicBezTo>
                    <a:cubicBezTo>
                      <a:pt x="3280" y="23224"/>
                      <a:pt x="3318" y="23263"/>
                      <a:pt x="3318" y="23340"/>
                    </a:cubicBezTo>
                    <a:cubicBezTo>
                      <a:pt x="3588" y="24343"/>
                      <a:pt x="3858" y="25346"/>
                      <a:pt x="4051" y="26387"/>
                    </a:cubicBezTo>
                    <a:cubicBezTo>
                      <a:pt x="4283" y="27429"/>
                      <a:pt x="5286" y="32483"/>
                      <a:pt x="5749" y="33871"/>
                    </a:cubicBezTo>
                    <a:cubicBezTo>
                      <a:pt x="5942" y="34373"/>
                      <a:pt x="6173" y="34836"/>
                      <a:pt x="6405" y="35260"/>
                    </a:cubicBezTo>
                    <a:cubicBezTo>
                      <a:pt x="6424" y="35294"/>
                      <a:pt x="6478" y="35310"/>
                      <a:pt x="6563" y="35310"/>
                    </a:cubicBezTo>
                    <a:cubicBezTo>
                      <a:pt x="7643" y="35310"/>
                      <a:pt x="13704" y="32668"/>
                      <a:pt x="17245" y="29628"/>
                    </a:cubicBezTo>
                    <a:lnTo>
                      <a:pt x="18093" y="28856"/>
                    </a:lnTo>
                    <a:cubicBezTo>
                      <a:pt x="18248" y="28702"/>
                      <a:pt x="18363" y="28509"/>
                      <a:pt x="18518" y="28355"/>
                    </a:cubicBezTo>
                    <a:cubicBezTo>
                      <a:pt x="18942" y="27892"/>
                      <a:pt x="19444" y="27043"/>
                      <a:pt x="19405" y="26542"/>
                    </a:cubicBezTo>
                    <a:cubicBezTo>
                      <a:pt x="19366" y="26310"/>
                      <a:pt x="19251" y="26079"/>
                      <a:pt x="19096" y="25847"/>
                    </a:cubicBezTo>
                    <a:cubicBezTo>
                      <a:pt x="18055" y="23649"/>
                      <a:pt x="18170" y="20254"/>
                      <a:pt x="18441" y="17515"/>
                    </a:cubicBezTo>
                    <a:cubicBezTo>
                      <a:pt x="18633" y="15586"/>
                      <a:pt x="18981" y="13696"/>
                      <a:pt x="19096" y="11767"/>
                    </a:cubicBezTo>
                    <a:lnTo>
                      <a:pt x="19096" y="11767"/>
                    </a:lnTo>
                    <a:cubicBezTo>
                      <a:pt x="18411" y="12110"/>
                      <a:pt x="17675" y="12301"/>
                      <a:pt x="16929" y="12301"/>
                    </a:cubicBezTo>
                    <a:cubicBezTo>
                      <a:pt x="16752" y="12301"/>
                      <a:pt x="16574" y="12291"/>
                      <a:pt x="16396" y="12268"/>
                    </a:cubicBezTo>
                    <a:cubicBezTo>
                      <a:pt x="14274" y="12037"/>
                      <a:pt x="11304" y="3087"/>
                      <a:pt x="1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33"/>
            <p:cNvGrpSpPr/>
            <p:nvPr/>
          </p:nvGrpSpPr>
          <p:grpSpPr>
            <a:xfrm>
              <a:off x="7403083" y="401192"/>
              <a:ext cx="767787" cy="739136"/>
              <a:chOff x="7403083" y="401192"/>
              <a:chExt cx="767787" cy="739136"/>
            </a:xfrm>
          </p:grpSpPr>
          <p:sp>
            <p:nvSpPr>
              <p:cNvPr id="418" name="Google Shape;418;p33"/>
              <p:cNvSpPr/>
              <p:nvPr/>
            </p:nvSpPr>
            <p:spPr>
              <a:xfrm>
                <a:off x="7403083" y="401192"/>
                <a:ext cx="767787" cy="738914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20018" extrusionOk="0">
                    <a:moveTo>
                      <a:pt x="10798" y="1"/>
                    </a:moveTo>
                    <a:cubicBezTo>
                      <a:pt x="6740" y="1"/>
                      <a:pt x="3096" y="2436"/>
                      <a:pt x="1548" y="6173"/>
                    </a:cubicBezTo>
                    <a:cubicBezTo>
                      <a:pt x="1" y="9911"/>
                      <a:pt x="850" y="14215"/>
                      <a:pt x="3719" y="17084"/>
                    </a:cubicBezTo>
                    <a:cubicBezTo>
                      <a:pt x="5637" y="19002"/>
                      <a:pt x="8188" y="20018"/>
                      <a:pt x="10791" y="20018"/>
                    </a:cubicBezTo>
                    <a:cubicBezTo>
                      <a:pt x="12081" y="20018"/>
                      <a:pt x="13385" y="19768"/>
                      <a:pt x="14630" y="19255"/>
                    </a:cubicBezTo>
                    <a:cubicBezTo>
                      <a:pt x="18368" y="17707"/>
                      <a:pt x="20803" y="14064"/>
                      <a:pt x="20803" y="10005"/>
                    </a:cubicBezTo>
                    <a:cubicBezTo>
                      <a:pt x="20803" y="4493"/>
                      <a:pt x="16329" y="1"/>
                      <a:pt x="107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7451174" y="401413"/>
                <a:ext cx="719696" cy="738914"/>
              </a:xfrm>
              <a:custGeom>
                <a:avLst/>
                <a:gdLst/>
                <a:ahLst/>
                <a:cxnLst/>
                <a:rect l="l" t="t" r="r" b="b"/>
                <a:pathLst>
                  <a:path w="19500" h="20018" extrusionOk="0">
                    <a:moveTo>
                      <a:pt x="9489" y="1"/>
                    </a:moveTo>
                    <a:cubicBezTo>
                      <a:pt x="8446" y="1"/>
                      <a:pt x="7402" y="163"/>
                      <a:pt x="6399" y="486"/>
                    </a:cubicBezTo>
                    <a:cubicBezTo>
                      <a:pt x="6210" y="1165"/>
                      <a:pt x="5927" y="2184"/>
                      <a:pt x="5682" y="3091"/>
                    </a:cubicBezTo>
                    <a:cubicBezTo>
                      <a:pt x="5418" y="3959"/>
                      <a:pt x="5210" y="4846"/>
                      <a:pt x="5078" y="5752"/>
                    </a:cubicBezTo>
                    <a:cubicBezTo>
                      <a:pt x="5059" y="5979"/>
                      <a:pt x="5078" y="6262"/>
                      <a:pt x="5078" y="6262"/>
                    </a:cubicBezTo>
                    <a:cubicBezTo>
                      <a:pt x="5078" y="6262"/>
                      <a:pt x="8041" y="4318"/>
                      <a:pt x="9854" y="3015"/>
                    </a:cubicBezTo>
                    <a:cubicBezTo>
                      <a:pt x="11307" y="1977"/>
                      <a:pt x="12723" y="1052"/>
                      <a:pt x="13233" y="731"/>
                    </a:cubicBezTo>
                    <a:cubicBezTo>
                      <a:pt x="12039" y="243"/>
                      <a:pt x="10765" y="1"/>
                      <a:pt x="9489" y="1"/>
                    </a:cubicBezTo>
                    <a:close/>
                    <a:moveTo>
                      <a:pt x="1435" y="4072"/>
                    </a:moveTo>
                    <a:cubicBezTo>
                      <a:pt x="925" y="4771"/>
                      <a:pt x="510" y="5526"/>
                      <a:pt x="189" y="6318"/>
                    </a:cubicBezTo>
                    <a:cubicBezTo>
                      <a:pt x="585" y="5960"/>
                      <a:pt x="1076" y="5733"/>
                      <a:pt x="1623" y="5658"/>
                    </a:cubicBezTo>
                    <a:cubicBezTo>
                      <a:pt x="1623" y="5658"/>
                      <a:pt x="1529" y="4865"/>
                      <a:pt x="1435" y="4072"/>
                    </a:cubicBezTo>
                    <a:close/>
                    <a:moveTo>
                      <a:pt x="17952" y="4657"/>
                    </a:moveTo>
                    <a:cubicBezTo>
                      <a:pt x="17216" y="5582"/>
                      <a:pt x="15875" y="7149"/>
                      <a:pt x="12553" y="8716"/>
                    </a:cubicBezTo>
                    <a:cubicBezTo>
                      <a:pt x="7385" y="11153"/>
                      <a:pt x="4495" y="11189"/>
                      <a:pt x="4175" y="11189"/>
                    </a:cubicBezTo>
                    <a:cubicBezTo>
                      <a:pt x="4165" y="11189"/>
                      <a:pt x="4158" y="11189"/>
                      <a:pt x="4153" y="11189"/>
                    </a:cubicBezTo>
                    <a:cubicBezTo>
                      <a:pt x="4002" y="11189"/>
                      <a:pt x="4002" y="11396"/>
                      <a:pt x="4153" y="11585"/>
                    </a:cubicBezTo>
                    <a:cubicBezTo>
                      <a:pt x="4304" y="11755"/>
                      <a:pt x="6550" y="14888"/>
                      <a:pt x="11798" y="14888"/>
                    </a:cubicBezTo>
                    <a:cubicBezTo>
                      <a:pt x="15101" y="14888"/>
                      <a:pt x="18235" y="12850"/>
                      <a:pt x="19462" y="10868"/>
                    </a:cubicBezTo>
                    <a:cubicBezTo>
                      <a:pt x="19481" y="10585"/>
                      <a:pt x="19500" y="10301"/>
                      <a:pt x="19500" y="9999"/>
                    </a:cubicBezTo>
                    <a:cubicBezTo>
                      <a:pt x="19500" y="8112"/>
                      <a:pt x="18952" y="6262"/>
                      <a:pt x="17952" y="4657"/>
                    </a:cubicBezTo>
                    <a:close/>
                    <a:moveTo>
                      <a:pt x="396" y="10415"/>
                    </a:moveTo>
                    <a:cubicBezTo>
                      <a:pt x="113" y="11075"/>
                      <a:pt x="0" y="12208"/>
                      <a:pt x="76" y="13416"/>
                    </a:cubicBezTo>
                    <a:cubicBezTo>
                      <a:pt x="1610" y="17628"/>
                      <a:pt x="5523" y="20018"/>
                      <a:pt x="9524" y="20018"/>
                    </a:cubicBezTo>
                    <a:cubicBezTo>
                      <a:pt x="11871" y="20018"/>
                      <a:pt x="14249" y="19195"/>
                      <a:pt x="16196" y="17437"/>
                    </a:cubicBezTo>
                    <a:lnTo>
                      <a:pt x="16196" y="17437"/>
                    </a:lnTo>
                    <a:cubicBezTo>
                      <a:pt x="14421" y="18574"/>
                      <a:pt x="12350" y="19158"/>
                      <a:pt x="10248" y="19158"/>
                    </a:cubicBezTo>
                    <a:cubicBezTo>
                      <a:pt x="9802" y="19158"/>
                      <a:pt x="9356" y="19132"/>
                      <a:pt x="8910" y="19079"/>
                    </a:cubicBezTo>
                    <a:cubicBezTo>
                      <a:pt x="3738" y="18418"/>
                      <a:pt x="1340" y="14907"/>
                      <a:pt x="396" y="104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4"/>
          <p:cNvGrpSpPr/>
          <p:nvPr/>
        </p:nvGrpSpPr>
        <p:grpSpPr>
          <a:xfrm>
            <a:off x="-495126" y="-281956"/>
            <a:ext cx="2928773" cy="5044448"/>
            <a:chOff x="4576643" y="507654"/>
            <a:chExt cx="3849596" cy="6630452"/>
          </a:xfrm>
        </p:grpSpPr>
        <p:grpSp>
          <p:nvGrpSpPr>
            <p:cNvPr id="425" name="Google Shape;425;p34"/>
            <p:cNvGrpSpPr/>
            <p:nvPr/>
          </p:nvGrpSpPr>
          <p:grpSpPr>
            <a:xfrm flipH="1">
              <a:off x="6831806" y="507654"/>
              <a:ext cx="1013002" cy="975169"/>
              <a:chOff x="2904482" y="750961"/>
              <a:chExt cx="520075" cy="500600"/>
            </a:xfrm>
          </p:grpSpPr>
          <p:sp>
            <p:nvSpPr>
              <p:cNvPr id="426" name="Google Shape;426;p34"/>
              <p:cNvSpPr/>
              <p:nvPr/>
            </p:nvSpPr>
            <p:spPr>
              <a:xfrm>
                <a:off x="2904482" y="750961"/>
                <a:ext cx="520075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20018" extrusionOk="0">
                    <a:moveTo>
                      <a:pt x="10798" y="1"/>
                    </a:moveTo>
                    <a:cubicBezTo>
                      <a:pt x="6740" y="1"/>
                      <a:pt x="3096" y="2436"/>
                      <a:pt x="1548" y="6173"/>
                    </a:cubicBezTo>
                    <a:cubicBezTo>
                      <a:pt x="1" y="9911"/>
                      <a:pt x="850" y="14215"/>
                      <a:pt x="3719" y="17084"/>
                    </a:cubicBezTo>
                    <a:cubicBezTo>
                      <a:pt x="5637" y="19002"/>
                      <a:pt x="8188" y="20018"/>
                      <a:pt x="10791" y="20018"/>
                    </a:cubicBezTo>
                    <a:cubicBezTo>
                      <a:pt x="12081" y="20018"/>
                      <a:pt x="13385" y="19768"/>
                      <a:pt x="14630" y="19255"/>
                    </a:cubicBezTo>
                    <a:cubicBezTo>
                      <a:pt x="18368" y="17707"/>
                      <a:pt x="20803" y="14064"/>
                      <a:pt x="20803" y="10005"/>
                    </a:cubicBezTo>
                    <a:cubicBezTo>
                      <a:pt x="20803" y="4493"/>
                      <a:pt x="16329" y="1"/>
                      <a:pt x="10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>
                <a:off x="2937057" y="751111"/>
                <a:ext cx="487500" cy="500450"/>
              </a:xfrm>
              <a:custGeom>
                <a:avLst/>
                <a:gdLst/>
                <a:ahLst/>
                <a:cxnLst/>
                <a:rect l="l" t="t" r="r" b="b"/>
                <a:pathLst>
                  <a:path w="19500" h="20018" extrusionOk="0">
                    <a:moveTo>
                      <a:pt x="9489" y="1"/>
                    </a:moveTo>
                    <a:cubicBezTo>
                      <a:pt x="8446" y="1"/>
                      <a:pt x="7402" y="163"/>
                      <a:pt x="6399" y="486"/>
                    </a:cubicBezTo>
                    <a:cubicBezTo>
                      <a:pt x="6210" y="1165"/>
                      <a:pt x="5927" y="2184"/>
                      <a:pt x="5682" y="3091"/>
                    </a:cubicBezTo>
                    <a:cubicBezTo>
                      <a:pt x="5418" y="3959"/>
                      <a:pt x="5210" y="4846"/>
                      <a:pt x="5078" y="5752"/>
                    </a:cubicBezTo>
                    <a:cubicBezTo>
                      <a:pt x="5059" y="5979"/>
                      <a:pt x="5078" y="6262"/>
                      <a:pt x="5078" y="6262"/>
                    </a:cubicBezTo>
                    <a:cubicBezTo>
                      <a:pt x="5078" y="6262"/>
                      <a:pt x="8041" y="4318"/>
                      <a:pt x="9854" y="3015"/>
                    </a:cubicBezTo>
                    <a:cubicBezTo>
                      <a:pt x="11307" y="1977"/>
                      <a:pt x="12723" y="1052"/>
                      <a:pt x="13233" y="731"/>
                    </a:cubicBezTo>
                    <a:cubicBezTo>
                      <a:pt x="12039" y="243"/>
                      <a:pt x="10765" y="1"/>
                      <a:pt x="9489" y="1"/>
                    </a:cubicBezTo>
                    <a:close/>
                    <a:moveTo>
                      <a:pt x="1435" y="4072"/>
                    </a:moveTo>
                    <a:cubicBezTo>
                      <a:pt x="925" y="4771"/>
                      <a:pt x="510" y="5526"/>
                      <a:pt x="189" y="6318"/>
                    </a:cubicBezTo>
                    <a:cubicBezTo>
                      <a:pt x="585" y="5960"/>
                      <a:pt x="1076" y="5733"/>
                      <a:pt x="1623" y="5658"/>
                    </a:cubicBezTo>
                    <a:cubicBezTo>
                      <a:pt x="1623" y="5658"/>
                      <a:pt x="1529" y="4865"/>
                      <a:pt x="1435" y="4072"/>
                    </a:cubicBezTo>
                    <a:close/>
                    <a:moveTo>
                      <a:pt x="17952" y="4657"/>
                    </a:moveTo>
                    <a:cubicBezTo>
                      <a:pt x="17216" y="5582"/>
                      <a:pt x="15875" y="7149"/>
                      <a:pt x="12553" y="8716"/>
                    </a:cubicBezTo>
                    <a:cubicBezTo>
                      <a:pt x="7385" y="11153"/>
                      <a:pt x="4495" y="11189"/>
                      <a:pt x="4175" y="11189"/>
                    </a:cubicBezTo>
                    <a:cubicBezTo>
                      <a:pt x="4165" y="11189"/>
                      <a:pt x="4158" y="11189"/>
                      <a:pt x="4153" y="11189"/>
                    </a:cubicBezTo>
                    <a:cubicBezTo>
                      <a:pt x="4002" y="11189"/>
                      <a:pt x="4002" y="11396"/>
                      <a:pt x="4153" y="11585"/>
                    </a:cubicBezTo>
                    <a:cubicBezTo>
                      <a:pt x="4304" y="11755"/>
                      <a:pt x="6550" y="14888"/>
                      <a:pt x="11798" y="14888"/>
                    </a:cubicBezTo>
                    <a:cubicBezTo>
                      <a:pt x="15101" y="14888"/>
                      <a:pt x="18235" y="12850"/>
                      <a:pt x="19462" y="10868"/>
                    </a:cubicBezTo>
                    <a:cubicBezTo>
                      <a:pt x="19481" y="10585"/>
                      <a:pt x="19500" y="10301"/>
                      <a:pt x="19500" y="9999"/>
                    </a:cubicBezTo>
                    <a:cubicBezTo>
                      <a:pt x="19500" y="8112"/>
                      <a:pt x="18952" y="6262"/>
                      <a:pt x="17952" y="4657"/>
                    </a:cubicBezTo>
                    <a:close/>
                    <a:moveTo>
                      <a:pt x="396" y="10415"/>
                    </a:moveTo>
                    <a:cubicBezTo>
                      <a:pt x="113" y="11075"/>
                      <a:pt x="0" y="12208"/>
                      <a:pt x="76" y="13416"/>
                    </a:cubicBezTo>
                    <a:cubicBezTo>
                      <a:pt x="1610" y="17628"/>
                      <a:pt x="5523" y="20018"/>
                      <a:pt x="9524" y="20018"/>
                    </a:cubicBezTo>
                    <a:cubicBezTo>
                      <a:pt x="11871" y="20018"/>
                      <a:pt x="14249" y="19195"/>
                      <a:pt x="16196" y="17437"/>
                    </a:cubicBezTo>
                    <a:lnTo>
                      <a:pt x="16196" y="17437"/>
                    </a:lnTo>
                    <a:cubicBezTo>
                      <a:pt x="14421" y="18574"/>
                      <a:pt x="12350" y="19158"/>
                      <a:pt x="10248" y="19158"/>
                    </a:cubicBezTo>
                    <a:cubicBezTo>
                      <a:pt x="9802" y="19158"/>
                      <a:pt x="9356" y="19132"/>
                      <a:pt x="8910" y="19079"/>
                    </a:cubicBezTo>
                    <a:cubicBezTo>
                      <a:pt x="3738" y="18418"/>
                      <a:pt x="1340" y="14907"/>
                      <a:pt x="396" y="104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428;p34"/>
            <p:cNvGrpSpPr/>
            <p:nvPr/>
          </p:nvGrpSpPr>
          <p:grpSpPr>
            <a:xfrm>
              <a:off x="4576643" y="539513"/>
              <a:ext cx="3849596" cy="6598593"/>
              <a:chOff x="5722995" y="601807"/>
              <a:chExt cx="1978820" cy="3391895"/>
            </a:xfrm>
          </p:grpSpPr>
          <p:sp>
            <p:nvSpPr>
              <p:cNvPr id="429" name="Google Shape;429;p34"/>
              <p:cNvSpPr/>
              <p:nvPr/>
            </p:nvSpPr>
            <p:spPr>
              <a:xfrm>
                <a:off x="5796627" y="1726487"/>
                <a:ext cx="568720" cy="590228"/>
              </a:xfrm>
              <a:custGeom>
                <a:avLst/>
                <a:gdLst/>
                <a:ahLst/>
                <a:cxnLst/>
                <a:rect l="l" t="t" r="r" b="b"/>
                <a:pathLst>
                  <a:path w="12613" h="13090" extrusionOk="0">
                    <a:moveTo>
                      <a:pt x="10920" y="1"/>
                    </a:moveTo>
                    <a:cubicBezTo>
                      <a:pt x="10677" y="1"/>
                      <a:pt x="10414" y="95"/>
                      <a:pt x="10193" y="206"/>
                    </a:cubicBezTo>
                    <a:cubicBezTo>
                      <a:pt x="8772" y="901"/>
                      <a:pt x="7562" y="2262"/>
                      <a:pt x="6503" y="3412"/>
                    </a:cubicBezTo>
                    <a:cubicBezTo>
                      <a:pt x="5233" y="4772"/>
                      <a:pt x="4053" y="6194"/>
                      <a:pt x="2874" y="7646"/>
                    </a:cubicBezTo>
                    <a:cubicBezTo>
                      <a:pt x="2360" y="8311"/>
                      <a:pt x="1815" y="8976"/>
                      <a:pt x="1301" y="9672"/>
                    </a:cubicBezTo>
                    <a:cubicBezTo>
                      <a:pt x="878" y="10126"/>
                      <a:pt x="515" y="10610"/>
                      <a:pt x="212" y="11124"/>
                    </a:cubicBezTo>
                    <a:cubicBezTo>
                      <a:pt x="1" y="11517"/>
                      <a:pt x="394" y="11880"/>
                      <a:pt x="636" y="12182"/>
                    </a:cubicBezTo>
                    <a:lnTo>
                      <a:pt x="1362" y="13090"/>
                    </a:lnTo>
                    <a:cubicBezTo>
                      <a:pt x="2178" y="12182"/>
                      <a:pt x="3086" y="11336"/>
                      <a:pt x="4023" y="10579"/>
                    </a:cubicBezTo>
                    <a:cubicBezTo>
                      <a:pt x="5142" y="9642"/>
                      <a:pt x="6292" y="8765"/>
                      <a:pt x="7471" y="7918"/>
                    </a:cubicBezTo>
                    <a:cubicBezTo>
                      <a:pt x="8741" y="7041"/>
                      <a:pt x="10072" y="6224"/>
                      <a:pt x="11252" y="5226"/>
                    </a:cubicBezTo>
                    <a:cubicBezTo>
                      <a:pt x="11615" y="4954"/>
                      <a:pt x="11917" y="4621"/>
                      <a:pt x="12159" y="4289"/>
                    </a:cubicBezTo>
                    <a:cubicBezTo>
                      <a:pt x="12613" y="3593"/>
                      <a:pt x="12310" y="2988"/>
                      <a:pt x="12038" y="2323"/>
                    </a:cubicBezTo>
                    <a:cubicBezTo>
                      <a:pt x="11887" y="1960"/>
                      <a:pt x="11796" y="1597"/>
                      <a:pt x="11705" y="1204"/>
                    </a:cubicBezTo>
                    <a:cubicBezTo>
                      <a:pt x="11705" y="871"/>
                      <a:pt x="11615" y="569"/>
                      <a:pt x="11494" y="296"/>
                    </a:cubicBezTo>
                    <a:cubicBezTo>
                      <a:pt x="11349" y="80"/>
                      <a:pt x="11143" y="1"/>
                      <a:pt x="10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5722995" y="2212602"/>
                <a:ext cx="245515" cy="339438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7528" extrusionOk="0">
                    <a:moveTo>
                      <a:pt x="2296" y="1"/>
                    </a:moveTo>
                    <a:cubicBezTo>
                      <a:pt x="2267" y="1"/>
                      <a:pt x="2237" y="4"/>
                      <a:pt x="2208" y="10"/>
                    </a:cubicBezTo>
                    <a:cubicBezTo>
                      <a:pt x="1845" y="101"/>
                      <a:pt x="1694" y="585"/>
                      <a:pt x="1603" y="887"/>
                    </a:cubicBezTo>
                    <a:cubicBezTo>
                      <a:pt x="1422" y="1401"/>
                      <a:pt x="1271" y="1946"/>
                      <a:pt x="1120" y="2460"/>
                    </a:cubicBezTo>
                    <a:cubicBezTo>
                      <a:pt x="999" y="2823"/>
                      <a:pt x="1" y="6059"/>
                      <a:pt x="394" y="6180"/>
                    </a:cubicBezTo>
                    <a:cubicBezTo>
                      <a:pt x="407" y="6184"/>
                      <a:pt x="419" y="6186"/>
                      <a:pt x="432" y="6186"/>
                    </a:cubicBezTo>
                    <a:cubicBezTo>
                      <a:pt x="788" y="6186"/>
                      <a:pt x="996" y="4632"/>
                      <a:pt x="1326" y="4632"/>
                    </a:cubicBezTo>
                    <a:cubicBezTo>
                      <a:pt x="1338" y="4632"/>
                      <a:pt x="1350" y="4634"/>
                      <a:pt x="1362" y="4637"/>
                    </a:cubicBezTo>
                    <a:cubicBezTo>
                      <a:pt x="1694" y="4728"/>
                      <a:pt x="908" y="7299"/>
                      <a:pt x="1452" y="7299"/>
                    </a:cubicBezTo>
                    <a:cubicBezTo>
                      <a:pt x="1724" y="7299"/>
                      <a:pt x="1755" y="6755"/>
                      <a:pt x="1785" y="6573"/>
                    </a:cubicBezTo>
                    <a:cubicBezTo>
                      <a:pt x="1815" y="6392"/>
                      <a:pt x="1906" y="5273"/>
                      <a:pt x="2087" y="5212"/>
                    </a:cubicBezTo>
                    <a:cubicBezTo>
                      <a:pt x="2118" y="5454"/>
                      <a:pt x="2118" y="5666"/>
                      <a:pt x="2087" y="5908"/>
                    </a:cubicBezTo>
                    <a:cubicBezTo>
                      <a:pt x="2057" y="6301"/>
                      <a:pt x="2057" y="6724"/>
                      <a:pt x="2087" y="7118"/>
                    </a:cubicBezTo>
                    <a:cubicBezTo>
                      <a:pt x="2114" y="7276"/>
                      <a:pt x="2210" y="7527"/>
                      <a:pt x="2375" y="7527"/>
                    </a:cubicBezTo>
                    <a:cubicBezTo>
                      <a:pt x="2399" y="7527"/>
                      <a:pt x="2424" y="7522"/>
                      <a:pt x="2450" y="7511"/>
                    </a:cubicBezTo>
                    <a:cubicBezTo>
                      <a:pt x="2632" y="7390"/>
                      <a:pt x="2662" y="6906"/>
                      <a:pt x="2692" y="6724"/>
                    </a:cubicBezTo>
                    <a:cubicBezTo>
                      <a:pt x="2753" y="6392"/>
                      <a:pt x="2783" y="6029"/>
                      <a:pt x="2813" y="5696"/>
                    </a:cubicBezTo>
                    <a:cubicBezTo>
                      <a:pt x="2813" y="5575"/>
                      <a:pt x="2783" y="5152"/>
                      <a:pt x="2874" y="5091"/>
                    </a:cubicBezTo>
                    <a:cubicBezTo>
                      <a:pt x="2888" y="5080"/>
                      <a:pt x="2901" y="5076"/>
                      <a:pt x="2912" y="5076"/>
                    </a:cubicBezTo>
                    <a:cubicBezTo>
                      <a:pt x="2995" y="5076"/>
                      <a:pt x="2995" y="5344"/>
                      <a:pt x="2995" y="5424"/>
                    </a:cubicBezTo>
                    <a:cubicBezTo>
                      <a:pt x="2995" y="5726"/>
                      <a:pt x="2995" y="6029"/>
                      <a:pt x="3055" y="6361"/>
                    </a:cubicBezTo>
                    <a:cubicBezTo>
                      <a:pt x="3082" y="6497"/>
                      <a:pt x="3110" y="6828"/>
                      <a:pt x="3290" y="6828"/>
                    </a:cubicBezTo>
                    <a:cubicBezTo>
                      <a:pt x="3311" y="6828"/>
                      <a:pt x="3333" y="6824"/>
                      <a:pt x="3358" y="6815"/>
                    </a:cubicBezTo>
                    <a:cubicBezTo>
                      <a:pt x="3509" y="6785"/>
                      <a:pt x="3569" y="6422"/>
                      <a:pt x="3569" y="6301"/>
                    </a:cubicBezTo>
                    <a:cubicBezTo>
                      <a:pt x="3690" y="5545"/>
                      <a:pt x="3721" y="4819"/>
                      <a:pt x="3690" y="4063"/>
                    </a:cubicBezTo>
                    <a:cubicBezTo>
                      <a:pt x="3690" y="3791"/>
                      <a:pt x="3673" y="3348"/>
                      <a:pt x="3856" y="3348"/>
                    </a:cubicBezTo>
                    <a:cubicBezTo>
                      <a:pt x="3917" y="3348"/>
                      <a:pt x="4000" y="3397"/>
                      <a:pt x="4114" y="3518"/>
                    </a:cubicBezTo>
                    <a:cubicBezTo>
                      <a:pt x="4377" y="3811"/>
                      <a:pt x="4697" y="4246"/>
                      <a:pt x="5129" y="4246"/>
                    </a:cubicBezTo>
                    <a:cubicBezTo>
                      <a:pt x="5143" y="4246"/>
                      <a:pt x="5158" y="4245"/>
                      <a:pt x="5172" y="4244"/>
                    </a:cubicBezTo>
                    <a:cubicBezTo>
                      <a:pt x="5445" y="4214"/>
                      <a:pt x="5445" y="4154"/>
                      <a:pt x="5414" y="3972"/>
                    </a:cubicBezTo>
                    <a:cubicBezTo>
                      <a:pt x="5324" y="3791"/>
                      <a:pt x="5233" y="3579"/>
                      <a:pt x="5112" y="3397"/>
                    </a:cubicBezTo>
                    <a:cubicBezTo>
                      <a:pt x="5021" y="3186"/>
                      <a:pt x="4930" y="2974"/>
                      <a:pt x="4870" y="2762"/>
                    </a:cubicBezTo>
                    <a:cubicBezTo>
                      <a:pt x="4749" y="2218"/>
                      <a:pt x="4507" y="1764"/>
                      <a:pt x="4205" y="1341"/>
                    </a:cubicBezTo>
                    <a:cubicBezTo>
                      <a:pt x="3811" y="978"/>
                      <a:pt x="3388" y="645"/>
                      <a:pt x="2934" y="373"/>
                    </a:cubicBezTo>
                    <a:cubicBezTo>
                      <a:pt x="2772" y="211"/>
                      <a:pt x="2538" y="1"/>
                      <a:pt x="2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6209832" y="1479168"/>
                <a:ext cx="587838" cy="434217"/>
              </a:xfrm>
              <a:custGeom>
                <a:avLst/>
                <a:gdLst/>
                <a:ahLst/>
                <a:cxnLst/>
                <a:rect l="l" t="t" r="r" b="b"/>
                <a:pathLst>
                  <a:path w="13037" h="9630" extrusionOk="0">
                    <a:moveTo>
                      <a:pt x="10951" y="0"/>
                    </a:moveTo>
                    <a:cubicBezTo>
                      <a:pt x="10512" y="0"/>
                      <a:pt x="10056" y="117"/>
                      <a:pt x="9649" y="307"/>
                    </a:cubicBezTo>
                    <a:cubicBezTo>
                      <a:pt x="8469" y="731"/>
                      <a:pt x="7320" y="1214"/>
                      <a:pt x="6201" y="1819"/>
                    </a:cubicBezTo>
                    <a:cubicBezTo>
                      <a:pt x="4991" y="2454"/>
                      <a:pt x="3842" y="3180"/>
                      <a:pt x="2783" y="3967"/>
                    </a:cubicBezTo>
                    <a:cubicBezTo>
                      <a:pt x="1785" y="4723"/>
                      <a:pt x="938" y="5570"/>
                      <a:pt x="1" y="6356"/>
                    </a:cubicBezTo>
                    <a:cubicBezTo>
                      <a:pt x="666" y="6598"/>
                      <a:pt x="969" y="7052"/>
                      <a:pt x="1392" y="7536"/>
                    </a:cubicBezTo>
                    <a:cubicBezTo>
                      <a:pt x="1815" y="8050"/>
                      <a:pt x="2451" y="8473"/>
                      <a:pt x="2814" y="9108"/>
                    </a:cubicBezTo>
                    <a:cubicBezTo>
                      <a:pt x="2980" y="9331"/>
                      <a:pt x="3019" y="9630"/>
                      <a:pt x="3283" y="9630"/>
                    </a:cubicBezTo>
                    <a:cubicBezTo>
                      <a:pt x="3306" y="9630"/>
                      <a:pt x="3331" y="9627"/>
                      <a:pt x="3358" y="9622"/>
                    </a:cubicBezTo>
                    <a:cubicBezTo>
                      <a:pt x="3691" y="9501"/>
                      <a:pt x="3993" y="9350"/>
                      <a:pt x="4296" y="9199"/>
                    </a:cubicBezTo>
                    <a:cubicBezTo>
                      <a:pt x="4840" y="8927"/>
                      <a:pt x="5384" y="8685"/>
                      <a:pt x="5929" y="8443"/>
                    </a:cubicBezTo>
                    <a:cubicBezTo>
                      <a:pt x="8076" y="7415"/>
                      <a:pt x="10375" y="6416"/>
                      <a:pt x="11887" y="4481"/>
                    </a:cubicBezTo>
                    <a:cubicBezTo>
                      <a:pt x="12734" y="3332"/>
                      <a:pt x="13036" y="2001"/>
                      <a:pt x="12129" y="821"/>
                    </a:cubicBezTo>
                    <a:cubicBezTo>
                      <a:pt x="11917" y="428"/>
                      <a:pt x="11554" y="126"/>
                      <a:pt x="11101" y="5"/>
                    </a:cubicBezTo>
                    <a:cubicBezTo>
                      <a:pt x="11051" y="2"/>
                      <a:pt x="11001" y="0"/>
                      <a:pt x="10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6475773" y="3035630"/>
                <a:ext cx="801926" cy="543876"/>
              </a:xfrm>
              <a:custGeom>
                <a:avLst/>
                <a:gdLst/>
                <a:ahLst/>
                <a:cxnLst/>
                <a:rect l="l" t="t" r="r" b="b"/>
                <a:pathLst>
                  <a:path w="17785" h="12062" extrusionOk="0">
                    <a:moveTo>
                      <a:pt x="3635" y="0"/>
                    </a:moveTo>
                    <a:cubicBezTo>
                      <a:pt x="2244" y="0"/>
                      <a:pt x="692" y="750"/>
                      <a:pt x="273" y="2111"/>
                    </a:cubicBezTo>
                    <a:cubicBezTo>
                      <a:pt x="0" y="2958"/>
                      <a:pt x="91" y="3926"/>
                      <a:pt x="545" y="4712"/>
                    </a:cubicBezTo>
                    <a:cubicBezTo>
                      <a:pt x="968" y="5408"/>
                      <a:pt x="1634" y="5922"/>
                      <a:pt x="2420" y="6164"/>
                    </a:cubicBezTo>
                    <a:lnTo>
                      <a:pt x="7320" y="8130"/>
                    </a:lnTo>
                    <a:lnTo>
                      <a:pt x="15244" y="11336"/>
                    </a:lnTo>
                    <a:lnTo>
                      <a:pt x="17058" y="12062"/>
                    </a:lnTo>
                    <a:lnTo>
                      <a:pt x="17482" y="9491"/>
                    </a:lnTo>
                    <a:cubicBezTo>
                      <a:pt x="17573" y="9037"/>
                      <a:pt x="17694" y="8584"/>
                      <a:pt x="17724" y="8100"/>
                    </a:cubicBezTo>
                    <a:cubicBezTo>
                      <a:pt x="17754" y="7918"/>
                      <a:pt x="17784" y="7979"/>
                      <a:pt x="17694" y="7858"/>
                    </a:cubicBezTo>
                    <a:cubicBezTo>
                      <a:pt x="17542" y="7737"/>
                      <a:pt x="17361" y="7646"/>
                      <a:pt x="17179" y="7586"/>
                    </a:cubicBezTo>
                    <a:lnTo>
                      <a:pt x="16333" y="7072"/>
                    </a:lnTo>
                    <a:lnTo>
                      <a:pt x="13762" y="5559"/>
                    </a:lnTo>
                    <a:lnTo>
                      <a:pt x="7683" y="1930"/>
                    </a:lnTo>
                    <a:lnTo>
                      <a:pt x="5596" y="690"/>
                    </a:lnTo>
                    <a:cubicBezTo>
                      <a:pt x="5172" y="388"/>
                      <a:pt x="4749" y="176"/>
                      <a:pt x="4265" y="55"/>
                    </a:cubicBezTo>
                    <a:cubicBezTo>
                      <a:pt x="4062" y="18"/>
                      <a:pt x="3850" y="0"/>
                      <a:pt x="3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7130344" y="3368079"/>
                <a:ext cx="257825" cy="485168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10760" extrusionOk="0">
                    <a:moveTo>
                      <a:pt x="2390" y="1"/>
                    </a:moveTo>
                    <a:lnTo>
                      <a:pt x="2390" y="1"/>
                    </a:lnTo>
                    <a:cubicBezTo>
                      <a:pt x="2541" y="364"/>
                      <a:pt x="2693" y="727"/>
                      <a:pt x="2783" y="1120"/>
                    </a:cubicBezTo>
                    <a:cubicBezTo>
                      <a:pt x="2904" y="1755"/>
                      <a:pt x="2541" y="2118"/>
                      <a:pt x="2088" y="2451"/>
                    </a:cubicBezTo>
                    <a:lnTo>
                      <a:pt x="1" y="3872"/>
                    </a:lnTo>
                    <a:cubicBezTo>
                      <a:pt x="455" y="4235"/>
                      <a:pt x="878" y="4568"/>
                      <a:pt x="1301" y="4931"/>
                    </a:cubicBezTo>
                    <a:cubicBezTo>
                      <a:pt x="1785" y="5384"/>
                      <a:pt x="1725" y="6201"/>
                      <a:pt x="1755" y="6836"/>
                    </a:cubicBezTo>
                    <a:cubicBezTo>
                      <a:pt x="1816" y="7623"/>
                      <a:pt x="1785" y="8409"/>
                      <a:pt x="1876" y="9195"/>
                    </a:cubicBezTo>
                    <a:cubicBezTo>
                      <a:pt x="1967" y="10012"/>
                      <a:pt x="2269" y="10375"/>
                      <a:pt x="3056" y="10677"/>
                    </a:cubicBezTo>
                    <a:cubicBezTo>
                      <a:pt x="3185" y="10732"/>
                      <a:pt x="3294" y="10760"/>
                      <a:pt x="3388" y="10760"/>
                    </a:cubicBezTo>
                    <a:cubicBezTo>
                      <a:pt x="3602" y="10760"/>
                      <a:pt x="3737" y="10618"/>
                      <a:pt x="3842" y="10345"/>
                    </a:cubicBezTo>
                    <a:cubicBezTo>
                      <a:pt x="3933" y="10072"/>
                      <a:pt x="4023" y="9830"/>
                      <a:pt x="4114" y="9588"/>
                    </a:cubicBezTo>
                    <a:cubicBezTo>
                      <a:pt x="4386" y="8863"/>
                      <a:pt x="4538" y="8106"/>
                      <a:pt x="4598" y="7350"/>
                    </a:cubicBezTo>
                    <a:cubicBezTo>
                      <a:pt x="4658" y="6201"/>
                      <a:pt x="4628" y="4961"/>
                      <a:pt x="4961" y="3842"/>
                    </a:cubicBezTo>
                    <a:cubicBezTo>
                      <a:pt x="5142" y="3328"/>
                      <a:pt x="5354" y="2844"/>
                      <a:pt x="5536" y="2330"/>
                    </a:cubicBezTo>
                    <a:cubicBezTo>
                      <a:pt x="5657" y="1997"/>
                      <a:pt x="5717" y="1634"/>
                      <a:pt x="5717" y="1271"/>
                    </a:cubicBezTo>
                    <a:cubicBezTo>
                      <a:pt x="5657" y="939"/>
                      <a:pt x="5536" y="303"/>
                      <a:pt x="5112" y="213"/>
                    </a:cubicBezTo>
                    <a:lnTo>
                      <a:pt x="23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6438934" y="2990084"/>
                <a:ext cx="443280" cy="107089"/>
              </a:xfrm>
              <a:custGeom>
                <a:avLst/>
                <a:gdLst/>
                <a:ahLst/>
                <a:cxnLst/>
                <a:rect l="l" t="t" r="r" b="b"/>
                <a:pathLst>
                  <a:path w="9831" h="2375" extrusionOk="0">
                    <a:moveTo>
                      <a:pt x="2787" y="1"/>
                    </a:moveTo>
                    <a:cubicBezTo>
                      <a:pt x="1964" y="1"/>
                      <a:pt x="1095" y="331"/>
                      <a:pt x="424" y="711"/>
                    </a:cubicBezTo>
                    <a:cubicBezTo>
                      <a:pt x="334" y="772"/>
                      <a:pt x="1" y="953"/>
                      <a:pt x="31" y="1014"/>
                    </a:cubicBezTo>
                    <a:cubicBezTo>
                      <a:pt x="61" y="1074"/>
                      <a:pt x="364" y="1135"/>
                      <a:pt x="424" y="1135"/>
                    </a:cubicBezTo>
                    <a:cubicBezTo>
                      <a:pt x="999" y="1256"/>
                      <a:pt x="1574" y="1316"/>
                      <a:pt x="2148" y="1407"/>
                    </a:cubicBezTo>
                    <a:cubicBezTo>
                      <a:pt x="4719" y="1770"/>
                      <a:pt x="7260" y="2103"/>
                      <a:pt x="9830" y="2375"/>
                    </a:cubicBezTo>
                    <a:cubicBezTo>
                      <a:pt x="9679" y="1800"/>
                      <a:pt x="9377" y="1316"/>
                      <a:pt x="8953" y="923"/>
                    </a:cubicBezTo>
                    <a:cubicBezTo>
                      <a:pt x="8651" y="621"/>
                      <a:pt x="8258" y="379"/>
                      <a:pt x="7804" y="288"/>
                    </a:cubicBezTo>
                    <a:cubicBezTo>
                      <a:pt x="7648" y="251"/>
                      <a:pt x="7497" y="236"/>
                      <a:pt x="7349" y="236"/>
                    </a:cubicBezTo>
                    <a:cubicBezTo>
                      <a:pt x="6897" y="236"/>
                      <a:pt x="6475" y="378"/>
                      <a:pt x="6020" y="469"/>
                    </a:cubicBezTo>
                    <a:cubicBezTo>
                      <a:pt x="5793" y="513"/>
                      <a:pt x="5586" y="532"/>
                      <a:pt x="5391" y="532"/>
                    </a:cubicBezTo>
                    <a:cubicBezTo>
                      <a:pt x="4776" y="532"/>
                      <a:pt x="4273" y="343"/>
                      <a:pt x="3630" y="137"/>
                    </a:cubicBezTo>
                    <a:cubicBezTo>
                      <a:pt x="3362" y="42"/>
                      <a:pt x="30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6468964" y="2735331"/>
                <a:ext cx="394132" cy="574356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2738" extrusionOk="0">
                    <a:moveTo>
                      <a:pt x="2692" y="1"/>
                    </a:moveTo>
                    <a:cubicBezTo>
                      <a:pt x="2238" y="1362"/>
                      <a:pt x="1754" y="2753"/>
                      <a:pt x="1271" y="4114"/>
                    </a:cubicBezTo>
                    <a:cubicBezTo>
                      <a:pt x="726" y="5717"/>
                      <a:pt x="30" y="7320"/>
                      <a:pt x="30" y="9044"/>
                    </a:cubicBezTo>
                    <a:cubicBezTo>
                      <a:pt x="0" y="10465"/>
                      <a:pt x="545" y="11796"/>
                      <a:pt x="1875" y="12492"/>
                    </a:cubicBezTo>
                    <a:cubicBezTo>
                      <a:pt x="2191" y="12663"/>
                      <a:pt x="2502" y="12738"/>
                      <a:pt x="2804" y="12738"/>
                    </a:cubicBezTo>
                    <a:cubicBezTo>
                      <a:pt x="3514" y="12738"/>
                      <a:pt x="4176" y="12326"/>
                      <a:pt x="4749" y="11796"/>
                    </a:cubicBezTo>
                    <a:cubicBezTo>
                      <a:pt x="6110" y="10526"/>
                      <a:pt x="6805" y="8953"/>
                      <a:pt x="7380" y="7259"/>
                    </a:cubicBezTo>
                    <a:cubicBezTo>
                      <a:pt x="7834" y="5959"/>
                      <a:pt x="8287" y="4689"/>
                      <a:pt x="8741" y="3388"/>
                    </a:cubicBez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6438934" y="2204035"/>
                <a:ext cx="619176" cy="895442"/>
              </a:xfrm>
              <a:custGeom>
                <a:avLst/>
                <a:gdLst/>
                <a:ahLst/>
                <a:cxnLst/>
                <a:rect l="l" t="t" r="r" b="b"/>
                <a:pathLst>
                  <a:path w="13732" h="19859" extrusionOk="0">
                    <a:moveTo>
                      <a:pt x="8699" y="0"/>
                    </a:moveTo>
                    <a:cubicBezTo>
                      <a:pt x="7865" y="0"/>
                      <a:pt x="7032" y="230"/>
                      <a:pt x="6292" y="684"/>
                    </a:cubicBezTo>
                    <a:cubicBezTo>
                      <a:pt x="3721" y="2317"/>
                      <a:pt x="2572" y="5735"/>
                      <a:pt x="1785" y="8487"/>
                    </a:cubicBezTo>
                    <a:cubicBezTo>
                      <a:pt x="908" y="11753"/>
                      <a:pt x="334" y="15080"/>
                      <a:pt x="1" y="18468"/>
                    </a:cubicBezTo>
                    <a:cubicBezTo>
                      <a:pt x="758" y="17938"/>
                      <a:pt x="1830" y="17471"/>
                      <a:pt x="2814" y="17471"/>
                    </a:cubicBezTo>
                    <a:cubicBezTo>
                      <a:pt x="3010" y="17471"/>
                      <a:pt x="3202" y="17490"/>
                      <a:pt x="3388" y="17530"/>
                    </a:cubicBezTo>
                    <a:cubicBezTo>
                      <a:pt x="3751" y="17621"/>
                      <a:pt x="4084" y="17802"/>
                      <a:pt x="4417" y="17923"/>
                    </a:cubicBezTo>
                    <a:cubicBezTo>
                      <a:pt x="4728" y="17996"/>
                      <a:pt x="5039" y="18036"/>
                      <a:pt x="5344" y="18036"/>
                    </a:cubicBezTo>
                    <a:cubicBezTo>
                      <a:pt x="5542" y="18036"/>
                      <a:pt x="5738" y="18020"/>
                      <a:pt x="5929" y="17984"/>
                    </a:cubicBezTo>
                    <a:cubicBezTo>
                      <a:pt x="6443" y="17886"/>
                      <a:pt x="6917" y="17709"/>
                      <a:pt x="7416" y="17709"/>
                    </a:cubicBezTo>
                    <a:cubicBezTo>
                      <a:pt x="7533" y="17709"/>
                      <a:pt x="7652" y="17719"/>
                      <a:pt x="7774" y="17742"/>
                    </a:cubicBezTo>
                    <a:cubicBezTo>
                      <a:pt x="8227" y="17833"/>
                      <a:pt x="8621" y="18074"/>
                      <a:pt x="8953" y="18407"/>
                    </a:cubicBezTo>
                    <a:cubicBezTo>
                      <a:pt x="9346" y="18800"/>
                      <a:pt x="9649" y="19284"/>
                      <a:pt x="9800" y="19859"/>
                    </a:cubicBezTo>
                    <a:cubicBezTo>
                      <a:pt x="11736" y="16683"/>
                      <a:pt x="13127" y="13114"/>
                      <a:pt x="13490" y="9394"/>
                    </a:cubicBezTo>
                    <a:cubicBezTo>
                      <a:pt x="13732" y="7035"/>
                      <a:pt x="13581" y="4404"/>
                      <a:pt x="12401" y="2257"/>
                    </a:cubicBezTo>
                    <a:cubicBezTo>
                      <a:pt x="12038" y="1470"/>
                      <a:pt x="11433" y="835"/>
                      <a:pt x="10647" y="442"/>
                    </a:cubicBezTo>
                    <a:cubicBezTo>
                      <a:pt x="10029" y="147"/>
                      <a:pt x="9364" y="0"/>
                      <a:pt x="8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6785316" y="3110885"/>
                <a:ext cx="811485" cy="606370"/>
              </a:xfrm>
              <a:custGeom>
                <a:avLst/>
                <a:gdLst/>
                <a:ahLst/>
                <a:cxnLst/>
                <a:rect l="l" t="t" r="r" b="b"/>
                <a:pathLst>
                  <a:path w="17997" h="13448" extrusionOk="0">
                    <a:moveTo>
                      <a:pt x="4304" y="0"/>
                    </a:moveTo>
                    <a:cubicBezTo>
                      <a:pt x="3556" y="0"/>
                      <a:pt x="2798" y="217"/>
                      <a:pt x="2209" y="594"/>
                    </a:cubicBezTo>
                    <a:cubicBezTo>
                      <a:pt x="1846" y="805"/>
                      <a:pt x="1543" y="1108"/>
                      <a:pt x="1332" y="1471"/>
                    </a:cubicBezTo>
                    <a:cubicBezTo>
                      <a:pt x="1181" y="1743"/>
                      <a:pt x="1090" y="2045"/>
                      <a:pt x="939" y="2318"/>
                    </a:cubicBezTo>
                    <a:cubicBezTo>
                      <a:pt x="666" y="2681"/>
                      <a:pt x="424" y="3074"/>
                      <a:pt x="182" y="3467"/>
                    </a:cubicBezTo>
                    <a:cubicBezTo>
                      <a:pt x="1" y="3921"/>
                      <a:pt x="243" y="4284"/>
                      <a:pt x="576" y="4586"/>
                    </a:cubicBezTo>
                    <a:cubicBezTo>
                      <a:pt x="1271" y="5161"/>
                      <a:pt x="2027" y="5645"/>
                      <a:pt x="2874" y="6007"/>
                    </a:cubicBezTo>
                    <a:lnTo>
                      <a:pt x="7562" y="8518"/>
                    </a:lnTo>
                    <a:lnTo>
                      <a:pt x="15093" y="12540"/>
                    </a:lnTo>
                    <a:lnTo>
                      <a:pt x="16817" y="13448"/>
                    </a:lnTo>
                    <a:lnTo>
                      <a:pt x="17634" y="10605"/>
                    </a:lnTo>
                    <a:lnTo>
                      <a:pt x="17845" y="9879"/>
                    </a:lnTo>
                    <a:cubicBezTo>
                      <a:pt x="17845" y="9788"/>
                      <a:pt x="17996" y="9516"/>
                      <a:pt x="17966" y="9425"/>
                    </a:cubicBezTo>
                    <a:cubicBezTo>
                      <a:pt x="17936" y="9334"/>
                      <a:pt x="17845" y="9304"/>
                      <a:pt x="17785" y="9244"/>
                    </a:cubicBezTo>
                    <a:lnTo>
                      <a:pt x="13188" y="5826"/>
                    </a:lnTo>
                    <a:lnTo>
                      <a:pt x="7381" y="1471"/>
                    </a:lnTo>
                    <a:cubicBezTo>
                      <a:pt x="6927" y="1138"/>
                      <a:pt x="6504" y="805"/>
                      <a:pt x="6080" y="503"/>
                    </a:cubicBezTo>
                    <a:cubicBezTo>
                      <a:pt x="5567" y="156"/>
                      <a:pt x="4939" y="0"/>
                      <a:pt x="43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7434476" y="3505829"/>
                <a:ext cx="267339" cy="487874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10820" extrusionOk="0">
                    <a:moveTo>
                      <a:pt x="2783" y="1"/>
                    </a:moveTo>
                    <a:cubicBezTo>
                      <a:pt x="2874" y="394"/>
                      <a:pt x="2964" y="757"/>
                      <a:pt x="3025" y="1180"/>
                    </a:cubicBezTo>
                    <a:cubicBezTo>
                      <a:pt x="3085" y="1785"/>
                      <a:pt x="2692" y="2148"/>
                      <a:pt x="2208" y="2390"/>
                    </a:cubicBezTo>
                    <a:lnTo>
                      <a:pt x="0" y="3600"/>
                    </a:lnTo>
                    <a:cubicBezTo>
                      <a:pt x="394" y="3993"/>
                      <a:pt x="787" y="4386"/>
                      <a:pt x="1150" y="4809"/>
                    </a:cubicBezTo>
                    <a:cubicBezTo>
                      <a:pt x="1603" y="5293"/>
                      <a:pt x="1452" y="6110"/>
                      <a:pt x="1422" y="6745"/>
                    </a:cubicBezTo>
                    <a:cubicBezTo>
                      <a:pt x="1361" y="7562"/>
                      <a:pt x="1271" y="8348"/>
                      <a:pt x="1271" y="9165"/>
                    </a:cubicBezTo>
                    <a:cubicBezTo>
                      <a:pt x="1271" y="9981"/>
                      <a:pt x="1634" y="10435"/>
                      <a:pt x="2420" y="10768"/>
                    </a:cubicBezTo>
                    <a:cubicBezTo>
                      <a:pt x="2499" y="10803"/>
                      <a:pt x="2571" y="10819"/>
                      <a:pt x="2637" y="10819"/>
                    </a:cubicBezTo>
                    <a:cubicBezTo>
                      <a:pt x="3080" y="10819"/>
                      <a:pt x="3264" y="10108"/>
                      <a:pt x="3448" y="9739"/>
                    </a:cubicBezTo>
                    <a:cubicBezTo>
                      <a:pt x="3811" y="9044"/>
                      <a:pt x="4053" y="8288"/>
                      <a:pt x="4174" y="7531"/>
                    </a:cubicBezTo>
                    <a:cubicBezTo>
                      <a:pt x="4386" y="6412"/>
                      <a:pt x="4477" y="5172"/>
                      <a:pt x="4930" y="4084"/>
                    </a:cubicBezTo>
                    <a:cubicBezTo>
                      <a:pt x="5142" y="3600"/>
                      <a:pt x="5414" y="3146"/>
                      <a:pt x="5626" y="2692"/>
                    </a:cubicBezTo>
                    <a:cubicBezTo>
                      <a:pt x="5807" y="2390"/>
                      <a:pt x="5898" y="2027"/>
                      <a:pt x="5928" y="1694"/>
                    </a:cubicBezTo>
                    <a:cubicBezTo>
                      <a:pt x="5928" y="1331"/>
                      <a:pt x="5868" y="636"/>
                      <a:pt x="5444" y="515"/>
                    </a:cubicBez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6676243" y="2986833"/>
                <a:ext cx="441882" cy="135180"/>
              </a:xfrm>
              <a:custGeom>
                <a:avLst/>
                <a:gdLst/>
                <a:ahLst/>
                <a:cxnLst/>
                <a:rect l="l" t="t" r="r" b="b"/>
                <a:pathLst>
                  <a:path w="9800" h="2998" extrusionOk="0">
                    <a:moveTo>
                      <a:pt x="7429" y="1"/>
                    </a:moveTo>
                    <a:cubicBezTo>
                      <a:pt x="7373" y="1"/>
                      <a:pt x="7316" y="3"/>
                      <a:pt x="7259" y="7"/>
                    </a:cubicBezTo>
                    <a:cubicBezTo>
                      <a:pt x="6594" y="67"/>
                      <a:pt x="6080" y="460"/>
                      <a:pt x="5505" y="763"/>
                    </a:cubicBezTo>
                    <a:cubicBezTo>
                      <a:pt x="4970" y="1030"/>
                      <a:pt x="4506" y="1088"/>
                      <a:pt x="3997" y="1088"/>
                    </a:cubicBezTo>
                    <a:cubicBezTo>
                      <a:pt x="3757" y="1088"/>
                      <a:pt x="3508" y="1075"/>
                      <a:pt x="3237" y="1065"/>
                    </a:cubicBezTo>
                    <a:cubicBezTo>
                      <a:pt x="3216" y="1065"/>
                      <a:pt x="3195" y="1064"/>
                      <a:pt x="3175" y="1064"/>
                    </a:cubicBezTo>
                    <a:cubicBezTo>
                      <a:pt x="2138" y="1064"/>
                      <a:pt x="1136" y="1805"/>
                      <a:pt x="424" y="2517"/>
                    </a:cubicBezTo>
                    <a:cubicBezTo>
                      <a:pt x="333" y="2577"/>
                      <a:pt x="0" y="2940"/>
                      <a:pt x="31" y="2971"/>
                    </a:cubicBezTo>
                    <a:cubicBezTo>
                      <a:pt x="41" y="2991"/>
                      <a:pt x="78" y="2997"/>
                      <a:pt x="125" y="2997"/>
                    </a:cubicBezTo>
                    <a:cubicBezTo>
                      <a:pt x="219" y="2997"/>
                      <a:pt x="353" y="2971"/>
                      <a:pt x="394" y="2971"/>
                    </a:cubicBezTo>
                    <a:cubicBezTo>
                      <a:pt x="968" y="2940"/>
                      <a:pt x="1543" y="2819"/>
                      <a:pt x="2118" y="2759"/>
                    </a:cubicBezTo>
                    <a:cubicBezTo>
                      <a:pt x="4688" y="2335"/>
                      <a:pt x="7259" y="1912"/>
                      <a:pt x="9800" y="1398"/>
                    </a:cubicBezTo>
                    <a:cubicBezTo>
                      <a:pt x="9497" y="914"/>
                      <a:pt x="9074" y="521"/>
                      <a:pt x="8560" y="279"/>
                    </a:cubicBezTo>
                    <a:cubicBezTo>
                      <a:pt x="8216" y="94"/>
                      <a:pt x="7825" y="1"/>
                      <a:pt x="7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6717140" y="2792595"/>
                <a:ext cx="320545" cy="551992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12242" extrusionOk="0">
                    <a:moveTo>
                      <a:pt x="364" y="1"/>
                    </a:moveTo>
                    <a:cubicBezTo>
                      <a:pt x="303" y="1543"/>
                      <a:pt x="273" y="3086"/>
                      <a:pt x="212" y="4598"/>
                    </a:cubicBezTo>
                    <a:cubicBezTo>
                      <a:pt x="152" y="6201"/>
                      <a:pt x="1" y="7895"/>
                      <a:pt x="485" y="9467"/>
                    </a:cubicBezTo>
                    <a:cubicBezTo>
                      <a:pt x="757" y="10617"/>
                      <a:pt x="1543" y="11554"/>
                      <a:pt x="2632" y="12008"/>
                    </a:cubicBezTo>
                    <a:cubicBezTo>
                      <a:pt x="2958" y="12161"/>
                      <a:pt x="3320" y="12242"/>
                      <a:pt x="3680" y="12242"/>
                    </a:cubicBezTo>
                    <a:cubicBezTo>
                      <a:pt x="3888" y="12242"/>
                      <a:pt x="4096" y="12215"/>
                      <a:pt x="4295" y="12159"/>
                    </a:cubicBezTo>
                    <a:cubicBezTo>
                      <a:pt x="4779" y="11917"/>
                      <a:pt x="5203" y="11554"/>
                      <a:pt x="5505" y="11070"/>
                    </a:cubicBezTo>
                    <a:cubicBezTo>
                      <a:pt x="6655" y="9467"/>
                      <a:pt x="6896" y="7562"/>
                      <a:pt x="6957" y="5626"/>
                    </a:cubicBezTo>
                    <a:cubicBezTo>
                      <a:pt x="7017" y="4235"/>
                      <a:pt x="7078" y="2844"/>
                      <a:pt x="7108" y="1483"/>
                    </a:cubicBezTo>
                    <a:lnTo>
                      <a:pt x="3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6618979" y="2203674"/>
                <a:ext cx="567322" cy="920377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412" extrusionOk="0">
                    <a:moveTo>
                      <a:pt x="7007" y="0"/>
                    </a:moveTo>
                    <a:cubicBezTo>
                      <a:pt x="6729" y="0"/>
                      <a:pt x="6448" y="29"/>
                      <a:pt x="6170" y="87"/>
                    </a:cubicBezTo>
                    <a:cubicBezTo>
                      <a:pt x="4628" y="329"/>
                      <a:pt x="3146" y="753"/>
                      <a:pt x="2087" y="1962"/>
                    </a:cubicBezTo>
                    <a:cubicBezTo>
                      <a:pt x="121" y="4170"/>
                      <a:pt x="0" y="7648"/>
                      <a:pt x="61" y="10431"/>
                    </a:cubicBezTo>
                    <a:cubicBezTo>
                      <a:pt x="182" y="13788"/>
                      <a:pt x="605" y="17115"/>
                      <a:pt x="1301" y="20411"/>
                    </a:cubicBezTo>
                    <a:cubicBezTo>
                      <a:pt x="1845" y="19685"/>
                      <a:pt x="2601" y="19111"/>
                      <a:pt x="3448" y="18748"/>
                    </a:cubicBezTo>
                    <a:cubicBezTo>
                      <a:pt x="3800" y="18604"/>
                      <a:pt x="4119" y="18570"/>
                      <a:pt x="4443" y="18570"/>
                    </a:cubicBezTo>
                    <a:cubicBezTo>
                      <a:pt x="4732" y="18570"/>
                      <a:pt x="5026" y="18597"/>
                      <a:pt x="5353" y="18597"/>
                    </a:cubicBezTo>
                    <a:cubicBezTo>
                      <a:pt x="6382" y="18597"/>
                      <a:pt x="7047" y="17931"/>
                      <a:pt x="7924" y="17568"/>
                    </a:cubicBezTo>
                    <a:cubicBezTo>
                      <a:pt x="8188" y="17480"/>
                      <a:pt x="8456" y="17436"/>
                      <a:pt x="8721" y="17436"/>
                    </a:cubicBezTo>
                    <a:cubicBezTo>
                      <a:pt x="9184" y="17436"/>
                      <a:pt x="9637" y="17571"/>
                      <a:pt x="10041" y="17841"/>
                    </a:cubicBezTo>
                    <a:cubicBezTo>
                      <a:pt x="10465" y="18082"/>
                      <a:pt x="10828" y="18445"/>
                      <a:pt x="11070" y="18839"/>
                    </a:cubicBezTo>
                    <a:cubicBezTo>
                      <a:pt x="12007" y="15149"/>
                      <a:pt x="12582" y="11278"/>
                      <a:pt x="12249" y="7467"/>
                    </a:cubicBezTo>
                    <a:cubicBezTo>
                      <a:pt x="12037" y="5138"/>
                      <a:pt x="11463" y="2265"/>
                      <a:pt x="9467" y="783"/>
                    </a:cubicBezTo>
                    <a:cubicBezTo>
                      <a:pt x="8733" y="279"/>
                      <a:pt x="7878" y="0"/>
                      <a:pt x="7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6477125" y="1436468"/>
                <a:ext cx="814190" cy="1206744"/>
              </a:xfrm>
              <a:custGeom>
                <a:avLst/>
                <a:gdLst/>
                <a:ahLst/>
                <a:cxnLst/>
                <a:rect l="l" t="t" r="r" b="b"/>
                <a:pathLst>
                  <a:path w="18057" h="26763" extrusionOk="0">
                    <a:moveTo>
                      <a:pt x="7182" y="0"/>
                    </a:moveTo>
                    <a:cubicBezTo>
                      <a:pt x="6388" y="0"/>
                      <a:pt x="5604" y="176"/>
                      <a:pt x="4900" y="528"/>
                    </a:cubicBezTo>
                    <a:cubicBezTo>
                      <a:pt x="3146" y="1496"/>
                      <a:pt x="2360" y="3522"/>
                      <a:pt x="1876" y="5337"/>
                    </a:cubicBezTo>
                    <a:cubicBezTo>
                      <a:pt x="1271" y="7545"/>
                      <a:pt x="727" y="10025"/>
                      <a:pt x="938" y="12293"/>
                    </a:cubicBezTo>
                    <a:cubicBezTo>
                      <a:pt x="999" y="13110"/>
                      <a:pt x="1301" y="13926"/>
                      <a:pt x="1392" y="14743"/>
                    </a:cubicBezTo>
                    <a:cubicBezTo>
                      <a:pt x="1422" y="15439"/>
                      <a:pt x="1422" y="16134"/>
                      <a:pt x="1392" y="16830"/>
                    </a:cubicBezTo>
                    <a:cubicBezTo>
                      <a:pt x="1180" y="20157"/>
                      <a:pt x="515" y="23453"/>
                      <a:pt x="1" y="26750"/>
                    </a:cubicBezTo>
                    <a:cubicBezTo>
                      <a:pt x="231" y="26759"/>
                      <a:pt x="461" y="26763"/>
                      <a:pt x="692" y="26763"/>
                    </a:cubicBezTo>
                    <a:cubicBezTo>
                      <a:pt x="1248" y="26763"/>
                      <a:pt x="1804" y="26741"/>
                      <a:pt x="2360" y="26720"/>
                    </a:cubicBezTo>
                    <a:cubicBezTo>
                      <a:pt x="5505" y="26599"/>
                      <a:pt x="8772" y="26357"/>
                      <a:pt x="11796" y="25359"/>
                    </a:cubicBezTo>
                    <a:cubicBezTo>
                      <a:pt x="13066" y="24996"/>
                      <a:pt x="14216" y="24331"/>
                      <a:pt x="15183" y="23423"/>
                    </a:cubicBezTo>
                    <a:cubicBezTo>
                      <a:pt x="15516" y="23090"/>
                      <a:pt x="15909" y="22818"/>
                      <a:pt x="16303" y="22546"/>
                    </a:cubicBezTo>
                    <a:cubicBezTo>
                      <a:pt x="16907" y="22153"/>
                      <a:pt x="17452" y="21639"/>
                      <a:pt x="18057" y="21185"/>
                    </a:cubicBezTo>
                    <a:cubicBezTo>
                      <a:pt x="17301" y="20822"/>
                      <a:pt x="16665" y="20036"/>
                      <a:pt x="16151" y="19431"/>
                    </a:cubicBezTo>
                    <a:cubicBezTo>
                      <a:pt x="15546" y="18796"/>
                      <a:pt x="15032" y="18070"/>
                      <a:pt x="14669" y="17284"/>
                    </a:cubicBezTo>
                    <a:cubicBezTo>
                      <a:pt x="14397" y="16467"/>
                      <a:pt x="14276" y="15590"/>
                      <a:pt x="14337" y="14743"/>
                    </a:cubicBezTo>
                    <a:cubicBezTo>
                      <a:pt x="14337" y="13685"/>
                      <a:pt x="14427" y="12626"/>
                      <a:pt x="14548" y="11567"/>
                    </a:cubicBezTo>
                    <a:cubicBezTo>
                      <a:pt x="14760" y="9571"/>
                      <a:pt x="15002" y="7545"/>
                      <a:pt x="14790" y="5549"/>
                    </a:cubicBezTo>
                    <a:cubicBezTo>
                      <a:pt x="14700" y="4641"/>
                      <a:pt x="14427" y="3764"/>
                      <a:pt x="14004" y="2978"/>
                    </a:cubicBezTo>
                    <a:cubicBezTo>
                      <a:pt x="13520" y="2071"/>
                      <a:pt x="12703" y="1405"/>
                      <a:pt x="11736" y="1073"/>
                    </a:cubicBezTo>
                    <a:cubicBezTo>
                      <a:pt x="10556" y="589"/>
                      <a:pt x="9346" y="256"/>
                      <a:pt x="8076" y="75"/>
                    </a:cubicBezTo>
                    <a:cubicBezTo>
                      <a:pt x="7779" y="25"/>
                      <a:pt x="7480" y="0"/>
                      <a:pt x="7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7329462" y="820403"/>
                <a:ext cx="252324" cy="73595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6322" extrusionOk="0">
                    <a:moveTo>
                      <a:pt x="2230" y="0"/>
                    </a:moveTo>
                    <a:cubicBezTo>
                      <a:pt x="2162" y="0"/>
                      <a:pt x="2094" y="3"/>
                      <a:pt x="2027" y="7"/>
                    </a:cubicBezTo>
                    <a:cubicBezTo>
                      <a:pt x="1815" y="37"/>
                      <a:pt x="1029" y="128"/>
                      <a:pt x="938" y="279"/>
                    </a:cubicBezTo>
                    <a:cubicBezTo>
                      <a:pt x="817" y="400"/>
                      <a:pt x="847" y="944"/>
                      <a:pt x="817" y="1096"/>
                    </a:cubicBezTo>
                    <a:cubicBezTo>
                      <a:pt x="726" y="1761"/>
                      <a:pt x="666" y="2426"/>
                      <a:pt x="605" y="3092"/>
                    </a:cubicBezTo>
                    <a:cubicBezTo>
                      <a:pt x="273" y="6207"/>
                      <a:pt x="1" y="9413"/>
                      <a:pt x="152" y="12558"/>
                    </a:cubicBezTo>
                    <a:cubicBezTo>
                      <a:pt x="182" y="13254"/>
                      <a:pt x="273" y="13949"/>
                      <a:pt x="394" y="14645"/>
                    </a:cubicBezTo>
                    <a:cubicBezTo>
                      <a:pt x="515" y="15159"/>
                      <a:pt x="636" y="15794"/>
                      <a:pt x="1059" y="16157"/>
                    </a:cubicBezTo>
                    <a:cubicBezTo>
                      <a:pt x="1211" y="16267"/>
                      <a:pt x="1394" y="16321"/>
                      <a:pt x="1577" y="16321"/>
                    </a:cubicBezTo>
                    <a:cubicBezTo>
                      <a:pt x="1795" y="16321"/>
                      <a:pt x="2014" y="16245"/>
                      <a:pt x="2178" y="16097"/>
                    </a:cubicBezTo>
                    <a:cubicBezTo>
                      <a:pt x="2783" y="15703"/>
                      <a:pt x="3267" y="15220"/>
                      <a:pt x="3902" y="14857"/>
                    </a:cubicBezTo>
                    <a:cubicBezTo>
                      <a:pt x="4416" y="14554"/>
                      <a:pt x="5082" y="14312"/>
                      <a:pt x="5384" y="13738"/>
                    </a:cubicBezTo>
                    <a:cubicBezTo>
                      <a:pt x="5535" y="13344"/>
                      <a:pt x="5596" y="12891"/>
                      <a:pt x="5535" y="12437"/>
                    </a:cubicBezTo>
                    <a:cubicBezTo>
                      <a:pt x="5445" y="11016"/>
                      <a:pt x="4961" y="9594"/>
                      <a:pt x="4628" y="8203"/>
                    </a:cubicBezTo>
                    <a:cubicBezTo>
                      <a:pt x="4265" y="6751"/>
                      <a:pt x="4023" y="5239"/>
                      <a:pt x="3811" y="3727"/>
                    </a:cubicBezTo>
                    <a:cubicBezTo>
                      <a:pt x="3721" y="3122"/>
                      <a:pt x="3660" y="2517"/>
                      <a:pt x="3600" y="1912"/>
                    </a:cubicBezTo>
                    <a:cubicBezTo>
                      <a:pt x="3539" y="1458"/>
                      <a:pt x="3630" y="914"/>
                      <a:pt x="3327" y="460"/>
                    </a:cubicBezTo>
                    <a:cubicBezTo>
                      <a:pt x="3093" y="95"/>
                      <a:pt x="2656" y="0"/>
                      <a:pt x="2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7212183" y="601807"/>
                <a:ext cx="320274" cy="287313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6372" extrusionOk="0">
                    <a:moveTo>
                      <a:pt x="1521" y="0"/>
                    </a:moveTo>
                    <a:cubicBezTo>
                      <a:pt x="1470" y="0"/>
                      <a:pt x="1425" y="30"/>
                      <a:pt x="1392" y="106"/>
                    </a:cubicBezTo>
                    <a:cubicBezTo>
                      <a:pt x="1271" y="409"/>
                      <a:pt x="1876" y="1074"/>
                      <a:pt x="2027" y="1316"/>
                    </a:cubicBezTo>
                    <a:cubicBezTo>
                      <a:pt x="2118" y="1437"/>
                      <a:pt x="2450" y="1830"/>
                      <a:pt x="2450" y="1982"/>
                    </a:cubicBezTo>
                    <a:cubicBezTo>
                      <a:pt x="2443" y="2011"/>
                      <a:pt x="2431" y="2022"/>
                      <a:pt x="2415" y="2022"/>
                    </a:cubicBezTo>
                    <a:cubicBezTo>
                      <a:pt x="2365" y="2022"/>
                      <a:pt x="2285" y="1906"/>
                      <a:pt x="2239" y="1861"/>
                    </a:cubicBezTo>
                    <a:cubicBezTo>
                      <a:pt x="1785" y="1437"/>
                      <a:pt x="1422" y="832"/>
                      <a:pt x="878" y="500"/>
                    </a:cubicBezTo>
                    <a:cubicBezTo>
                      <a:pt x="803" y="462"/>
                      <a:pt x="660" y="391"/>
                      <a:pt x="539" y="391"/>
                    </a:cubicBezTo>
                    <a:cubicBezTo>
                      <a:pt x="464" y="391"/>
                      <a:pt x="398" y="418"/>
                      <a:pt x="363" y="500"/>
                    </a:cubicBezTo>
                    <a:cubicBezTo>
                      <a:pt x="303" y="651"/>
                      <a:pt x="515" y="953"/>
                      <a:pt x="575" y="1044"/>
                    </a:cubicBezTo>
                    <a:cubicBezTo>
                      <a:pt x="908" y="1558"/>
                      <a:pt x="1392" y="1982"/>
                      <a:pt x="1724" y="2496"/>
                    </a:cubicBezTo>
                    <a:cubicBezTo>
                      <a:pt x="1774" y="2569"/>
                      <a:pt x="1883" y="2663"/>
                      <a:pt x="1808" y="2663"/>
                    </a:cubicBezTo>
                    <a:cubicBezTo>
                      <a:pt x="1791" y="2663"/>
                      <a:pt x="1764" y="2658"/>
                      <a:pt x="1724" y="2647"/>
                    </a:cubicBezTo>
                    <a:cubicBezTo>
                      <a:pt x="1513" y="2586"/>
                      <a:pt x="1271" y="2284"/>
                      <a:pt x="1120" y="2133"/>
                    </a:cubicBezTo>
                    <a:cubicBezTo>
                      <a:pt x="1006" y="2042"/>
                      <a:pt x="432" y="1542"/>
                      <a:pt x="153" y="1542"/>
                    </a:cubicBezTo>
                    <a:cubicBezTo>
                      <a:pt x="60" y="1542"/>
                      <a:pt x="1" y="1597"/>
                      <a:pt x="1" y="1740"/>
                    </a:cubicBezTo>
                    <a:cubicBezTo>
                      <a:pt x="1" y="1951"/>
                      <a:pt x="303" y="2254"/>
                      <a:pt x="424" y="2405"/>
                    </a:cubicBezTo>
                    <a:cubicBezTo>
                      <a:pt x="636" y="2677"/>
                      <a:pt x="878" y="2919"/>
                      <a:pt x="1120" y="3191"/>
                    </a:cubicBezTo>
                    <a:cubicBezTo>
                      <a:pt x="1331" y="3463"/>
                      <a:pt x="1603" y="3705"/>
                      <a:pt x="1876" y="3978"/>
                    </a:cubicBezTo>
                    <a:cubicBezTo>
                      <a:pt x="1997" y="4099"/>
                      <a:pt x="2239" y="4250"/>
                      <a:pt x="2269" y="4431"/>
                    </a:cubicBezTo>
                    <a:cubicBezTo>
                      <a:pt x="2299" y="4643"/>
                      <a:pt x="2178" y="4643"/>
                      <a:pt x="1997" y="4643"/>
                    </a:cubicBezTo>
                    <a:cubicBezTo>
                      <a:pt x="1674" y="4643"/>
                      <a:pt x="1338" y="4549"/>
                      <a:pt x="1006" y="4549"/>
                    </a:cubicBezTo>
                    <a:cubicBezTo>
                      <a:pt x="841" y="4549"/>
                      <a:pt x="676" y="4572"/>
                      <a:pt x="515" y="4643"/>
                    </a:cubicBezTo>
                    <a:cubicBezTo>
                      <a:pt x="303" y="4703"/>
                      <a:pt x="31" y="4915"/>
                      <a:pt x="242" y="5097"/>
                    </a:cubicBezTo>
                    <a:cubicBezTo>
                      <a:pt x="363" y="5127"/>
                      <a:pt x="454" y="5157"/>
                      <a:pt x="575" y="5187"/>
                    </a:cubicBezTo>
                    <a:cubicBezTo>
                      <a:pt x="817" y="5248"/>
                      <a:pt x="1059" y="5369"/>
                      <a:pt x="1271" y="5460"/>
                    </a:cubicBezTo>
                    <a:cubicBezTo>
                      <a:pt x="2157" y="5889"/>
                      <a:pt x="2936" y="6372"/>
                      <a:pt x="3913" y="6372"/>
                    </a:cubicBezTo>
                    <a:cubicBezTo>
                      <a:pt x="3969" y="6372"/>
                      <a:pt x="4026" y="6370"/>
                      <a:pt x="4084" y="6367"/>
                    </a:cubicBezTo>
                    <a:cubicBezTo>
                      <a:pt x="4507" y="6337"/>
                      <a:pt x="4930" y="6306"/>
                      <a:pt x="5354" y="6306"/>
                    </a:cubicBezTo>
                    <a:cubicBezTo>
                      <a:pt x="5391" y="6309"/>
                      <a:pt x="5426" y="6310"/>
                      <a:pt x="5460" y="6310"/>
                    </a:cubicBezTo>
                    <a:cubicBezTo>
                      <a:pt x="7102" y="6310"/>
                      <a:pt x="5528" y="3509"/>
                      <a:pt x="5172" y="2798"/>
                    </a:cubicBezTo>
                    <a:cubicBezTo>
                      <a:pt x="4719" y="2012"/>
                      <a:pt x="4235" y="983"/>
                      <a:pt x="3539" y="379"/>
                    </a:cubicBezTo>
                    <a:cubicBezTo>
                      <a:pt x="3456" y="305"/>
                      <a:pt x="3395" y="273"/>
                      <a:pt x="3353" y="273"/>
                    </a:cubicBezTo>
                    <a:cubicBezTo>
                      <a:pt x="3135" y="273"/>
                      <a:pt x="3398" y="1109"/>
                      <a:pt x="3448" y="1286"/>
                    </a:cubicBezTo>
                    <a:cubicBezTo>
                      <a:pt x="3509" y="1377"/>
                      <a:pt x="3781" y="2042"/>
                      <a:pt x="3509" y="2042"/>
                    </a:cubicBezTo>
                    <a:cubicBezTo>
                      <a:pt x="3327" y="2042"/>
                      <a:pt x="2995" y="1498"/>
                      <a:pt x="2904" y="1377"/>
                    </a:cubicBezTo>
                    <a:cubicBezTo>
                      <a:pt x="2753" y="1225"/>
                      <a:pt x="2602" y="1014"/>
                      <a:pt x="2450" y="832"/>
                    </a:cubicBezTo>
                    <a:cubicBezTo>
                      <a:pt x="2269" y="590"/>
                      <a:pt x="2057" y="348"/>
                      <a:pt x="1815" y="167"/>
                    </a:cubicBezTo>
                    <a:cubicBezTo>
                      <a:pt x="1719" y="90"/>
                      <a:pt x="1610" y="0"/>
                      <a:pt x="15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6916257" y="1287085"/>
                <a:ext cx="567367" cy="445399"/>
              </a:xfrm>
              <a:custGeom>
                <a:avLst/>
                <a:gdLst/>
                <a:ahLst/>
                <a:cxnLst/>
                <a:rect l="l" t="t" r="r" b="b"/>
                <a:pathLst>
                  <a:path w="12583" h="9878" extrusionOk="0">
                    <a:moveTo>
                      <a:pt x="9286" y="0"/>
                    </a:moveTo>
                    <a:cubicBezTo>
                      <a:pt x="7017" y="666"/>
                      <a:pt x="4900" y="1785"/>
                      <a:pt x="3025" y="3267"/>
                    </a:cubicBezTo>
                    <a:cubicBezTo>
                      <a:pt x="1785" y="4295"/>
                      <a:pt x="0" y="5928"/>
                      <a:pt x="605" y="7743"/>
                    </a:cubicBezTo>
                    <a:cubicBezTo>
                      <a:pt x="847" y="8559"/>
                      <a:pt x="1452" y="9255"/>
                      <a:pt x="2208" y="9648"/>
                    </a:cubicBezTo>
                    <a:cubicBezTo>
                      <a:pt x="2634" y="9801"/>
                      <a:pt x="3068" y="9878"/>
                      <a:pt x="3508" y="9878"/>
                    </a:cubicBezTo>
                    <a:cubicBezTo>
                      <a:pt x="3849" y="9878"/>
                      <a:pt x="4193" y="9832"/>
                      <a:pt x="4537" y="9739"/>
                    </a:cubicBezTo>
                    <a:cubicBezTo>
                      <a:pt x="5868" y="9436"/>
                      <a:pt x="6987" y="8711"/>
                      <a:pt x="8136" y="7985"/>
                    </a:cubicBezTo>
                    <a:cubicBezTo>
                      <a:pt x="9376" y="7198"/>
                      <a:pt x="10616" y="6382"/>
                      <a:pt x="11766" y="5474"/>
                    </a:cubicBezTo>
                    <a:cubicBezTo>
                      <a:pt x="11887" y="5384"/>
                      <a:pt x="12582" y="4900"/>
                      <a:pt x="12552" y="4779"/>
                    </a:cubicBezTo>
                    <a:cubicBezTo>
                      <a:pt x="12552" y="4688"/>
                      <a:pt x="12491" y="4718"/>
                      <a:pt x="12340" y="4688"/>
                    </a:cubicBezTo>
                    <a:cubicBezTo>
                      <a:pt x="11947" y="4537"/>
                      <a:pt x="11584" y="4325"/>
                      <a:pt x="11251" y="4023"/>
                    </a:cubicBezTo>
                    <a:cubicBezTo>
                      <a:pt x="10072" y="3025"/>
                      <a:pt x="9376" y="1543"/>
                      <a:pt x="9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6692611" y="1462981"/>
                <a:ext cx="234603" cy="248762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517" extrusionOk="0">
                    <a:moveTo>
                      <a:pt x="2813" y="1"/>
                    </a:moveTo>
                    <a:cubicBezTo>
                      <a:pt x="2087" y="1"/>
                      <a:pt x="1361" y="122"/>
                      <a:pt x="696" y="394"/>
                    </a:cubicBezTo>
                    <a:cubicBezTo>
                      <a:pt x="454" y="515"/>
                      <a:pt x="394" y="515"/>
                      <a:pt x="333" y="757"/>
                    </a:cubicBezTo>
                    <a:cubicBezTo>
                      <a:pt x="273" y="938"/>
                      <a:pt x="242" y="1090"/>
                      <a:pt x="212" y="1241"/>
                    </a:cubicBezTo>
                    <a:cubicBezTo>
                      <a:pt x="121" y="1573"/>
                      <a:pt x="91" y="1936"/>
                      <a:pt x="61" y="2269"/>
                    </a:cubicBezTo>
                    <a:cubicBezTo>
                      <a:pt x="0" y="3025"/>
                      <a:pt x="61" y="3812"/>
                      <a:pt x="273" y="4537"/>
                    </a:cubicBezTo>
                    <a:cubicBezTo>
                      <a:pt x="303" y="4749"/>
                      <a:pt x="454" y="5384"/>
                      <a:pt x="635" y="5505"/>
                    </a:cubicBezTo>
                    <a:cubicBezTo>
                      <a:pt x="650" y="5513"/>
                      <a:pt x="670" y="5516"/>
                      <a:pt x="693" y="5516"/>
                    </a:cubicBezTo>
                    <a:cubicBezTo>
                      <a:pt x="857" y="5516"/>
                      <a:pt x="1195" y="5350"/>
                      <a:pt x="1301" y="5324"/>
                    </a:cubicBezTo>
                    <a:cubicBezTo>
                      <a:pt x="1482" y="5263"/>
                      <a:pt x="1694" y="5173"/>
                      <a:pt x="1906" y="5082"/>
                    </a:cubicBezTo>
                    <a:cubicBezTo>
                      <a:pt x="3206" y="4416"/>
                      <a:pt x="4265" y="3297"/>
                      <a:pt x="4930" y="1967"/>
                    </a:cubicBezTo>
                    <a:cubicBezTo>
                      <a:pt x="5202" y="1422"/>
                      <a:pt x="5021" y="757"/>
                      <a:pt x="4537" y="394"/>
                    </a:cubicBezTo>
                    <a:cubicBezTo>
                      <a:pt x="4083" y="31"/>
                      <a:pt x="3357" y="1"/>
                      <a:pt x="2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4"/>
              <p:cNvSpPr/>
              <p:nvPr/>
            </p:nvSpPr>
            <p:spPr>
              <a:xfrm>
                <a:off x="6587596" y="1086705"/>
                <a:ext cx="402338" cy="301336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6683" extrusionOk="0">
                    <a:moveTo>
                      <a:pt x="1858" y="1"/>
                    </a:moveTo>
                    <a:cubicBezTo>
                      <a:pt x="1040" y="1"/>
                      <a:pt x="268" y="362"/>
                      <a:pt x="152" y="1329"/>
                    </a:cubicBezTo>
                    <a:cubicBezTo>
                      <a:pt x="1" y="2509"/>
                      <a:pt x="1362" y="3718"/>
                      <a:pt x="2420" y="3991"/>
                    </a:cubicBezTo>
                    <a:cubicBezTo>
                      <a:pt x="2551" y="4029"/>
                      <a:pt x="2677" y="4040"/>
                      <a:pt x="2799" y="4040"/>
                    </a:cubicBezTo>
                    <a:cubicBezTo>
                      <a:pt x="2961" y="4040"/>
                      <a:pt x="3118" y="4021"/>
                      <a:pt x="3277" y="4021"/>
                    </a:cubicBezTo>
                    <a:cubicBezTo>
                      <a:pt x="3468" y="4021"/>
                      <a:pt x="3663" y="4049"/>
                      <a:pt x="3872" y="4172"/>
                    </a:cubicBezTo>
                    <a:cubicBezTo>
                      <a:pt x="4235" y="4444"/>
                      <a:pt x="4507" y="4777"/>
                      <a:pt x="4719" y="5140"/>
                    </a:cubicBezTo>
                    <a:cubicBezTo>
                      <a:pt x="5021" y="5896"/>
                      <a:pt x="5596" y="6652"/>
                      <a:pt x="6503" y="6682"/>
                    </a:cubicBezTo>
                    <a:cubicBezTo>
                      <a:pt x="7138" y="6652"/>
                      <a:pt x="7743" y="6350"/>
                      <a:pt x="8167" y="5835"/>
                    </a:cubicBezTo>
                    <a:cubicBezTo>
                      <a:pt x="8650" y="5321"/>
                      <a:pt x="8923" y="4656"/>
                      <a:pt x="8378" y="4081"/>
                    </a:cubicBezTo>
                    <a:cubicBezTo>
                      <a:pt x="7925" y="3688"/>
                      <a:pt x="7350" y="3386"/>
                      <a:pt x="6745" y="3265"/>
                    </a:cubicBezTo>
                    <a:cubicBezTo>
                      <a:pt x="7168" y="2055"/>
                      <a:pt x="6775" y="29"/>
                      <a:pt x="5203" y="29"/>
                    </a:cubicBezTo>
                    <a:cubicBezTo>
                      <a:pt x="4719" y="29"/>
                      <a:pt x="4205" y="150"/>
                      <a:pt x="3781" y="392"/>
                    </a:cubicBezTo>
                    <a:cubicBezTo>
                      <a:pt x="3672" y="446"/>
                      <a:pt x="3602" y="469"/>
                      <a:pt x="3543" y="469"/>
                    </a:cubicBezTo>
                    <a:cubicBezTo>
                      <a:pt x="3439" y="469"/>
                      <a:pt x="3369" y="397"/>
                      <a:pt x="3176" y="301"/>
                    </a:cubicBezTo>
                    <a:cubicBezTo>
                      <a:pt x="2795" y="116"/>
                      <a:pt x="2319" y="1"/>
                      <a:pt x="1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>
                <a:off x="6676243" y="1274820"/>
                <a:ext cx="196412" cy="319327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7082" extrusionOk="0">
                    <a:moveTo>
                      <a:pt x="4356" y="0"/>
                    </a:moveTo>
                    <a:lnTo>
                      <a:pt x="4356" y="0"/>
                    </a:lnTo>
                    <a:cubicBezTo>
                      <a:pt x="3841" y="182"/>
                      <a:pt x="3297" y="363"/>
                      <a:pt x="2753" y="514"/>
                    </a:cubicBezTo>
                    <a:lnTo>
                      <a:pt x="2239" y="665"/>
                    </a:lnTo>
                    <a:cubicBezTo>
                      <a:pt x="2118" y="696"/>
                      <a:pt x="1997" y="756"/>
                      <a:pt x="1906" y="817"/>
                    </a:cubicBezTo>
                    <a:cubicBezTo>
                      <a:pt x="1845" y="968"/>
                      <a:pt x="1785" y="1119"/>
                      <a:pt x="1755" y="1270"/>
                    </a:cubicBezTo>
                    <a:cubicBezTo>
                      <a:pt x="1452" y="2359"/>
                      <a:pt x="1180" y="3418"/>
                      <a:pt x="878" y="4506"/>
                    </a:cubicBezTo>
                    <a:cubicBezTo>
                      <a:pt x="666" y="5293"/>
                      <a:pt x="0" y="6956"/>
                      <a:pt x="1392" y="7077"/>
                    </a:cubicBezTo>
                    <a:cubicBezTo>
                      <a:pt x="1442" y="7080"/>
                      <a:pt x="1492" y="7081"/>
                      <a:pt x="1542" y="7081"/>
                    </a:cubicBezTo>
                    <a:cubicBezTo>
                      <a:pt x="2633" y="7081"/>
                      <a:pt x="3619" y="6456"/>
                      <a:pt x="4053" y="5444"/>
                    </a:cubicBezTo>
                    <a:cubicBezTo>
                      <a:pt x="4325" y="4779"/>
                      <a:pt x="4265" y="3932"/>
                      <a:pt x="4295" y="3236"/>
                    </a:cubicBezTo>
                    <a:cubicBezTo>
                      <a:pt x="4295" y="2147"/>
                      <a:pt x="4325" y="1089"/>
                      <a:pt x="4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>
                <a:off x="6633948" y="1162817"/>
                <a:ext cx="270089" cy="26779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939" extrusionOk="0">
                    <a:moveTo>
                      <a:pt x="3536" y="0"/>
                    </a:moveTo>
                    <a:cubicBezTo>
                      <a:pt x="3019" y="0"/>
                      <a:pt x="2530" y="175"/>
                      <a:pt x="2178" y="609"/>
                    </a:cubicBezTo>
                    <a:cubicBezTo>
                      <a:pt x="1574" y="1305"/>
                      <a:pt x="1090" y="2091"/>
                      <a:pt x="636" y="2907"/>
                    </a:cubicBezTo>
                    <a:cubicBezTo>
                      <a:pt x="334" y="3361"/>
                      <a:pt x="122" y="3906"/>
                      <a:pt x="31" y="4480"/>
                    </a:cubicBezTo>
                    <a:cubicBezTo>
                      <a:pt x="1" y="5146"/>
                      <a:pt x="575" y="5357"/>
                      <a:pt x="1120" y="5569"/>
                    </a:cubicBezTo>
                    <a:cubicBezTo>
                      <a:pt x="1619" y="5793"/>
                      <a:pt x="2168" y="5938"/>
                      <a:pt x="2715" y="5938"/>
                    </a:cubicBezTo>
                    <a:cubicBezTo>
                      <a:pt x="3129" y="5938"/>
                      <a:pt x="3542" y="5855"/>
                      <a:pt x="3933" y="5660"/>
                    </a:cubicBezTo>
                    <a:cubicBezTo>
                      <a:pt x="4628" y="5297"/>
                      <a:pt x="5142" y="4631"/>
                      <a:pt x="5354" y="3875"/>
                    </a:cubicBezTo>
                    <a:cubicBezTo>
                      <a:pt x="5566" y="3149"/>
                      <a:pt x="5747" y="2424"/>
                      <a:pt x="5838" y="1698"/>
                    </a:cubicBezTo>
                    <a:cubicBezTo>
                      <a:pt x="5868" y="1395"/>
                      <a:pt x="5989" y="1184"/>
                      <a:pt x="5778" y="972"/>
                    </a:cubicBezTo>
                    <a:cubicBezTo>
                      <a:pt x="5241" y="435"/>
                      <a:pt x="4353" y="0"/>
                      <a:pt x="3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6593954" y="1033995"/>
                <a:ext cx="426371" cy="238391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5287" extrusionOk="0">
                    <a:moveTo>
                      <a:pt x="4878" y="1"/>
                    </a:moveTo>
                    <a:cubicBezTo>
                      <a:pt x="4693" y="1"/>
                      <a:pt x="4501" y="35"/>
                      <a:pt x="4305" y="109"/>
                    </a:cubicBezTo>
                    <a:cubicBezTo>
                      <a:pt x="3912" y="290"/>
                      <a:pt x="3549" y="532"/>
                      <a:pt x="3217" y="804"/>
                    </a:cubicBezTo>
                    <a:cubicBezTo>
                      <a:pt x="3111" y="895"/>
                      <a:pt x="3043" y="918"/>
                      <a:pt x="2963" y="918"/>
                    </a:cubicBezTo>
                    <a:cubicBezTo>
                      <a:pt x="2884" y="918"/>
                      <a:pt x="2793" y="895"/>
                      <a:pt x="2642" y="895"/>
                    </a:cubicBezTo>
                    <a:cubicBezTo>
                      <a:pt x="2605" y="893"/>
                      <a:pt x="2568" y="892"/>
                      <a:pt x="2530" y="892"/>
                    </a:cubicBezTo>
                    <a:cubicBezTo>
                      <a:pt x="1475" y="892"/>
                      <a:pt x="0" y="1696"/>
                      <a:pt x="555" y="2952"/>
                    </a:cubicBezTo>
                    <a:cubicBezTo>
                      <a:pt x="927" y="3722"/>
                      <a:pt x="2022" y="4189"/>
                      <a:pt x="2897" y="4189"/>
                    </a:cubicBezTo>
                    <a:cubicBezTo>
                      <a:pt x="3019" y="4189"/>
                      <a:pt x="3136" y="4180"/>
                      <a:pt x="3247" y="4162"/>
                    </a:cubicBezTo>
                    <a:cubicBezTo>
                      <a:pt x="3637" y="4088"/>
                      <a:pt x="3909" y="3878"/>
                      <a:pt x="4285" y="3878"/>
                    </a:cubicBezTo>
                    <a:cubicBezTo>
                      <a:pt x="4375" y="3878"/>
                      <a:pt x="4472" y="3890"/>
                      <a:pt x="4578" y="3920"/>
                    </a:cubicBezTo>
                    <a:cubicBezTo>
                      <a:pt x="4941" y="4041"/>
                      <a:pt x="5273" y="4222"/>
                      <a:pt x="5576" y="4464"/>
                    </a:cubicBezTo>
                    <a:cubicBezTo>
                      <a:pt x="6000" y="4912"/>
                      <a:pt x="6572" y="5286"/>
                      <a:pt x="7175" y="5286"/>
                    </a:cubicBezTo>
                    <a:cubicBezTo>
                      <a:pt x="7346" y="5286"/>
                      <a:pt x="7520" y="5256"/>
                      <a:pt x="7693" y="5190"/>
                    </a:cubicBezTo>
                    <a:cubicBezTo>
                      <a:pt x="8298" y="4948"/>
                      <a:pt x="8751" y="4494"/>
                      <a:pt x="8963" y="3889"/>
                    </a:cubicBezTo>
                    <a:cubicBezTo>
                      <a:pt x="9456" y="2604"/>
                      <a:pt x="8166" y="2308"/>
                      <a:pt x="7132" y="2308"/>
                    </a:cubicBezTo>
                    <a:cubicBezTo>
                      <a:pt x="7023" y="2308"/>
                      <a:pt x="6917" y="2311"/>
                      <a:pt x="6816" y="2317"/>
                    </a:cubicBezTo>
                    <a:cubicBezTo>
                      <a:pt x="6842" y="1203"/>
                      <a:pt x="5981" y="1"/>
                      <a:pt x="4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6853447" y="1275812"/>
                <a:ext cx="61593" cy="51222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36" extrusionOk="0">
                    <a:moveTo>
                      <a:pt x="797" y="0"/>
                    </a:moveTo>
                    <a:cubicBezTo>
                      <a:pt x="636" y="0"/>
                      <a:pt x="454" y="92"/>
                      <a:pt x="305" y="311"/>
                    </a:cubicBezTo>
                    <a:cubicBezTo>
                      <a:pt x="0" y="757"/>
                      <a:pt x="240" y="1135"/>
                      <a:pt x="568" y="1135"/>
                    </a:cubicBezTo>
                    <a:cubicBezTo>
                      <a:pt x="729" y="1135"/>
                      <a:pt x="911" y="1044"/>
                      <a:pt x="1061" y="825"/>
                    </a:cubicBezTo>
                    <a:cubicBezTo>
                      <a:pt x="1365" y="379"/>
                      <a:pt x="1125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6665331" y="1246865"/>
                <a:ext cx="77780" cy="67004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486" extrusionOk="0">
                    <a:moveTo>
                      <a:pt x="1608" y="1"/>
                    </a:moveTo>
                    <a:cubicBezTo>
                      <a:pt x="1522" y="1"/>
                      <a:pt x="1328" y="294"/>
                      <a:pt x="1301" y="348"/>
                    </a:cubicBezTo>
                    <a:cubicBezTo>
                      <a:pt x="1089" y="590"/>
                      <a:pt x="817" y="741"/>
                      <a:pt x="515" y="832"/>
                    </a:cubicBezTo>
                    <a:cubicBezTo>
                      <a:pt x="303" y="892"/>
                      <a:pt x="0" y="892"/>
                      <a:pt x="121" y="1195"/>
                    </a:cubicBezTo>
                    <a:cubicBezTo>
                      <a:pt x="242" y="1388"/>
                      <a:pt x="441" y="1485"/>
                      <a:pt x="639" y="1485"/>
                    </a:cubicBezTo>
                    <a:cubicBezTo>
                      <a:pt x="689" y="1485"/>
                      <a:pt x="738" y="1479"/>
                      <a:pt x="787" y="1467"/>
                    </a:cubicBezTo>
                    <a:cubicBezTo>
                      <a:pt x="938" y="1376"/>
                      <a:pt x="394" y="1316"/>
                      <a:pt x="394" y="1316"/>
                    </a:cubicBezTo>
                    <a:cubicBezTo>
                      <a:pt x="91" y="1164"/>
                      <a:pt x="273" y="1013"/>
                      <a:pt x="515" y="953"/>
                    </a:cubicBezTo>
                    <a:cubicBezTo>
                      <a:pt x="817" y="862"/>
                      <a:pt x="1120" y="681"/>
                      <a:pt x="1361" y="439"/>
                    </a:cubicBezTo>
                    <a:cubicBezTo>
                      <a:pt x="1422" y="378"/>
                      <a:pt x="1724" y="136"/>
                      <a:pt x="1634" y="15"/>
                    </a:cubicBezTo>
                    <a:cubicBezTo>
                      <a:pt x="1627" y="5"/>
                      <a:pt x="1618" y="1"/>
                      <a:pt x="1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6755466" y="1260076"/>
                <a:ext cx="29804" cy="24439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42" extrusionOk="0">
                    <a:moveTo>
                      <a:pt x="346" y="1"/>
                    </a:moveTo>
                    <a:cubicBezTo>
                      <a:pt x="173" y="1"/>
                      <a:pt x="1" y="158"/>
                      <a:pt x="58" y="388"/>
                    </a:cubicBezTo>
                    <a:cubicBezTo>
                      <a:pt x="112" y="495"/>
                      <a:pt x="208" y="542"/>
                      <a:pt x="305" y="542"/>
                    </a:cubicBezTo>
                    <a:cubicBezTo>
                      <a:pt x="481" y="542"/>
                      <a:pt x="661" y="390"/>
                      <a:pt x="602" y="176"/>
                    </a:cubicBezTo>
                    <a:cubicBezTo>
                      <a:pt x="547" y="54"/>
                      <a:pt x="44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6694459" y="1242536"/>
                <a:ext cx="18126" cy="1488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30" extrusionOk="0">
                    <a:moveTo>
                      <a:pt x="211" y="1"/>
                    </a:moveTo>
                    <a:cubicBezTo>
                      <a:pt x="103" y="1"/>
                      <a:pt x="1" y="98"/>
                      <a:pt x="20" y="232"/>
                    </a:cubicBezTo>
                    <a:cubicBezTo>
                      <a:pt x="65" y="300"/>
                      <a:pt x="131" y="329"/>
                      <a:pt x="194" y="329"/>
                    </a:cubicBezTo>
                    <a:cubicBezTo>
                      <a:pt x="301" y="329"/>
                      <a:pt x="402" y="244"/>
                      <a:pt x="383" y="111"/>
                    </a:cubicBezTo>
                    <a:cubicBezTo>
                      <a:pt x="338" y="33"/>
                      <a:pt x="274" y="1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6662445" y="1329334"/>
                <a:ext cx="62946" cy="39318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872" extrusionOk="0">
                    <a:moveTo>
                      <a:pt x="155" y="1"/>
                    </a:moveTo>
                    <a:lnTo>
                      <a:pt x="155" y="1"/>
                    </a:lnTo>
                    <a:cubicBezTo>
                      <a:pt x="0" y="669"/>
                      <a:pt x="160" y="871"/>
                      <a:pt x="411" y="871"/>
                    </a:cubicBezTo>
                    <a:cubicBezTo>
                      <a:pt x="796" y="871"/>
                      <a:pt x="1395" y="394"/>
                      <a:pt x="1395" y="394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4"/>
          <p:cNvSpPr txBox="1">
            <a:spLocks noGrp="1"/>
          </p:cNvSpPr>
          <p:nvPr>
            <p:ph type="body" idx="1"/>
          </p:nvPr>
        </p:nvSpPr>
        <p:spPr>
          <a:xfrm>
            <a:off x="2080413" y="1795291"/>
            <a:ext cx="6843000" cy="25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•</a:t>
            </a:r>
            <a:r>
              <a:rPr lang="en" sz="1900" dirty="0"/>
              <a:t>מצאנו באתר הליגה הגרמנית הרשמי מאגר מאוד רחב עם יותר מ-10 שנים של עונות בהם יש לנו מידע על כל שחקן </a:t>
            </a:r>
            <a:r>
              <a:rPr lang="he-IL" sz="1900" dirty="0"/>
              <a:t>     </a:t>
            </a:r>
            <a:r>
              <a:rPr lang="en" sz="1900" dirty="0"/>
              <a:t>ועל כל קבוצה ששיחקו באותה העונה, לצורך הפרויקט בחרנו ב -4העונות האחרונות 2020/21-2023/24</a:t>
            </a:r>
            <a:r>
              <a:rPr lang="he-IL" sz="1900" dirty="0"/>
              <a:t>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900" dirty="0"/>
              <a:t> </a:t>
            </a:r>
            <a:endParaRPr sz="1900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•</a:t>
            </a:r>
            <a:r>
              <a:rPr lang="en" sz="1900" dirty="0"/>
              <a:t>היה עלינו לעשות Data Scraping  </a:t>
            </a:r>
            <a:r>
              <a:rPr lang="he-IL" sz="1900" dirty="0"/>
              <a:t> </a:t>
            </a:r>
            <a:r>
              <a:rPr lang="en" sz="1900" dirty="0"/>
              <a:t>לאתר על מנת לייבא את הנתונים מקובץHTML </a:t>
            </a:r>
            <a:r>
              <a:rPr lang="he-IL" sz="1900" dirty="0"/>
              <a:t> </a:t>
            </a:r>
            <a:r>
              <a:rPr lang="en" sz="1900" dirty="0"/>
              <a:t>לקובץ</a:t>
            </a:r>
            <a:r>
              <a:rPr lang="he-IL" sz="1900" dirty="0"/>
              <a:t> </a:t>
            </a:r>
            <a:r>
              <a:rPr lang="en-US" sz="1900" dirty="0"/>
              <a:t>CSV</a:t>
            </a:r>
            <a:r>
              <a:rPr lang="he-IL" sz="1900" dirty="0"/>
              <a:t>.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•</a:t>
            </a:r>
            <a:r>
              <a:rPr lang="he-IL" sz="1900" dirty="0"/>
              <a:t>למען</a:t>
            </a:r>
            <a:r>
              <a:rPr lang="en" sz="1900" dirty="0"/>
              <a:t> ביצוע ScrapinG</a:t>
            </a:r>
            <a:r>
              <a:rPr lang="he-IL" sz="1900" dirty="0"/>
              <a:t> </a:t>
            </a:r>
            <a:r>
              <a:rPr lang="en" sz="1900" dirty="0"/>
              <a:t>בנינו קוד פייתון שיוכל לזהות את מספר בעיות שנתקלנו בהן.</a:t>
            </a:r>
            <a:endParaRPr sz="1900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</p:txBody>
      </p:sp>
      <p:sp>
        <p:nvSpPr>
          <p:cNvPr id="457" name="Google Shape;457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השיטה </a:t>
            </a:r>
            <a:r>
              <a:rPr lang="he-IL" sz="3800" b="1" dirty="0">
                <a:latin typeface="Amatic SC"/>
                <a:ea typeface="Amatic SC"/>
                <a:cs typeface="Amatic SC"/>
                <a:sym typeface="Amatic SC"/>
              </a:rPr>
              <a:t>- </a:t>
            </a: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scrapinG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>
            <a:spLocks noGrp="1"/>
          </p:cNvSpPr>
          <p:nvPr>
            <p:ph type="body" idx="1"/>
          </p:nvPr>
        </p:nvSpPr>
        <p:spPr>
          <a:xfrm>
            <a:off x="720000" y="1071304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r>
              <a:rPr lang="en" sz="2400" dirty="0"/>
              <a:t>תחילה, נטענו ונוקו מערכי נתונים שונים המכילים סטטיסטיקות של שחקנים, שוערים, התקפה קבוצתית והגנה קבוצתית לעונות 2020-2024</a:t>
            </a:r>
            <a:r>
              <a:rPr lang="he-IL" sz="2400" dirty="0"/>
              <a:t>.</a:t>
            </a:r>
          </a:p>
          <a:p>
            <a:pPr marL="285750" lvl="0" indent="-285750" algn="r" rt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endParaRPr sz="2400" dirty="0"/>
          </a:p>
          <a:p>
            <a:pPr marL="285750" lvl="0" indent="-28575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r>
              <a:rPr lang="en" sz="2400" dirty="0"/>
              <a:t>הנתונים נאספו ונרשמו לפי קבוצות, כך שכל קבוצה קיבלה ממוצע של הסטטיסטיקות שלה.</a:t>
            </a:r>
            <a:endParaRPr lang="he-IL" sz="2400" dirty="0"/>
          </a:p>
          <a:p>
            <a:pPr marL="285750" lvl="0" indent="-28575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endParaRPr sz="2400" dirty="0"/>
          </a:p>
          <a:p>
            <a:pPr marL="285750" lvl="0" indent="-285750" algn="r" rtl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r>
              <a:rPr lang="en" sz="2400" dirty="0"/>
              <a:t>התאמנו את העמודות של מערך הנתונים החדש לעמודות שימושיות באימון המודל, כדי לוודא שהמודל יכול לעבד את הנתונים החדשים כראוי.</a:t>
            </a:r>
            <a:endParaRPr sz="2400" dirty="0"/>
          </a:p>
        </p:txBody>
      </p:sp>
      <p:sp>
        <p:nvSpPr>
          <p:cNvPr id="463" name="Google Shape;463;p3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Amatic SC"/>
                <a:ea typeface="Amatic SC"/>
                <a:cs typeface="Amatic SC"/>
                <a:sym typeface="Amatic SC"/>
              </a:rPr>
              <a:t>השיטה - איחוד datasets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/>
          <p:nvPr/>
        </p:nvSpPr>
        <p:spPr>
          <a:xfrm>
            <a:off x="1774350" y="240472"/>
            <a:ext cx="1714576" cy="1172718"/>
          </a:xfrm>
          <a:custGeom>
            <a:avLst/>
            <a:gdLst/>
            <a:ahLst/>
            <a:cxnLst/>
            <a:rect l="l" t="t" r="r" b="b"/>
            <a:pathLst>
              <a:path w="5235348" h="4114800" extrusionOk="0">
                <a:moveTo>
                  <a:pt x="0" y="0"/>
                </a:moveTo>
                <a:lnTo>
                  <a:pt x="5235348" y="0"/>
                </a:lnTo>
                <a:lnTo>
                  <a:pt x="52353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9" name="Google Shape;469;p36"/>
          <p:cNvSpPr txBox="1">
            <a:spLocks noGrp="1"/>
          </p:cNvSpPr>
          <p:nvPr>
            <p:ph type="body" idx="1"/>
          </p:nvPr>
        </p:nvSpPr>
        <p:spPr>
          <a:xfrm>
            <a:off x="720000" y="1315854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dirty="0"/>
              <a:t>•מאמן מודלים רבים של עץ החלטות על דגימות שונות של הנתונים מבצע ממוצע של התחזיות שלהם כדי לקבל חיזוי מדויק יותר.</a:t>
            </a:r>
            <a:endParaRPr sz="2200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•המודל מחשב ממוצע של תחזיות מעצים בודדים, אשר מאומנים על מדגמים אקראיים של הנתונים והתכונות.</a:t>
            </a:r>
            <a:endParaRPr sz="2200" dirty="0"/>
          </a:p>
          <a:p>
            <a:pPr marL="0" lvl="0" indent="0" algn="r" rt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dirty="0"/>
              <a:t>•</a:t>
            </a:r>
            <a:r>
              <a:rPr lang="he-IL" sz="2200" dirty="0"/>
              <a:t>לבסוף </a:t>
            </a:r>
            <a:r>
              <a:rPr lang="en" sz="2200" dirty="0"/>
              <a:t>המודל דירג את הקבוצות לפי מספר הנקודות החזויות בטבלה שהיא התוצר הסופי של המודל.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Amatic SC"/>
                <a:ea typeface="Amatic SC"/>
                <a:cs typeface="Amatic SC"/>
                <a:sym typeface="Amatic SC"/>
              </a:rPr>
              <a:t>השיטה - Random Forest Regressor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37"/>
          <p:cNvGrpSpPr/>
          <p:nvPr/>
        </p:nvGrpSpPr>
        <p:grpSpPr>
          <a:xfrm>
            <a:off x="-610214" y="299531"/>
            <a:ext cx="4211216" cy="6577804"/>
            <a:chOff x="-1479230" y="539507"/>
            <a:chExt cx="4403196" cy="6877671"/>
          </a:xfrm>
        </p:grpSpPr>
        <p:grpSp>
          <p:nvGrpSpPr>
            <p:cNvPr id="476" name="Google Shape;476;p37"/>
            <p:cNvGrpSpPr/>
            <p:nvPr/>
          </p:nvGrpSpPr>
          <p:grpSpPr>
            <a:xfrm flipH="1">
              <a:off x="-1479230" y="610137"/>
              <a:ext cx="3879558" cy="6807040"/>
              <a:chOff x="5037000" y="744925"/>
              <a:chExt cx="2293425" cy="4024025"/>
            </a:xfrm>
          </p:grpSpPr>
          <p:sp>
            <p:nvSpPr>
              <p:cNvPr id="477" name="Google Shape;477;p37"/>
              <p:cNvSpPr/>
              <p:nvPr/>
            </p:nvSpPr>
            <p:spPr>
              <a:xfrm>
                <a:off x="6935975" y="2688900"/>
                <a:ext cx="394450" cy="375950"/>
              </a:xfrm>
              <a:custGeom>
                <a:avLst/>
                <a:gdLst/>
                <a:ahLst/>
                <a:cxnLst/>
                <a:rect l="l" t="t" r="r" b="b"/>
                <a:pathLst>
                  <a:path w="15778" h="15038" extrusionOk="0">
                    <a:moveTo>
                      <a:pt x="5002" y="1"/>
                    </a:moveTo>
                    <a:cubicBezTo>
                      <a:pt x="4385" y="1"/>
                      <a:pt x="3829" y="301"/>
                      <a:pt x="3430" y="757"/>
                    </a:cubicBezTo>
                    <a:cubicBezTo>
                      <a:pt x="3056" y="1194"/>
                      <a:pt x="2744" y="1755"/>
                      <a:pt x="2557" y="2316"/>
                    </a:cubicBezTo>
                    <a:cubicBezTo>
                      <a:pt x="2183" y="3314"/>
                      <a:pt x="437" y="5434"/>
                      <a:pt x="0" y="6432"/>
                    </a:cubicBezTo>
                    <a:lnTo>
                      <a:pt x="4116" y="10860"/>
                    </a:lnTo>
                    <a:cubicBezTo>
                      <a:pt x="4243" y="10788"/>
                      <a:pt x="4411" y="10756"/>
                      <a:pt x="4611" y="10756"/>
                    </a:cubicBezTo>
                    <a:cubicBezTo>
                      <a:pt x="5789" y="10756"/>
                      <a:pt x="8057" y="11859"/>
                      <a:pt x="9230" y="12232"/>
                    </a:cubicBezTo>
                    <a:cubicBezTo>
                      <a:pt x="10477" y="12544"/>
                      <a:pt x="11600" y="13105"/>
                      <a:pt x="12597" y="13853"/>
                    </a:cubicBezTo>
                    <a:cubicBezTo>
                      <a:pt x="13034" y="14290"/>
                      <a:pt x="13533" y="14664"/>
                      <a:pt x="14094" y="14976"/>
                    </a:cubicBezTo>
                    <a:cubicBezTo>
                      <a:pt x="14232" y="15017"/>
                      <a:pt x="14373" y="15037"/>
                      <a:pt x="14513" y="15037"/>
                    </a:cubicBezTo>
                    <a:cubicBezTo>
                      <a:pt x="15006" y="15037"/>
                      <a:pt x="15487" y="14789"/>
                      <a:pt x="15778" y="14352"/>
                    </a:cubicBezTo>
                    <a:lnTo>
                      <a:pt x="5176" y="9"/>
                    </a:lnTo>
                    <a:cubicBezTo>
                      <a:pt x="5118" y="3"/>
                      <a:pt x="5060" y="1"/>
                      <a:pt x="5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5769775" y="2659475"/>
                <a:ext cx="1269100" cy="929400"/>
              </a:xfrm>
              <a:custGeom>
                <a:avLst/>
                <a:gdLst/>
                <a:ahLst/>
                <a:cxnLst/>
                <a:rect l="l" t="t" r="r" b="b"/>
                <a:pathLst>
                  <a:path w="50764" h="37176" extrusionOk="0">
                    <a:moveTo>
                      <a:pt x="12597" y="1"/>
                    </a:moveTo>
                    <a:cubicBezTo>
                      <a:pt x="11288" y="188"/>
                      <a:pt x="9853" y="687"/>
                      <a:pt x="9167" y="1809"/>
                    </a:cubicBezTo>
                    <a:cubicBezTo>
                      <a:pt x="6112" y="6736"/>
                      <a:pt x="2245" y="12785"/>
                      <a:pt x="0" y="18149"/>
                    </a:cubicBezTo>
                    <a:cubicBezTo>
                      <a:pt x="3680" y="23824"/>
                      <a:pt x="8918" y="28813"/>
                      <a:pt x="14032" y="33240"/>
                    </a:cubicBezTo>
                    <a:cubicBezTo>
                      <a:pt x="16389" y="35296"/>
                      <a:pt x="19274" y="37175"/>
                      <a:pt x="22402" y="37175"/>
                    </a:cubicBezTo>
                    <a:cubicBezTo>
                      <a:pt x="22501" y="37175"/>
                      <a:pt x="22601" y="37173"/>
                      <a:pt x="22700" y="37169"/>
                    </a:cubicBezTo>
                    <a:cubicBezTo>
                      <a:pt x="25133" y="37045"/>
                      <a:pt x="27315" y="35797"/>
                      <a:pt x="29373" y="34488"/>
                    </a:cubicBezTo>
                    <a:cubicBezTo>
                      <a:pt x="37979" y="28688"/>
                      <a:pt x="44403" y="20269"/>
                      <a:pt x="50764" y="12037"/>
                    </a:cubicBezTo>
                    <a:cubicBezTo>
                      <a:pt x="49205" y="9480"/>
                      <a:pt x="49330" y="8856"/>
                      <a:pt x="46648" y="7609"/>
                    </a:cubicBezTo>
                    <a:cubicBezTo>
                      <a:pt x="40911" y="10727"/>
                      <a:pt x="32866" y="12598"/>
                      <a:pt x="27502" y="16278"/>
                    </a:cubicBezTo>
                    <a:cubicBezTo>
                      <a:pt x="26317" y="16964"/>
                      <a:pt x="25320" y="17837"/>
                      <a:pt x="24384" y="18897"/>
                    </a:cubicBezTo>
                    <a:cubicBezTo>
                      <a:pt x="23511" y="19957"/>
                      <a:pt x="22638" y="21454"/>
                      <a:pt x="22825" y="22763"/>
                    </a:cubicBezTo>
                    <a:cubicBezTo>
                      <a:pt x="21453" y="14407"/>
                      <a:pt x="17898" y="6611"/>
                      <a:pt x="12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5242932" y="4596899"/>
                <a:ext cx="451164" cy="172051"/>
              </a:xfrm>
              <a:custGeom>
                <a:avLst/>
                <a:gdLst/>
                <a:ahLst/>
                <a:cxnLst/>
                <a:rect l="l" t="t" r="r" b="b"/>
                <a:pathLst>
                  <a:path w="18647" h="7111" extrusionOk="0">
                    <a:moveTo>
                      <a:pt x="15965" y="1"/>
                    </a:moveTo>
                    <a:lnTo>
                      <a:pt x="8669" y="313"/>
                    </a:lnTo>
                    <a:cubicBezTo>
                      <a:pt x="8544" y="1373"/>
                      <a:pt x="6985" y="2184"/>
                      <a:pt x="5800" y="3057"/>
                    </a:cubicBezTo>
                    <a:cubicBezTo>
                      <a:pt x="4864" y="3867"/>
                      <a:pt x="3742" y="4491"/>
                      <a:pt x="2495" y="4803"/>
                    </a:cubicBezTo>
                    <a:cubicBezTo>
                      <a:pt x="1871" y="4928"/>
                      <a:pt x="1310" y="5115"/>
                      <a:pt x="748" y="5302"/>
                    </a:cubicBezTo>
                    <a:cubicBezTo>
                      <a:pt x="187" y="5738"/>
                      <a:pt x="0" y="6424"/>
                      <a:pt x="250" y="7110"/>
                    </a:cubicBezTo>
                    <a:lnTo>
                      <a:pt x="18086" y="7110"/>
                    </a:lnTo>
                    <a:cubicBezTo>
                      <a:pt x="18522" y="6549"/>
                      <a:pt x="18647" y="5863"/>
                      <a:pt x="18522" y="5239"/>
                    </a:cubicBezTo>
                    <a:cubicBezTo>
                      <a:pt x="18335" y="4616"/>
                      <a:pt x="18086" y="4117"/>
                      <a:pt x="17774" y="3618"/>
                    </a:cubicBezTo>
                    <a:cubicBezTo>
                      <a:pt x="17212" y="2683"/>
                      <a:pt x="16526" y="936"/>
                      <a:pt x="159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5359117" y="2615738"/>
                <a:ext cx="820840" cy="1992192"/>
              </a:xfrm>
              <a:custGeom>
                <a:avLst/>
                <a:gdLst/>
                <a:ahLst/>
                <a:cxnLst/>
                <a:rect l="l" t="t" r="r" b="b"/>
                <a:pathLst>
                  <a:path w="33926" h="82339" extrusionOk="0">
                    <a:moveTo>
                      <a:pt x="4927" y="1"/>
                    </a:moveTo>
                    <a:cubicBezTo>
                      <a:pt x="374" y="27191"/>
                      <a:pt x="0" y="54881"/>
                      <a:pt x="3867" y="82196"/>
                    </a:cubicBezTo>
                    <a:cubicBezTo>
                      <a:pt x="4772" y="82289"/>
                      <a:pt x="5686" y="82338"/>
                      <a:pt x="6599" y="82338"/>
                    </a:cubicBezTo>
                    <a:cubicBezTo>
                      <a:pt x="8139" y="82338"/>
                      <a:pt x="9676" y="82197"/>
                      <a:pt x="11163" y="81884"/>
                    </a:cubicBezTo>
                    <a:cubicBezTo>
                      <a:pt x="10041" y="74587"/>
                      <a:pt x="15092" y="66730"/>
                      <a:pt x="16526" y="59433"/>
                    </a:cubicBezTo>
                    <a:cubicBezTo>
                      <a:pt x="17961" y="52199"/>
                      <a:pt x="18584" y="44154"/>
                      <a:pt x="15279" y="37481"/>
                    </a:cubicBezTo>
                    <a:cubicBezTo>
                      <a:pt x="18023" y="31869"/>
                      <a:pt x="20767" y="26256"/>
                      <a:pt x="24509" y="21267"/>
                    </a:cubicBezTo>
                    <a:cubicBezTo>
                      <a:pt x="26879" y="18086"/>
                      <a:pt x="29685" y="15093"/>
                      <a:pt x="31431" y="11538"/>
                    </a:cubicBezTo>
                    <a:cubicBezTo>
                      <a:pt x="33177" y="7983"/>
                      <a:pt x="33926" y="3369"/>
                      <a:pt x="31743" y="63"/>
                    </a:cubicBez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1" name="Google Shape;481;p37"/>
              <p:cNvGrpSpPr/>
              <p:nvPr/>
            </p:nvGrpSpPr>
            <p:grpSpPr>
              <a:xfrm>
                <a:off x="5037000" y="744925"/>
                <a:ext cx="433450" cy="1032150"/>
                <a:chOff x="5037000" y="744925"/>
                <a:chExt cx="433450" cy="1032150"/>
              </a:xfrm>
            </p:grpSpPr>
            <p:sp>
              <p:nvSpPr>
                <p:cNvPr id="482" name="Google Shape;482;p37"/>
                <p:cNvSpPr/>
                <p:nvPr/>
              </p:nvSpPr>
              <p:spPr>
                <a:xfrm>
                  <a:off x="5099350" y="971000"/>
                  <a:ext cx="371100" cy="80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4" h="32243" extrusionOk="0">
                      <a:moveTo>
                        <a:pt x="3805" y="0"/>
                      </a:moveTo>
                      <a:cubicBezTo>
                        <a:pt x="2495" y="0"/>
                        <a:pt x="1248" y="188"/>
                        <a:pt x="1" y="499"/>
                      </a:cubicBezTo>
                      <a:cubicBezTo>
                        <a:pt x="188" y="8295"/>
                        <a:pt x="1497" y="16028"/>
                        <a:pt x="3930" y="23449"/>
                      </a:cubicBezTo>
                      <a:cubicBezTo>
                        <a:pt x="4990" y="26692"/>
                        <a:pt x="6674" y="29685"/>
                        <a:pt x="8919" y="32242"/>
                      </a:cubicBezTo>
                      <a:cubicBezTo>
                        <a:pt x="11663" y="31369"/>
                        <a:pt x="13908" y="28812"/>
                        <a:pt x="14843" y="26006"/>
                      </a:cubicBezTo>
                      <a:cubicBezTo>
                        <a:pt x="13534" y="23511"/>
                        <a:pt x="11663" y="21329"/>
                        <a:pt x="9418" y="19645"/>
                      </a:cubicBezTo>
                      <a:cubicBezTo>
                        <a:pt x="9605" y="16215"/>
                        <a:pt x="9480" y="12535"/>
                        <a:pt x="8233" y="9293"/>
                      </a:cubicBezTo>
                      <a:cubicBezTo>
                        <a:pt x="7048" y="6174"/>
                        <a:pt x="5052" y="3119"/>
                        <a:pt x="38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7"/>
                <p:cNvSpPr/>
                <p:nvPr/>
              </p:nvSpPr>
              <p:spPr>
                <a:xfrm>
                  <a:off x="5068175" y="858275"/>
                  <a:ext cx="130975" cy="1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5071" extrusionOk="0">
                      <a:moveTo>
                        <a:pt x="3931" y="0"/>
                      </a:moveTo>
                      <a:cubicBezTo>
                        <a:pt x="2821" y="0"/>
                        <a:pt x="63" y="471"/>
                        <a:pt x="63" y="1142"/>
                      </a:cubicBezTo>
                      <a:cubicBezTo>
                        <a:pt x="0" y="2514"/>
                        <a:pt x="437" y="3886"/>
                        <a:pt x="1185" y="5071"/>
                      </a:cubicBezTo>
                      <a:cubicBezTo>
                        <a:pt x="2495" y="4884"/>
                        <a:pt x="3742" y="4697"/>
                        <a:pt x="4990" y="4509"/>
                      </a:cubicBezTo>
                      <a:cubicBezTo>
                        <a:pt x="5239" y="2950"/>
                        <a:pt x="4927" y="1391"/>
                        <a:pt x="4241" y="19"/>
                      </a:cubicBezTo>
                      <a:cubicBezTo>
                        <a:pt x="4164" y="6"/>
                        <a:pt x="4058" y="0"/>
                        <a:pt x="39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7"/>
                <p:cNvSpPr/>
                <p:nvPr/>
              </p:nvSpPr>
              <p:spPr>
                <a:xfrm>
                  <a:off x="5144575" y="760100"/>
                  <a:ext cx="32750" cy="10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4072" extrusionOk="0">
                      <a:moveTo>
                        <a:pt x="612" y="1"/>
                      </a:moveTo>
                      <a:cubicBezTo>
                        <a:pt x="497" y="1"/>
                        <a:pt x="363" y="103"/>
                        <a:pt x="312" y="205"/>
                      </a:cubicBezTo>
                      <a:cubicBezTo>
                        <a:pt x="250" y="329"/>
                        <a:pt x="187" y="516"/>
                        <a:pt x="187" y="641"/>
                      </a:cubicBezTo>
                      <a:cubicBezTo>
                        <a:pt x="0" y="1826"/>
                        <a:pt x="0" y="2949"/>
                        <a:pt x="125" y="4071"/>
                      </a:cubicBezTo>
                      <a:lnTo>
                        <a:pt x="1185" y="4071"/>
                      </a:lnTo>
                      <a:cubicBezTo>
                        <a:pt x="1310" y="2886"/>
                        <a:pt x="1248" y="1764"/>
                        <a:pt x="1123" y="579"/>
                      </a:cubicBezTo>
                      <a:cubicBezTo>
                        <a:pt x="1123" y="454"/>
                        <a:pt x="1060" y="329"/>
                        <a:pt x="998" y="205"/>
                      </a:cubicBezTo>
                      <a:cubicBezTo>
                        <a:pt x="936" y="80"/>
                        <a:pt x="811" y="17"/>
                        <a:pt x="686" y="17"/>
                      </a:cubicBezTo>
                      <a:cubicBezTo>
                        <a:pt x="663" y="6"/>
                        <a:pt x="638" y="1"/>
                        <a:pt x="6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7"/>
                <p:cNvSpPr/>
                <p:nvPr/>
              </p:nvSpPr>
              <p:spPr>
                <a:xfrm>
                  <a:off x="5104025" y="744925"/>
                  <a:ext cx="43675" cy="1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7" h="5053" extrusionOk="0">
                      <a:moveTo>
                        <a:pt x="687" y="1"/>
                      </a:moveTo>
                      <a:cubicBezTo>
                        <a:pt x="437" y="1"/>
                        <a:pt x="188" y="126"/>
                        <a:pt x="126" y="375"/>
                      </a:cubicBezTo>
                      <a:cubicBezTo>
                        <a:pt x="1" y="624"/>
                        <a:pt x="1" y="936"/>
                        <a:pt x="63" y="1186"/>
                      </a:cubicBezTo>
                      <a:cubicBezTo>
                        <a:pt x="126" y="2495"/>
                        <a:pt x="375" y="3805"/>
                        <a:pt x="687" y="5052"/>
                      </a:cubicBezTo>
                      <a:cubicBezTo>
                        <a:pt x="1061" y="5052"/>
                        <a:pt x="1435" y="4928"/>
                        <a:pt x="1747" y="4740"/>
                      </a:cubicBezTo>
                      <a:cubicBezTo>
                        <a:pt x="1560" y="3431"/>
                        <a:pt x="1373" y="2121"/>
                        <a:pt x="1186" y="812"/>
                      </a:cubicBezTo>
                      <a:cubicBezTo>
                        <a:pt x="1186" y="687"/>
                        <a:pt x="1123" y="500"/>
                        <a:pt x="1061" y="313"/>
                      </a:cubicBezTo>
                      <a:cubicBezTo>
                        <a:pt x="999" y="188"/>
                        <a:pt x="874" y="63"/>
                        <a:pt x="6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7"/>
                <p:cNvSpPr/>
                <p:nvPr/>
              </p:nvSpPr>
              <p:spPr>
                <a:xfrm>
                  <a:off x="5057250" y="763650"/>
                  <a:ext cx="63950" cy="1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" h="4803" extrusionOk="0">
                      <a:moveTo>
                        <a:pt x="500" y="0"/>
                      </a:moveTo>
                      <a:cubicBezTo>
                        <a:pt x="250" y="0"/>
                        <a:pt x="63" y="125"/>
                        <a:pt x="63" y="374"/>
                      </a:cubicBezTo>
                      <a:cubicBezTo>
                        <a:pt x="1" y="624"/>
                        <a:pt x="63" y="811"/>
                        <a:pt x="126" y="1060"/>
                      </a:cubicBezTo>
                      <a:cubicBezTo>
                        <a:pt x="500" y="2370"/>
                        <a:pt x="999" y="3617"/>
                        <a:pt x="1622" y="4802"/>
                      </a:cubicBezTo>
                      <a:cubicBezTo>
                        <a:pt x="1997" y="4677"/>
                        <a:pt x="2308" y="4490"/>
                        <a:pt x="2558" y="4179"/>
                      </a:cubicBezTo>
                      <a:cubicBezTo>
                        <a:pt x="2121" y="2931"/>
                        <a:pt x="1622" y="1684"/>
                        <a:pt x="999" y="499"/>
                      </a:cubicBezTo>
                      <a:cubicBezTo>
                        <a:pt x="936" y="250"/>
                        <a:pt x="749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7"/>
                <p:cNvSpPr/>
                <p:nvPr/>
              </p:nvSpPr>
              <p:spPr>
                <a:xfrm>
                  <a:off x="5037000" y="807675"/>
                  <a:ext cx="56150" cy="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3665" extrusionOk="0">
                      <a:moveTo>
                        <a:pt x="312" y="1"/>
                      </a:moveTo>
                      <a:cubicBezTo>
                        <a:pt x="265" y="1"/>
                        <a:pt x="218" y="17"/>
                        <a:pt x="187" y="48"/>
                      </a:cubicBezTo>
                      <a:cubicBezTo>
                        <a:pt x="0" y="110"/>
                        <a:pt x="63" y="360"/>
                        <a:pt x="125" y="547"/>
                      </a:cubicBezTo>
                      <a:cubicBezTo>
                        <a:pt x="374" y="1420"/>
                        <a:pt x="749" y="2230"/>
                        <a:pt x="1123" y="3041"/>
                      </a:cubicBezTo>
                      <a:cubicBezTo>
                        <a:pt x="1247" y="3291"/>
                        <a:pt x="1435" y="3540"/>
                        <a:pt x="1684" y="3665"/>
                      </a:cubicBezTo>
                      <a:cubicBezTo>
                        <a:pt x="1996" y="3353"/>
                        <a:pt x="2183" y="2979"/>
                        <a:pt x="2245" y="2542"/>
                      </a:cubicBezTo>
                      <a:cubicBezTo>
                        <a:pt x="1746" y="1732"/>
                        <a:pt x="1247" y="983"/>
                        <a:pt x="686" y="235"/>
                      </a:cubicBezTo>
                      <a:cubicBezTo>
                        <a:pt x="624" y="172"/>
                        <a:pt x="561" y="110"/>
                        <a:pt x="437" y="48"/>
                      </a:cubicBezTo>
                      <a:cubicBezTo>
                        <a:pt x="406" y="17"/>
                        <a:pt x="359" y="1"/>
                        <a:pt x="3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7"/>
                <p:cNvSpPr/>
                <p:nvPr/>
              </p:nvSpPr>
              <p:spPr>
                <a:xfrm>
                  <a:off x="5160150" y="834725"/>
                  <a:ext cx="826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" h="5514" extrusionOk="0">
                      <a:moveTo>
                        <a:pt x="2699" y="0"/>
                      </a:moveTo>
                      <a:cubicBezTo>
                        <a:pt x="2615" y="0"/>
                        <a:pt x="2540" y="44"/>
                        <a:pt x="2495" y="88"/>
                      </a:cubicBezTo>
                      <a:cubicBezTo>
                        <a:pt x="2371" y="213"/>
                        <a:pt x="2246" y="275"/>
                        <a:pt x="2184" y="400"/>
                      </a:cubicBezTo>
                      <a:cubicBezTo>
                        <a:pt x="1934" y="837"/>
                        <a:pt x="1747" y="1273"/>
                        <a:pt x="1685" y="1710"/>
                      </a:cubicBezTo>
                      <a:cubicBezTo>
                        <a:pt x="1311" y="1772"/>
                        <a:pt x="936" y="1959"/>
                        <a:pt x="687" y="2209"/>
                      </a:cubicBezTo>
                      <a:cubicBezTo>
                        <a:pt x="437" y="2458"/>
                        <a:pt x="250" y="2832"/>
                        <a:pt x="126" y="3144"/>
                      </a:cubicBezTo>
                      <a:cubicBezTo>
                        <a:pt x="1" y="3643"/>
                        <a:pt x="1" y="4142"/>
                        <a:pt x="126" y="4641"/>
                      </a:cubicBezTo>
                      <a:cubicBezTo>
                        <a:pt x="375" y="5140"/>
                        <a:pt x="812" y="5451"/>
                        <a:pt x="1311" y="5514"/>
                      </a:cubicBezTo>
                      <a:cubicBezTo>
                        <a:pt x="1934" y="4828"/>
                        <a:pt x="2433" y="4142"/>
                        <a:pt x="2807" y="3331"/>
                      </a:cubicBezTo>
                      <a:cubicBezTo>
                        <a:pt x="3119" y="2520"/>
                        <a:pt x="3306" y="1647"/>
                        <a:pt x="3244" y="712"/>
                      </a:cubicBezTo>
                      <a:cubicBezTo>
                        <a:pt x="3244" y="587"/>
                        <a:pt x="3244" y="462"/>
                        <a:pt x="3181" y="275"/>
                      </a:cubicBezTo>
                      <a:cubicBezTo>
                        <a:pt x="3119" y="151"/>
                        <a:pt x="2994" y="26"/>
                        <a:pt x="2807" y="26"/>
                      </a:cubicBezTo>
                      <a:cubicBezTo>
                        <a:pt x="2771" y="8"/>
                        <a:pt x="2734" y="0"/>
                        <a:pt x="26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9" name="Google Shape;489;p37"/>
              <p:cNvSpPr/>
              <p:nvPr/>
            </p:nvSpPr>
            <p:spPr>
              <a:xfrm>
                <a:off x="6154850" y="1170550"/>
                <a:ext cx="539475" cy="735925"/>
              </a:xfrm>
              <a:custGeom>
                <a:avLst/>
                <a:gdLst/>
                <a:ahLst/>
                <a:cxnLst/>
                <a:rect l="l" t="t" r="r" b="b"/>
                <a:pathLst>
                  <a:path w="21579" h="29437" extrusionOk="0">
                    <a:moveTo>
                      <a:pt x="18024" y="1"/>
                    </a:moveTo>
                    <a:cubicBezTo>
                      <a:pt x="15966" y="2620"/>
                      <a:pt x="13222" y="4865"/>
                      <a:pt x="11102" y="7609"/>
                    </a:cubicBezTo>
                    <a:cubicBezTo>
                      <a:pt x="8981" y="10353"/>
                      <a:pt x="7859" y="13846"/>
                      <a:pt x="7110" y="17276"/>
                    </a:cubicBezTo>
                    <a:cubicBezTo>
                      <a:pt x="4429" y="18211"/>
                      <a:pt x="1996" y="19770"/>
                      <a:pt x="1" y="21766"/>
                    </a:cubicBezTo>
                    <a:cubicBezTo>
                      <a:pt x="126" y="24697"/>
                      <a:pt x="1560" y="27753"/>
                      <a:pt x="3930" y="29436"/>
                    </a:cubicBezTo>
                    <a:cubicBezTo>
                      <a:pt x="6798" y="27628"/>
                      <a:pt x="9293" y="25196"/>
                      <a:pt x="11226" y="22452"/>
                    </a:cubicBezTo>
                    <a:cubicBezTo>
                      <a:pt x="15654" y="16028"/>
                      <a:pt x="19146" y="8981"/>
                      <a:pt x="21579" y="1560"/>
                    </a:cubicBezTo>
                    <a:cubicBezTo>
                      <a:pt x="20456" y="874"/>
                      <a:pt x="19271" y="375"/>
                      <a:pt x="180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6605425" y="1069225"/>
                <a:ext cx="149700" cy="140350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5614" extrusionOk="0">
                    <a:moveTo>
                      <a:pt x="2059" y="0"/>
                    </a:moveTo>
                    <a:cubicBezTo>
                      <a:pt x="999" y="1123"/>
                      <a:pt x="250" y="2495"/>
                      <a:pt x="1" y="4054"/>
                    </a:cubicBezTo>
                    <a:cubicBezTo>
                      <a:pt x="1186" y="4553"/>
                      <a:pt x="2371" y="5114"/>
                      <a:pt x="3556" y="5613"/>
                    </a:cubicBezTo>
                    <a:cubicBezTo>
                      <a:pt x="4616" y="4740"/>
                      <a:pt x="5364" y="3555"/>
                      <a:pt x="5738" y="2245"/>
                    </a:cubicBezTo>
                    <a:cubicBezTo>
                      <a:pt x="5988" y="1497"/>
                      <a:pt x="2807" y="63"/>
                      <a:pt x="20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6656875" y="975675"/>
                <a:ext cx="48375" cy="102925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4117" extrusionOk="0">
                    <a:moveTo>
                      <a:pt x="1560" y="1"/>
                    </a:moveTo>
                    <a:cubicBezTo>
                      <a:pt x="1435" y="1"/>
                      <a:pt x="1311" y="63"/>
                      <a:pt x="1248" y="188"/>
                    </a:cubicBezTo>
                    <a:cubicBezTo>
                      <a:pt x="1123" y="250"/>
                      <a:pt x="1061" y="375"/>
                      <a:pt x="999" y="499"/>
                    </a:cubicBezTo>
                    <a:cubicBezTo>
                      <a:pt x="562" y="1560"/>
                      <a:pt x="188" y="2620"/>
                      <a:pt x="1" y="3742"/>
                    </a:cubicBezTo>
                    <a:lnTo>
                      <a:pt x="999" y="4117"/>
                    </a:lnTo>
                    <a:cubicBezTo>
                      <a:pt x="1435" y="3056"/>
                      <a:pt x="1747" y="1934"/>
                      <a:pt x="1872" y="811"/>
                    </a:cubicBezTo>
                    <a:cubicBezTo>
                      <a:pt x="1934" y="687"/>
                      <a:pt x="1934" y="499"/>
                      <a:pt x="1872" y="312"/>
                    </a:cubicBezTo>
                    <a:cubicBezTo>
                      <a:pt x="1872" y="188"/>
                      <a:pt x="1747" y="63"/>
                      <a:pt x="1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7"/>
              <p:cNvSpPr/>
              <p:nvPr/>
            </p:nvSpPr>
            <p:spPr>
              <a:xfrm>
                <a:off x="6681825" y="972550"/>
                <a:ext cx="68625" cy="1232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4928" extrusionOk="0">
                    <a:moveTo>
                      <a:pt x="2308" y="1"/>
                    </a:moveTo>
                    <a:cubicBezTo>
                      <a:pt x="2121" y="1"/>
                      <a:pt x="1934" y="63"/>
                      <a:pt x="1872" y="250"/>
                    </a:cubicBezTo>
                    <a:cubicBezTo>
                      <a:pt x="1747" y="375"/>
                      <a:pt x="1685" y="500"/>
                      <a:pt x="1622" y="687"/>
                    </a:cubicBezTo>
                    <a:cubicBezTo>
                      <a:pt x="1061" y="1872"/>
                      <a:pt x="500" y="3057"/>
                      <a:pt x="1" y="4304"/>
                    </a:cubicBezTo>
                    <a:cubicBezTo>
                      <a:pt x="250" y="4553"/>
                      <a:pt x="562" y="4803"/>
                      <a:pt x="936" y="4928"/>
                    </a:cubicBezTo>
                    <a:cubicBezTo>
                      <a:pt x="1560" y="3743"/>
                      <a:pt x="2121" y="2558"/>
                      <a:pt x="2620" y="1310"/>
                    </a:cubicBezTo>
                    <a:cubicBezTo>
                      <a:pt x="2745" y="1061"/>
                      <a:pt x="2745" y="812"/>
                      <a:pt x="2745" y="562"/>
                    </a:cubicBezTo>
                    <a:cubicBezTo>
                      <a:pt x="2745" y="313"/>
                      <a:pt x="2558" y="63"/>
                      <a:pt x="23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7"/>
              <p:cNvSpPr/>
              <p:nvPr/>
            </p:nvSpPr>
            <p:spPr>
              <a:xfrm>
                <a:off x="6703650" y="1005050"/>
                <a:ext cx="88900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3556" h="4376" extrusionOk="0">
                    <a:moveTo>
                      <a:pt x="3102" y="1"/>
                    </a:moveTo>
                    <a:cubicBezTo>
                      <a:pt x="2880" y="1"/>
                      <a:pt x="2669" y="218"/>
                      <a:pt x="2558" y="385"/>
                    </a:cubicBezTo>
                    <a:cubicBezTo>
                      <a:pt x="1622" y="1382"/>
                      <a:pt x="812" y="2380"/>
                      <a:pt x="1" y="3503"/>
                    </a:cubicBezTo>
                    <a:cubicBezTo>
                      <a:pt x="188" y="3815"/>
                      <a:pt x="437" y="4126"/>
                      <a:pt x="749" y="4376"/>
                    </a:cubicBezTo>
                    <a:cubicBezTo>
                      <a:pt x="1685" y="3378"/>
                      <a:pt x="2495" y="2318"/>
                      <a:pt x="3244" y="1195"/>
                    </a:cubicBezTo>
                    <a:cubicBezTo>
                      <a:pt x="3368" y="1008"/>
                      <a:pt x="3493" y="759"/>
                      <a:pt x="3493" y="572"/>
                    </a:cubicBezTo>
                    <a:cubicBezTo>
                      <a:pt x="3556" y="322"/>
                      <a:pt x="3368" y="73"/>
                      <a:pt x="3181" y="10"/>
                    </a:cubicBezTo>
                    <a:cubicBezTo>
                      <a:pt x="3155" y="4"/>
                      <a:pt x="3128" y="1"/>
                      <a:pt x="3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7"/>
              <p:cNvSpPr/>
              <p:nvPr/>
            </p:nvSpPr>
            <p:spPr>
              <a:xfrm>
                <a:off x="6730175" y="1055200"/>
                <a:ext cx="7330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3119" extrusionOk="0">
                    <a:moveTo>
                      <a:pt x="2495" y="0"/>
                    </a:moveTo>
                    <a:cubicBezTo>
                      <a:pt x="2370" y="62"/>
                      <a:pt x="2307" y="125"/>
                      <a:pt x="2183" y="187"/>
                    </a:cubicBezTo>
                    <a:cubicBezTo>
                      <a:pt x="1434" y="686"/>
                      <a:pt x="748" y="1247"/>
                      <a:pt x="62" y="1871"/>
                    </a:cubicBezTo>
                    <a:cubicBezTo>
                      <a:pt x="0" y="2308"/>
                      <a:pt x="62" y="2744"/>
                      <a:pt x="312" y="3118"/>
                    </a:cubicBezTo>
                    <a:cubicBezTo>
                      <a:pt x="561" y="3056"/>
                      <a:pt x="811" y="2869"/>
                      <a:pt x="998" y="2682"/>
                    </a:cubicBezTo>
                    <a:cubicBezTo>
                      <a:pt x="1621" y="1996"/>
                      <a:pt x="2183" y="1310"/>
                      <a:pt x="2682" y="624"/>
                    </a:cubicBezTo>
                    <a:cubicBezTo>
                      <a:pt x="2806" y="437"/>
                      <a:pt x="2931" y="250"/>
                      <a:pt x="2806" y="62"/>
                    </a:cubicBezTo>
                    <a:cubicBezTo>
                      <a:pt x="2682" y="0"/>
                      <a:pt x="2619" y="0"/>
                      <a:pt x="2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7"/>
              <p:cNvSpPr/>
              <p:nvPr/>
            </p:nvSpPr>
            <p:spPr>
              <a:xfrm>
                <a:off x="6583600" y="1028675"/>
                <a:ext cx="67075" cy="142300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5692" extrusionOk="0">
                    <a:moveTo>
                      <a:pt x="999" y="1"/>
                    </a:moveTo>
                    <a:cubicBezTo>
                      <a:pt x="812" y="1"/>
                      <a:pt x="687" y="63"/>
                      <a:pt x="562" y="188"/>
                    </a:cubicBezTo>
                    <a:cubicBezTo>
                      <a:pt x="500" y="313"/>
                      <a:pt x="437" y="437"/>
                      <a:pt x="375" y="562"/>
                    </a:cubicBezTo>
                    <a:cubicBezTo>
                      <a:pt x="126" y="1435"/>
                      <a:pt x="1" y="2308"/>
                      <a:pt x="126" y="3181"/>
                    </a:cubicBezTo>
                    <a:cubicBezTo>
                      <a:pt x="250" y="4055"/>
                      <a:pt x="500" y="4928"/>
                      <a:pt x="874" y="5676"/>
                    </a:cubicBezTo>
                    <a:cubicBezTo>
                      <a:pt x="955" y="5686"/>
                      <a:pt x="1036" y="5691"/>
                      <a:pt x="1116" y="5691"/>
                    </a:cubicBezTo>
                    <a:cubicBezTo>
                      <a:pt x="1530" y="5691"/>
                      <a:pt x="1922" y="5553"/>
                      <a:pt x="2184" y="5239"/>
                    </a:cubicBezTo>
                    <a:cubicBezTo>
                      <a:pt x="2495" y="4803"/>
                      <a:pt x="2682" y="4304"/>
                      <a:pt x="2620" y="3805"/>
                    </a:cubicBezTo>
                    <a:cubicBezTo>
                      <a:pt x="2620" y="3431"/>
                      <a:pt x="2558" y="3057"/>
                      <a:pt x="2371" y="2745"/>
                    </a:cubicBezTo>
                    <a:cubicBezTo>
                      <a:pt x="2246" y="2433"/>
                      <a:pt x="1934" y="2121"/>
                      <a:pt x="1622" y="1997"/>
                    </a:cubicBezTo>
                    <a:cubicBezTo>
                      <a:pt x="1622" y="1498"/>
                      <a:pt x="1622" y="999"/>
                      <a:pt x="1498" y="562"/>
                    </a:cubicBezTo>
                    <a:cubicBezTo>
                      <a:pt x="1435" y="437"/>
                      <a:pt x="1373" y="313"/>
                      <a:pt x="1310" y="188"/>
                    </a:cubicBezTo>
                    <a:cubicBezTo>
                      <a:pt x="1248" y="63"/>
                      <a:pt x="1123" y="1"/>
                      <a:pt x="9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5819650" y="2756150"/>
                <a:ext cx="480225" cy="569075"/>
              </a:xfrm>
              <a:custGeom>
                <a:avLst/>
                <a:gdLst/>
                <a:ahLst/>
                <a:cxnLst/>
                <a:rect l="l" t="t" r="r" b="b"/>
                <a:pathLst>
                  <a:path w="19209" h="22763" extrusionOk="0">
                    <a:moveTo>
                      <a:pt x="13970" y="0"/>
                    </a:moveTo>
                    <a:lnTo>
                      <a:pt x="1" y="18086"/>
                    </a:lnTo>
                    <a:cubicBezTo>
                      <a:pt x="125" y="18086"/>
                      <a:pt x="4241" y="22763"/>
                      <a:pt x="4241" y="22763"/>
                    </a:cubicBezTo>
                    <a:lnTo>
                      <a:pt x="19209" y="9168"/>
                    </a:lnTo>
                    <a:lnTo>
                      <a:pt x="139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5367525" y="2544100"/>
                <a:ext cx="824775" cy="815425"/>
              </a:xfrm>
              <a:custGeom>
                <a:avLst/>
                <a:gdLst/>
                <a:ahLst/>
                <a:cxnLst/>
                <a:rect l="l" t="t" r="r" b="b"/>
                <a:pathLst>
                  <a:path w="32991" h="32617" extrusionOk="0">
                    <a:moveTo>
                      <a:pt x="3867" y="1"/>
                    </a:moveTo>
                    <a:lnTo>
                      <a:pt x="0" y="28314"/>
                    </a:lnTo>
                    <a:cubicBezTo>
                      <a:pt x="5987" y="29436"/>
                      <a:pt x="11974" y="30871"/>
                      <a:pt x="17836" y="32617"/>
                    </a:cubicBezTo>
                    <a:cubicBezTo>
                      <a:pt x="22513" y="26381"/>
                      <a:pt x="27253" y="20144"/>
                      <a:pt x="30621" y="13097"/>
                    </a:cubicBezTo>
                    <a:cubicBezTo>
                      <a:pt x="31743" y="11039"/>
                      <a:pt x="32492" y="8794"/>
                      <a:pt x="32803" y="6424"/>
                    </a:cubicBezTo>
                    <a:cubicBezTo>
                      <a:pt x="32991" y="4055"/>
                      <a:pt x="31930" y="1997"/>
                      <a:pt x="30683" y="63"/>
                    </a:cubicBezTo>
                    <a:lnTo>
                      <a:pt x="38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5252150" y="1596200"/>
                <a:ext cx="1047725" cy="988775"/>
              </a:xfrm>
              <a:custGeom>
                <a:avLst/>
                <a:gdLst/>
                <a:ahLst/>
                <a:cxnLst/>
                <a:rect l="l" t="t" r="r" b="b"/>
                <a:pathLst>
                  <a:path w="41909" h="39551" extrusionOk="0">
                    <a:moveTo>
                      <a:pt x="8731" y="0"/>
                    </a:moveTo>
                    <a:cubicBezTo>
                      <a:pt x="5987" y="2682"/>
                      <a:pt x="2931" y="5301"/>
                      <a:pt x="0" y="7796"/>
                    </a:cubicBezTo>
                    <a:cubicBezTo>
                      <a:pt x="2433" y="10415"/>
                      <a:pt x="4802" y="13221"/>
                      <a:pt x="6985" y="16090"/>
                    </a:cubicBezTo>
                    <a:cubicBezTo>
                      <a:pt x="10789" y="23636"/>
                      <a:pt x="9355" y="33988"/>
                      <a:pt x="8482" y="37917"/>
                    </a:cubicBezTo>
                    <a:cubicBezTo>
                      <a:pt x="13225" y="38899"/>
                      <a:pt x="18189" y="39551"/>
                      <a:pt x="23113" y="39551"/>
                    </a:cubicBezTo>
                    <a:cubicBezTo>
                      <a:pt x="27254" y="39551"/>
                      <a:pt x="31367" y="39090"/>
                      <a:pt x="35298" y="37979"/>
                    </a:cubicBezTo>
                    <a:cubicBezTo>
                      <a:pt x="34363" y="35048"/>
                      <a:pt x="33552" y="32117"/>
                      <a:pt x="32991" y="29124"/>
                    </a:cubicBezTo>
                    <a:cubicBezTo>
                      <a:pt x="32429" y="26130"/>
                      <a:pt x="31806" y="23698"/>
                      <a:pt x="32804" y="20143"/>
                    </a:cubicBezTo>
                    <a:cubicBezTo>
                      <a:pt x="35859" y="18085"/>
                      <a:pt x="38915" y="15965"/>
                      <a:pt x="41909" y="13907"/>
                    </a:cubicBezTo>
                    <a:cubicBezTo>
                      <a:pt x="40038" y="10103"/>
                      <a:pt x="37668" y="6611"/>
                      <a:pt x="34924" y="3430"/>
                    </a:cubicBezTo>
                    <a:cubicBezTo>
                      <a:pt x="33365" y="4615"/>
                      <a:pt x="31743" y="5738"/>
                      <a:pt x="30060" y="6673"/>
                    </a:cubicBezTo>
                    <a:cubicBezTo>
                      <a:pt x="28313" y="7608"/>
                      <a:pt x="26380" y="8107"/>
                      <a:pt x="24385" y="8107"/>
                    </a:cubicBezTo>
                    <a:cubicBezTo>
                      <a:pt x="24078" y="8099"/>
                      <a:pt x="23772" y="8095"/>
                      <a:pt x="23466" y="8095"/>
                    </a:cubicBezTo>
                    <a:cubicBezTo>
                      <a:pt x="21404" y="8095"/>
                      <a:pt x="19347" y="8272"/>
                      <a:pt x="17337" y="8544"/>
                    </a:cubicBezTo>
                    <a:cubicBezTo>
                      <a:pt x="15965" y="8357"/>
                      <a:pt x="14968" y="7421"/>
                      <a:pt x="14095" y="6424"/>
                    </a:cubicBezTo>
                    <a:cubicBezTo>
                      <a:pt x="12161" y="4428"/>
                      <a:pt x="10353" y="2245"/>
                      <a:pt x="8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5648150" y="1579050"/>
                <a:ext cx="244800" cy="386675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15467" extrusionOk="0">
                    <a:moveTo>
                      <a:pt x="8170" y="0"/>
                    </a:moveTo>
                    <a:lnTo>
                      <a:pt x="2558" y="4490"/>
                    </a:lnTo>
                    <a:cubicBezTo>
                      <a:pt x="2558" y="4553"/>
                      <a:pt x="2558" y="4615"/>
                      <a:pt x="2558" y="4677"/>
                    </a:cubicBezTo>
                    <a:cubicBezTo>
                      <a:pt x="2558" y="5488"/>
                      <a:pt x="2495" y="6236"/>
                      <a:pt x="2308" y="6985"/>
                    </a:cubicBezTo>
                    <a:cubicBezTo>
                      <a:pt x="2059" y="7796"/>
                      <a:pt x="1809" y="8544"/>
                      <a:pt x="1497" y="9292"/>
                    </a:cubicBezTo>
                    <a:cubicBezTo>
                      <a:pt x="375" y="11350"/>
                      <a:pt x="1" y="15466"/>
                      <a:pt x="3181" y="15466"/>
                    </a:cubicBezTo>
                    <a:cubicBezTo>
                      <a:pt x="6237" y="15466"/>
                      <a:pt x="9418" y="11912"/>
                      <a:pt x="9792" y="9105"/>
                    </a:cubicBezTo>
                    <a:cubicBezTo>
                      <a:pt x="8856" y="7671"/>
                      <a:pt x="8046" y="2370"/>
                      <a:pt x="81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5573325" y="1375025"/>
                <a:ext cx="274425" cy="348250"/>
              </a:xfrm>
              <a:custGeom>
                <a:avLst/>
                <a:gdLst/>
                <a:ahLst/>
                <a:cxnLst/>
                <a:rect l="l" t="t" r="r" b="b"/>
                <a:pathLst>
                  <a:path w="10977" h="13930" extrusionOk="0">
                    <a:moveTo>
                      <a:pt x="6389" y="1"/>
                    </a:moveTo>
                    <a:cubicBezTo>
                      <a:pt x="6067" y="1"/>
                      <a:pt x="5745" y="18"/>
                      <a:pt x="5426" y="54"/>
                    </a:cubicBezTo>
                    <a:cubicBezTo>
                      <a:pt x="3742" y="179"/>
                      <a:pt x="2121" y="865"/>
                      <a:pt x="686" y="1862"/>
                    </a:cubicBezTo>
                    <a:cubicBezTo>
                      <a:pt x="187" y="4669"/>
                      <a:pt x="0" y="7475"/>
                      <a:pt x="63" y="10281"/>
                    </a:cubicBezTo>
                    <a:cubicBezTo>
                      <a:pt x="63" y="11155"/>
                      <a:pt x="312" y="12090"/>
                      <a:pt x="811" y="12838"/>
                    </a:cubicBezTo>
                    <a:cubicBezTo>
                      <a:pt x="1185" y="13337"/>
                      <a:pt x="1746" y="13649"/>
                      <a:pt x="2370" y="13836"/>
                    </a:cubicBezTo>
                    <a:cubicBezTo>
                      <a:pt x="2651" y="13899"/>
                      <a:pt x="2963" y="13930"/>
                      <a:pt x="3282" y="13930"/>
                    </a:cubicBezTo>
                    <a:cubicBezTo>
                      <a:pt x="3602" y="13930"/>
                      <a:pt x="3929" y="13899"/>
                      <a:pt x="4241" y="13836"/>
                    </a:cubicBezTo>
                    <a:cubicBezTo>
                      <a:pt x="6798" y="13524"/>
                      <a:pt x="9604" y="11466"/>
                      <a:pt x="10976" y="9221"/>
                    </a:cubicBezTo>
                    <a:lnTo>
                      <a:pt x="10976" y="6914"/>
                    </a:lnTo>
                    <a:lnTo>
                      <a:pt x="10852" y="5292"/>
                    </a:lnTo>
                    <a:lnTo>
                      <a:pt x="10415" y="927"/>
                    </a:lnTo>
                    <a:cubicBezTo>
                      <a:pt x="9152" y="321"/>
                      <a:pt x="7766" y="1"/>
                      <a:pt x="6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5802500" y="1508875"/>
                <a:ext cx="129425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4442" extrusionOk="0">
                    <a:moveTo>
                      <a:pt x="2246" y="1"/>
                    </a:moveTo>
                    <a:cubicBezTo>
                      <a:pt x="999" y="1"/>
                      <a:pt x="1" y="999"/>
                      <a:pt x="1" y="2246"/>
                    </a:cubicBezTo>
                    <a:cubicBezTo>
                      <a:pt x="1" y="3559"/>
                      <a:pt x="1095" y="4441"/>
                      <a:pt x="2246" y="4441"/>
                    </a:cubicBezTo>
                    <a:cubicBezTo>
                      <a:pt x="2789" y="4441"/>
                      <a:pt x="3345" y="4245"/>
                      <a:pt x="3805" y="3805"/>
                    </a:cubicBezTo>
                    <a:cubicBezTo>
                      <a:pt x="5177" y="2371"/>
                      <a:pt x="4179" y="1"/>
                      <a:pt x="22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5626325" y="1524475"/>
                <a:ext cx="28100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807" fill="none" extrusionOk="0">
                    <a:moveTo>
                      <a:pt x="1123" y="0"/>
                    </a:moveTo>
                    <a:cubicBezTo>
                      <a:pt x="1123" y="562"/>
                      <a:pt x="936" y="1123"/>
                      <a:pt x="687" y="1684"/>
                    </a:cubicBezTo>
                    <a:cubicBezTo>
                      <a:pt x="500" y="1560"/>
                      <a:pt x="312" y="1622"/>
                      <a:pt x="188" y="1747"/>
                    </a:cubicBezTo>
                    <a:cubicBezTo>
                      <a:pt x="63" y="1871"/>
                      <a:pt x="1" y="1996"/>
                      <a:pt x="63" y="2183"/>
                    </a:cubicBezTo>
                    <a:cubicBezTo>
                      <a:pt x="125" y="2370"/>
                      <a:pt x="188" y="2495"/>
                      <a:pt x="312" y="2620"/>
                    </a:cubicBezTo>
                    <a:cubicBezTo>
                      <a:pt x="437" y="2682"/>
                      <a:pt x="624" y="2807"/>
                      <a:pt x="749" y="2807"/>
                    </a:cubicBezTo>
                  </a:path>
                </a:pathLst>
              </a:custGeom>
              <a:noFill/>
              <a:ln w="78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5682450" y="1524475"/>
                <a:ext cx="4992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437" fill="none" extrusionOk="0">
                    <a:moveTo>
                      <a:pt x="1" y="375"/>
                    </a:moveTo>
                    <a:cubicBezTo>
                      <a:pt x="250" y="125"/>
                      <a:pt x="624" y="0"/>
                      <a:pt x="999" y="0"/>
                    </a:cubicBezTo>
                    <a:cubicBezTo>
                      <a:pt x="1373" y="0"/>
                      <a:pt x="1685" y="125"/>
                      <a:pt x="1996" y="437"/>
                    </a:cubicBezTo>
                  </a:path>
                </a:pathLst>
              </a:custGeom>
              <a:noFill/>
              <a:ln w="78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5587350" y="1526025"/>
                <a:ext cx="43675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38" fill="none" extrusionOk="0">
                    <a:moveTo>
                      <a:pt x="1" y="437"/>
                    </a:moveTo>
                    <a:cubicBezTo>
                      <a:pt x="188" y="188"/>
                      <a:pt x="499" y="1"/>
                      <a:pt x="874" y="1"/>
                    </a:cubicBezTo>
                    <a:cubicBezTo>
                      <a:pt x="1185" y="1"/>
                      <a:pt x="1497" y="126"/>
                      <a:pt x="1747" y="437"/>
                    </a:cubicBezTo>
                  </a:path>
                </a:pathLst>
              </a:custGeom>
              <a:noFill/>
              <a:ln w="78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5687125" y="1614900"/>
                <a:ext cx="436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186" fill="none" extrusionOk="0">
                    <a:moveTo>
                      <a:pt x="1747" y="0"/>
                    </a:moveTo>
                    <a:cubicBezTo>
                      <a:pt x="1435" y="749"/>
                      <a:pt x="749" y="1185"/>
                      <a:pt x="1" y="1185"/>
                    </a:cubicBezTo>
                  </a:path>
                </a:pathLst>
              </a:custGeom>
              <a:noFill/>
              <a:ln w="78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5678650" y="1461500"/>
                <a:ext cx="89575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3583" h="1063" extrusionOk="0">
                    <a:moveTo>
                      <a:pt x="1934" y="0"/>
                    </a:moveTo>
                    <a:cubicBezTo>
                      <a:pt x="1569" y="0"/>
                      <a:pt x="1204" y="58"/>
                      <a:pt x="839" y="150"/>
                    </a:cubicBezTo>
                    <a:cubicBezTo>
                      <a:pt x="527" y="212"/>
                      <a:pt x="153" y="337"/>
                      <a:pt x="90" y="649"/>
                    </a:cubicBezTo>
                    <a:cubicBezTo>
                      <a:pt x="1" y="977"/>
                      <a:pt x="225" y="1062"/>
                      <a:pt x="511" y="1062"/>
                    </a:cubicBezTo>
                    <a:cubicBezTo>
                      <a:pt x="823" y="1062"/>
                      <a:pt x="1207" y="960"/>
                      <a:pt x="1338" y="960"/>
                    </a:cubicBezTo>
                    <a:cubicBezTo>
                      <a:pt x="1625" y="882"/>
                      <a:pt x="1912" y="847"/>
                      <a:pt x="2195" y="847"/>
                    </a:cubicBezTo>
                    <a:cubicBezTo>
                      <a:pt x="2587" y="847"/>
                      <a:pt x="2971" y="914"/>
                      <a:pt x="3333" y="1023"/>
                    </a:cubicBezTo>
                    <a:cubicBezTo>
                      <a:pt x="3375" y="1023"/>
                      <a:pt x="3416" y="1050"/>
                      <a:pt x="3458" y="1050"/>
                    </a:cubicBezTo>
                    <a:cubicBezTo>
                      <a:pt x="3479" y="1050"/>
                      <a:pt x="3500" y="1043"/>
                      <a:pt x="3520" y="1023"/>
                    </a:cubicBezTo>
                    <a:cubicBezTo>
                      <a:pt x="3583" y="960"/>
                      <a:pt x="3520" y="898"/>
                      <a:pt x="3520" y="773"/>
                    </a:cubicBezTo>
                    <a:cubicBezTo>
                      <a:pt x="3271" y="337"/>
                      <a:pt x="2834" y="87"/>
                      <a:pt x="2335" y="25"/>
                    </a:cubicBezTo>
                    <a:cubicBezTo>
                      <a:pt x="2202" y="8"/>
                      <a:pt x="2068" y="0"/>
                      <a:pt x="1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5584225" y="1470875"/>
                <a:ext cx="68625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960" extrusionOk="0">
                    <a:moveTo>
                      <a:pt x="1862" y="1"/>
                    </a:moveTo>
                    <a:cubicBezTo>
                      <a:pt x="1470" y="1"/>
                      <a:pt x="1061" y="71"/>
                      <a:pt x="687" y="211"/>
                    </a:cubicBezTo>
                    <a:cubicBezTo>
                      <a:pt x="500" y="274"/>
                      <a:pt x="375" y="336"/>
                      <a:pt x="250" y="461"/>
                    </a:cubicBezTo>
                    <a:cubicBezTo>
                      <a:pt x="63" y="585"/>
                      <a:pt x="1" y="772"/>
                      <a:pt x="63" y="960"/>
                    </a:cubicBezTo>
                    <a:cubicBezTo>
                      <a:pt x="385" y="839"/>
                      <a:pt x="707" y="770"/>
                      <a:pt x="1046" y="770"/>
                    </a:cubicBezTo>
                    <a:cubicBezTo>
                      <a:pt x="1232" y="770"/>
                      <a:pt x="1423" y="791"/>
                      <a:pt x="1622" y="835"/>
                    </a:cubicBezTo>
                    <a:cubicBezTo>
                      <a:pt x="1759" y="869"/>
                      <a:pt x="1914" y="922"/>
                      <a:pt x="2067" y="922"/>
                    </a:cubicBezTo>
                    <a:cubicBezTo>
                      <a:pt x="2194" y="922"/>
                      <a:pt x="2320" y="885"/>
                      <a:pt x="2433" y="772"/>
                    </a:cubicBezTo>
                    <a:cubicBezTo>
                      <a:pt x="2745" y="523"/>
                      <a:pt x="2620" y="86"/>
                      <a:pt x="2246" y="24"/>
                    </a:cubicBezTo>
                    <a:cubicBezTo>
                      <a:pt x="2121" y="8"/>
                      <a:pt x="1993" y="1"/>
                      <a:pt x="1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5542125" y="1279625"/>
                <a:ext cx="377325" cy="248000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9920" extrusionOk="0">
                    <a:moveTo>
                      <a:pt x="7479" y="1"/>
                    </a:moveTo>
                    <a:cubicBezTo>
                      <a:pt x="4365" y="1"/>
                      <a:pt x="1106" y="1353"/>
                      <a:pt x="1" y="5055"/>
                    </a:cubicBezTo>
                    <a:cubicBezTo>
                      <a:pt x="250" y="6115"/>
                      <a:pt x="812" y="7050"/>
                      <a:pt x="1560" y="7861"/>
                    </a:cubicBezTo>
                    <a:cubicBezTo>
                      <a:pt x="1747" y="7113"/>
                      <a:pt x="2371" y="6614"/>
                      <a:pt x="3057" y="6552"/>
                    </a:cubicBezTo>
                    <a:cubicBezTo>
                      <a:pt x="3367" y="6526"/>
                      <a:pt x="3666" y="6511"/>
                      <a:pt x="3959" y="6511"/>
                    </a:cubicBezTo>
                    <a:cubicBezTo>
                      <a:pt x="4373" y="6511"/>
                      <a:pt x="4775" y="6541"/>
                      <a:pt x="5177" y="6614"/>
                    </a:cubicBezTo>
                    <a:cubicBezTo>
                      <a:pt x="5268" y="6617"/>
                      <a:pt x="5359" y="6619"/>
                      <a:pt x="5450" y="6619"/>
                    </a:cubicBezTo>
                    <a:cubicBezTo>
                      <a:pt x="6979" y="6619"/>
                      <a:pt x="8493" y="6128"/>
                      <a:pt x="9730" y="5304"/>
                    </a:cubicBezTo>
                    <a:cubicBezTo>
                      <a:pt x="9979" y="6801"/>
                      <a:pt x="10540" y="8298"/>
                      <a:pt x="11351" y="9545"/>
                    </a:cubicBezTo>
                    <a:cubicBezTo>
                      <a:pt x="11741" y="9285"/>
                      <a:pt x="12185" y="9155"/>
                      <a:pt x="12624" y="9155"/>
                    </a:cubicBezTo>
                    <a:cubicBezTo>
                      <a:pt x="13239" y="9155"/>
                      <a:pt x="13846" y="9410"/>
                      <a:pt x="14282" y="9919"/>
                    </a:cubicBezTo>
                    <a:cubicBezTo>
                      <a:pt x="14345" y="9670"/>
                      <a:pt x="14345" y="9420"/>
                      <a:pt x="14345" y="9233"/>
                    </a:cubicBezTo>
                    <a:cubicBezTo>
                      <a:pt x="14469" y="7175"/>
                      <a:pt x="15093" y="4681"/>
                      <a:pt x="13970" y="2872"/>
                    </a:cubicBezTo>
                    <a:cubicBezTo>
                      <a:pt x="13160" y="1438"/>
                      <a:pt x="10353" y="253"/>
                      <a:pt x="8670" y="66"/>
                    </a:cubicBezTo>
                    <a:cubicBezTo>
                      <a:pt x="8278" y="23"/>
                      <a:pt x="7880" y="1"/>
                      <a:pt x="7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" name="Google Shape;509;p37"/>
            <p:cNvGrpSpPr/>
            <p:nvPr/>
          </p:nvGrpSpPr>
          <p:grpSpPr>
            <a:xfrm>
              <a:off x="2113250" y="539507"/>
              <a:ext cx="810716" cy="716313"/>
              <a:chOff x="752363" y="3237513"/>
              <a:chExt cx="1471087" cy="1299788"/>
            </a:xfrm>
          </p:grpSpPr>
          <p:sp>
            <p:nvSpPr>
              <p:cNvPr id="510" name="Google Shape;510;p37"/>
              <p:cNvSpPr/>
              <p:nvPr/>
            </p:nvSpPr>
            <p:spPr>
              <a:xfrm flipH="1">
                <a:off x="797120" y="3237768"/>
                <a:ext cx="1426330" cy="1299514"/>
              </a:xfrm>
              <a:custGeom>
                <a:avLst/>
                <a:gdLst/>
                <a:ahLst/>
                <a:cxnLst/>
                <a:rect l="l" t="t" r="r" b="b"/>
                <a:pathLst>
                  <a:path w="83668" h="76229" extrusionOk="0">
                    <a:moveTo>
                      <a:pt x="41846" y="0"/>
                    </a:moveTo>
                    <a:cubicBezTo>
                      <a:pt x="32089" y="0"/>
                      <a:pt x="22329" y="3719"/>
                      <a:pt x="14876" y="11157"/>
                    </a:cubicBezTo>
                    <a:cubicBezTo>
                      <a:pt x="1" y="26032"/>
                      <a:pt x="1" y="50166"/>
                      <a:pt x="14876" y="65072"/>
                    </a:cubicBezTo>
                    <a:cubicBezTo>
                      <a:pt x="22329" y="72510"/>
                      <a:pt x="32089" y="76229"/>
                      <a:pt x="41846" y="76229"/>
                    </a:cubicBezTo>
                    <a:cubicBezTo>
                      <a:pt x="51602" y="76229"/>
                      <a:pt x="61354" y="72510"/>
                      <a:pt x="68792" y="65072"/>
                    </a:cubicBezTo>
                    <a:cubicBezTo>
                      <a:pt x="83667" y="50166"/>
                      <a:pt x="83667" y="26032"/>
                      <a:pt x="68792" y="11157"/>
                    </a:cubicBezTo>
                    <a:cubicBezTo>
                      <a:pt x="61354" y="3719"/>
                      <a:pt x="51602" y="0"/>
                      <a:pt x="41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 flipH="1">
                <a:off x="752363" y="3469388"/>
                <a:ext cx="729735" cy="1028186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60313" extrusionOk="0">
                    <a:moveTo>
                      <a:pt x="24654" y="0"/>
                    </a:moveTo>
                    <a:cubicBezTo>
                      <a:pt x="21805" y="0"/>
                      <a:pt x="18125" y="1264"/>
                      <a:pt x="13826" y="5533"/>
                    </a:cubicBezTo>
                    <a:cubicBezTo>
                      <a:pt x="13826" y="5533"/>
                      <a:pt x="18023" y="14175"/>
                      <a:pt x="16048" y="25377"/>
                    </a:cubicBezTo>
                    <a:cubicBezTo>
                      <a:pt x="15400" y="29019"/>
                      <a:pt x="14166" y="32568"/>
                      <a:pt x="12407" y="35839"/>
                    </a:cubicBezTo>
                    <a:cubicBezTo>
                      <a:pt x="9876" y="40561"/>
                      <a:pt x="5926" y="45437"/>
                      <a:pt x="0" y="50067"/>
                    </a:cubicBezTo>
                    <a:cubicBezTo>
                      <a:pt x="0" y="50067"/>
                      <a:pt x="185" y="56239"/>
                      <a:pt x="5339" y="60313"/>
                    </a:cubicBezTo>
                    <a:cubicBezTo>
                      <a:pt x="42805" y="39882"/>
                      <a:pt x="25060" y="9"/>
                      <a:pt x="25060" y="9"/>
                    </a:cubicBezTo>
                    <a:cubicBezTo>
                      <a:pt x="24926" y="3"/>
                      <a:pt x="24791" y="0"/>
                      <a:pt x="246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 flipH="1">
                <a:off x="1919334" y="4114585"/>
                <a:ext cx="199933" cy="277806"/>
              </a:xfrm>
              <a:custGeom>
                <a:avLst/>
                <a:gdLst/>
                <a:ahLst/>
                <a:cxnLst/>
                <a:rect l="l" t="t" r="r" b="b"/>
                <a:pathLst>
                  <a:path w="11728" h="162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377" y="6389"/>
                      <a:pt x="6420" y="12006"/>
                      <a:pt x="11728" y="16295"/>
                    </a:cubicBezTo>
                    <a:cubicBezTo>
                      <a:pt x="10061" y="12469"/>
                      <a:pt x="9074" y="8395"/>
                      <a:pt x="8858" y="4229"/>
                    </a:cubicBezTo>
                    <a:cubicBezTo>
                      <a:pt x="5802" y="3087"/>
                      <a:pt x="2840" y="166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 flipH="1">
                <a:off x="1358472" y="4238748"/>
                <a:ext cx="458271" cy="298553"/>
              </a:xfrm>
              <a:custGeom>
                <a:avLst/>
                <a:gdLst/>
                <a:ahLst/>
                <a:cxnLst/>
                <a:rect l="l" t="t" r="r" b="b"/>
                <a:pathLst>
                  <a:path w="26882" h="175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37" y="8550"/>
                      <a:pt x="5803" y="13611"/>
                      <a:pt x="9722" y="16604"/>
                    </a:cubicBezTo>
                    <a:cubicBezTo>
                      <a:pt x="12445" y="17211"/>
                      <a:pt x="15210" y="17513"/>
                      <a:pt x="17970" y="17513"/>
                    </a:cubicBezTo>
                    <a:cubicBezTo>
                      <a:pt x="20967" y="17513"/>
                      <a:pt x="23958" y="17157"/>
                      <a:pt x="26882" y="16450"/>
                    </a:cubicBezTo>
                    <a:cubicBezTo>
                      <a:pt x="26203" y="16080"/>
                      <a:pt x="25585" y="15679"/>
                      <a:pt x="24968" y="15185"/>
                    </a:cubicBezTo>
                    <a:cubicBezTo>
                      <a:pt x="19814" y="11111"/>
                      <a:pt x="19629" y="4939"/>
                      <a:pt x="19629" y="4939"/>
                    </a:cubicBezTo>
                    <a:cubicBezTo>
                      <a:pt x="19629" y="4939"/>
                      <a:pt x="10154" y="3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 flipH="1">
                <a:off x="1003853" y="3287481"/>
                <a:ext cx="561903" cy="276238"/>
              </a:xfrm>
              <a:custGeom>
                <a:avLst/>
                <a:gdLst/>
                <a:ahLst/>
                <a:cxnLst/>
                <a:rect l="l" t="t" r="r" b="b"/>
                <a:pathLst>
                  <a:path w="32961" h="16204" extrusionOk="0">
                    <a:moveTo>
                      <a:pt x="17931" y="1"/>
                    </a:moveTo>
                    <a:cubicBezTo>
                      <a:pt x="13548" y="618"/>
                      <a:pt x="7685" y="3025"/>
                      <a:pt x="0" y="9105"/>
                    </a:cubicBezTo>
                    <a:cubicBezTo>
                      <a:pt x="6975" y="10833"/>
                      <a:pt x="14104" y="13148"/>
                      <a:pt x="18733" y="16203"/>
                    </a:cubicBezTo>
                    <a:cubicBezTo>
                      <a:pt x="23079" y="11887"/>
                      <a:pt x="26793" y="10643"/>
                      <a:pt x="29654" y="10643"/>
                    </a:cubicBezTo>
                    <a:cubicBezTo>
                      <a:pt x="29759" y="10643"/>
                      <a:pt x="29864" y="10645"/>
                      <a:pt x="29967" y="10648"/>
                    </a:cubicBezTo>
                    <a:cubicBezTo>
                      <a:pt x="30985" y="10710"/>
                      <a:pt x="32004" y="10926"/>
                      <a:pt x="32960" y="11296"/>
                    </a:cubicBezTo>
                    <a:cubicBezTo>
                      <a:pt x="28948" y="6328"/>
                      <a:pt x="23795" y="2439"/>
                      <a:pt x="179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 flipH="1">
                <a:off x="1520002" y="3237512"/>
                <a:ext cx="394598" cy="173629"/>
              </a:xfrm>
              <a:custGeom>
                <a:avLst/>
                <a:gdLst/>
                <a:ahLst/>
                <a:cxnLst/>
                <a:rect l="l" t="t" r="r" b="b"/>
                <a:pathLst>
                  <a:path w="23147" h="10185" extrusionOk="0">
                    <a:moveTo>
                      <a:pt x="23147" y="0"/>
                    </a:moveTo>
                    <a:lnTo>
                      <a:pt x="23147" y="0"/>
                    </a:lnTo>
                    <a:cubicBezTo>
                      <a:pt x="14722" y="123"/>
                      <a:pt x="6574" y="3024"/>
                      <a:pt x="1" y="8302"/>
                    </a:cubicBezTo>
                    <a:cubicBezTo>
                      <a:pt x="2223" y="8580"/>
                      <a:pt x="6636" y="9197"/>
                      <a:pt x="11852" y="10184"/>
                    </a:cubicBezTo>
                    <a:cubicBezTo>
                      <a:pt x="15740" y="4290"/>
                      <a:pt x="19907" y="1420"/>
                      <a:pt x="231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 flipH="1">
                <a:off x="1208541" y="3613464"/>
                <a:ext cx="943358" cy="466914"/>
              </a:xfrm>
              <a:custGeom>
                <a:avLst/>
                <a:gdLst/>
                <a:ahLst/>
                <a:cxnLst/>
                <a:rect l="l" t="t" r="r" b="b"/>
                <a:pathLst>
                  <a:path w="55337" h="27389" extrusionOk="0">
                    <a:moveTo>
                      <a:pt x="5401" y="0"/>
                    </a:moveTo>
                    <a:cubicBezTo>
                      <a:pt x="4553" y="0"/>
                      <a:pt x="3748" y="44"/>
                      <a:pt x="2995" y="138"/>
                    </a:cubicBezTo>
                    <a:cubicBezTo>
                      <a:pt x="1544" y="3316"/>
                      <a:pt x="526" y="6649"/>
                      <a:pt x="1" y="10106"/>
                    </a:cubicBezTo>
                    <a:cubicBezTo>
                      <a:pt x="10154" y="20414"/>
                      <a:pt x="49565" y="27018"/>
                      <a:pt x="51695" y="27388"/>
                    </a:cubicBezTo>
                    <a:cubicBezTo>
                      <a:pt x="53454" y="24117"/>
                      <a:pt x="54688" y="20568"/>
                      <a:pt x="55336" y="16926"/>
                    </a:cubicBezTo>
                    <a:cubicBezTo>
                      <a:pt x="55336" y="16926"/>
                      <a:pt x="21986" y="0"/>
                      <a:pt x="5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7" name="Google Shape;517;p37"/>
          <p:cNvSpPr txBox="1">
            <a:spLocks noGrp="1"/>
          </p:cNvSpPr>
          <p:nvPr>
            <p:ph type="body" idx="1"/>
          </p:nvPr>
        </p:nvSpPr>
        <p:spPr>
          <a:xfrm>
            <a:off x="720000" y="1071304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000"/>
              <a:buNone/>
            </a:pPr>
            <a:r>
              <a:rPr lang="en" sz="2000" dirty="0"/>
              <a:t>הדאטאסטים שלנו מכילים את הנתונים האישיים הבאים על גבי4 </a:t>
            </a:r>
            <a:r>
              <a:rPr lang="he-IL" sz="2000" dirty="0"/>
              <a:t> </a:t>
            </a:r>
            <a:r>
              <a:rPr lang="en" sz="2000" dirty="0"/>
              <a:t>עונות:</a:t>
            </a:r>
            <a:endParaRPr lang="he-IL" sz="2000" dirty="0"/>
          </a:p>
          <a:p>
            <a:pPr marL="342900" marR="127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r>
              <a:rPr lang="he-IL" sz="2000" dirty="0"/>
              <a:t>כמות הבקעות של פנדלים</a:t>
            </a:r>
          </a:p>
          <a:p>
            <a:pPr marL="342900" marR="127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r>
              <a:rPr lang="en" sz="2000" dirty="0"/>
              <a:t>אחוזי הבקעת פנדלים</a:t>
            </a:r>
            <a:endParaRPr sz="2000" dirty="0"/>
          </a:p>
          <a:p>
            <a:pPr marL="342900" marR="127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r>
              <a:rPr lang="en" sz="2000" dirty="0"/>
              <a:t>כמות הבקעות כאשר השחקן שיחק בעמדה מסוימת (מקשר,מרכז,פינה,פיווט)</a:t>
            </a:r>
            <a:endParaRPr sz="2000" dirty="0"/>
          </a:p>
          <a:p>
            <a:pPr marL="342900" marR="127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r>
              <a:rPr lang="en" sz="2000" dirty="0"/>
              <a:t>אחוזי הבקעות לכל עמדה</a:t>
            </a:r>
            <a:endParaRPr sz="2000" dirty="0"/>
          </a:p>
          <a:p>
            <a:pPr marL="342900" marR="127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r>
              <a:rPr lang="en" sz="2000" dirty="0"/>
              <a:t>כמות הבקעות בהתקפות מתפרצות</a:t>
            </a:r>
            <a:endParaRPr sz="2000" dirty="0"/>
          </a:p>
          <a:p>
            <a:pPr marL="342900" marR="127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r>
              <a:rPr lang="en" sz="2000" dirty="0"/>
              <a:t>אחוזי הבקעה בהתקפות מתפרצות</a:t>
            </a:r>
            <a:endParaRPr sz="2000" dirty="0"/>
          </a:p>
          <a:p>
            <a:pPr marL="342900" marR="127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r>
              <a:rPr lang="en" sz="2000" dirty="0"/>
              <a:t>מספר משחקים שהשחקן שיחק</a:t>
            </a:r>
            <a:endParaRPr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7000"/>
              <a:buFont typeface="Arial" panose="020B0604020202020204" pitchFamily="34" charset="0"/>
              <a:buChar char="•"/>
            </a:pPr>
            <a:endParaRPr sz="1350" dirty="0"/>
          </a:p>
        </p:txBody>
      </p:sp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תיאור הדאטאסטים- </a:t>
            </a:r>
            <a:r>
              <a:rPr lang="he-IL" sz="3800" b="1" dirty="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3800" b="1" dirty="0">
                <a:latin typeface="Amatic SC"/>
                <a:ea typeface="Amatic SC"/>
                <a:cs typeface="Amatic SC"/>
                <a:sym typeface="Amatic SC"/>
              </a:rPr>
              <a:t>שחקנים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leyball Training Center by Slidesgo">
  <a:themeElements>
    <a:clrScheme name="Simple Light">
      <a:dk1>
        <a:srgbClr val="282740"/>
      </a:dk1>
      <a:lt1>
        <a:srgbClr val="FFFAED"/>
      </a:lt1>
      <a:dk2>
        <a:srgbClr val="2B4C8C"/>
      </a:dk2>
      <a:lt2>
        <a:srgbClr val="FFB01F"/>
      </a:lt2>
      <a:accent1>
        <a:srgbClr val="FF2950"/>
      </a:accent1>
      <a:accent2>
        <a:srgbClr val="E02446"/>
      </a:accent2>
      <a:accent3>
        <a:srgbClr val="2F5399"/>
      </a:accent3>
      <a:accent4>
        <a:srgbClr val="D9961A"/>
      </a:accent4>
      <a:accent5>
        <a:srgbClr val="FFFFFF"/>
      </a:accent5>
      <a:accent6>
        <a:srgbClr val="FFFFFF"/>
      </a:accent6>
      <a:hlink>
        <a:srgbClr val="FFF5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1143</Words>
  <Application>Microsoft Office PowerPoint</Application>
  <PresentationFormat>On-screen Show (16:9)</PresentationFormat>
  <Paragraphs>113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Roboto Condensed Light</vt:lpstr>
      <vt:lpstr>Catamaran</vt:lpstr>
      <vt:lpstr>Fredoka One</vt:lpstr>
      <vt:lpstr>Fugaz One</vt:lpstr>
      <vt:lpstr>Amatic SC</vt:lpstr>
      <vt:lpstr>Arial</vt:lpstr>
      <vt:lpstr>Palanquin Dark</vt:lpstr>
      <vt:lpstr>Volleyball Training Center by Slidesgo</vt:lpstr>
      <vt:lpstr>כדור-יד שימוש בנתוני שחקנים לחיזוי טבלת ליגה</vt:lpstr>
      <vt:lpstr>מבוא</vt:lpstr>
      <vt:lpstr>מבוא</vt:lpstr>
      <vt:lpstr>הבעיה</vt:lpstr>
      <vt:lpstr>METHODS</vt:lpstr>
      <vt:lpstr>השיטה - scrapinG</vt:lpstr>
      <vt:lpstr>השיטה - איחוד datasets</vt:lpstr>
      <vt:lpstr>השיטה - Random Forest Regressor</vt:lpstr>
      <vt:lpstr>תיאור הדאטאסטים-  שחקנים</vt:lpstr>
      <vt:lpstr>תיאור הדאטאסטים -  שוערים</vt:lpstr>
      <vt:lpstr>תיאור הדאטאסטים -  קבוצות</vt:lpstr>
      <vt:lpstr>תהליך המחקר</vt:lpstr>
      <vt:lpstr>הסבר תהליך המחקר - נתונים  </vt:lpstr>
      <vt:lpstr>הסבר תהליך המחקר - המודל  </vt:lpstr>
      <vt:lpstr>הסבר תהליך המחקר – הצגת התוצאות  </vt:lpstr>
      <vt:lpstr>תוצאות-הערכת נתונים</vt:lpstr>
      <vt:lpstr>תוצאות – טבלת הליגה לעומת טבלת החיזוי</vt:lpstr>
      <vt:lpstr>תוצאות</vt:lpstr>
      <vt:lpstr>תוצאות</vt:lpstr>
      <vt:lpstr>מסקנות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Shaked Cohen</dc:creator>
  <cp:lastModifiedBy>Shaked Cohen</cp:lastModifiedBy>
  <cp:revision>3</cp:revision>
  <dcterms:modified xsi:type="dcterms:W3CDTF">2024-08-27T08:09:07Z</dcterms:modified>
</cp:coreProperties>
</file>