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A002-D3D7-431B-AD93-80CFF7E096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C47C1-6FAC-4092-9111-329DF1B0F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F9FF-9373-46F6-BBA1-1DA390986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1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A9F0-6205-4253-A893-F933FD695B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7C18-5075-4905-AF78-949B3B8F41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3B02-8C8B-4EF6-A2D9-32369D055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9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8ADE8-AE7B-47D4-976D-D963665B0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BCB76-E15B-4A12-92C2-6B712BE10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0C0CF-5C36-44EF-BCFA-77CED9B2D1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9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4B0A-4543-4EE3-87A8-62174DE97C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5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49F6-950E-4E2F-A052-366D46BA73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878C-D47E-4077-BDB5-A4F9B569BA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ea typeface="SimSun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ea typeface="SimSun" panose="02010600030101010101" pitchFamily="2" charset="-122"/>
              </a:rPr>
              <a:t>Prepared by: adcantara-sbpolinar</a:t>
            </a:r>
            <a:endParaRPr lang="en-GB"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039B8-E4F4-4F31-88E6-049F3939301E}" type="slidenum">
              <a:rPr lang="en-GB">
                <a:latin typeface="Arial" panose="020B0604020202020204" pitchFamily="34" charset="0"/>
                <a:ea typeface="SimSun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SimSun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SimSun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r>
              <a:rPr lang="en-PH" sz="3200" b="1" dirty="0"/>
              <a:t>Create a program that asks for 2 string inputs and do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9144000" cy="5257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PH" sz="2400" dirty="0"/>
              <a:t>1. </a:t>
            </a:r>
            <a:r>
              <a:rPr lang="en-PH" sz="2400" i="1" dirty="0"/>
              <a:t>Use </a:t>
            </a:r>
            <a:r>
              <a:rPr lang="en-PH" sz="2400" b="1" dirty="0"/>
              <a:t>gets() </a:t>
            </a:r>
            <a:r>
              <a:rPr lang="en-PH" sz="2400" i="1" dirty="0"/>
              <a:t>in asking for the string inputs.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2. Compare if the 2 strings are equal. 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	If both are equal, display the </a:t>
            </a:r>
            <a:r>
              <a:rPr lang="en-PH" sz="2400" b="1" i="1" dirty="0"/>
              <a:t>reverse of the 1</a:t>
            </a:r>
            <a:r>
              <a:rPr lang="en-PH" sz="2400" b="1" i="1" baseline="30000" dirty="0"/>
              <a:t>st</a:t>
            </a:r>
            <a:r>
              <a:rPr lang="en-PH" sz="2400" b="1" i="1" dirty="0"/>
              <a:t> string</a:t>
            </a:r>
            <a:r>
              <a:rPr lang="en-PH" sz="2400" i="1" dirty="0"/>
              <a:t>. Otherwise, display the total length of the </a:t>
            </a:r>
            <a:r>
              <a:rPr lang="en-PH" sz="2400" b="1" i="1" dirty="0"/>
              <a:t>2 strings</a:t>
            </a:r>
            <a:r>
              <a:rPr lang="en-PH" sz="2400" i="1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3. Declare a string variable </a:t>
            </a:r>
            <a:r>
              <a:rPr lang="en-PH" sz="2400" b="1" i="1" dirty="0" err="1"/>
              <a:t>myname</a:t>
            </a:r>
            <a:r>
              <a:rPr lang="en-PH" sz="2400" b="1" i="1" dirty="0"/>
              <a:t>.</a:t>
            </a:r>
            <a:r>
              <a:rPr lang="en-PH" sz="2400" i="1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4. After the declaration, assign </a:t>
            </a:r>
            <a:r>
              <a:rPr lang="en-PH" sz="2400" b="1" i="1" dirty="0" err="1"/>
              <a:t>Mr.</a:t>
            </a:r>
            <a:r>
              <a:rPr lang="en-PH" sz="2400" i="1" dirty="0"/>
              <a:t> or </a:t>
            </a:r>
            <a:r>
              <a:rPr lang="en-PH" sz="2400" b="1" i="1" dirty="0" err="1"/>
              <a:t>Ms.</a:t>
            </a:r>
            <a:r>
              <a:rPr lang="en-PH" sz="2400" i="1" dirty="0"/>
              <a:t> to the string variable </a:t>
            </a:r>
            <a:r>
              <a:rPr lang="en-PH" sz="2400" b="1" i="1" dirty="0" err="1"/>
              <a:t>myname</a:t>
            </a:r>
            <a:r>
              <a:rPr lang="en-PH" sz="2400" b="1" i="1" dirty="0"/>
              <a:t>, </a:t>
            </a:r>
            <a:r>
              <a:rPr lang="en-PH" sz="2400" i="1" dirty="0"/>
              <a:t>depending on your gender using </a:t>
            </a:r>
            <a:r>
              <a:rPr lang="en-PH" sz="2400" b="1" i="1" dirty="0" err="1"/>
              <a:t>strcpy</a:t>
            </a:r>
            <a:r>
              <a:rPr lang="en-PH" sz="2400" b="1" i="1" dirty="0"/>
              <a:t>()</a:t>
            </a:r>
            <a:r>
              <a:rPr lang="en-PH" sz="2400" i="1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5. Using </a:t>
            </a:r>
            <a:r>
              <a:rPr lang="en-PH" sz="2400" i="1" dirty="0" err="1"/>
              <a:t>strcat</a:t>
            </a:r>
            <a:r>
              <a:rPr lang="en-PH" sz="2400" i="1" dirty="0"/>
              <a:t>(), append your family name in the string variable </a:t>
            </a:r>
            <a:r>
              <a:rPr lang="en-PH" sz="2400" b="1" i="1" dirty="0" err="1"/>
              <a:t>myname</a:t>
            </a:r>
            <a:r>
              <a:rPr lang="en-PH" sz="2400" b="1" i="1" dirty="0"/>
              <a:t> </a:t>
            </a:r>
            <a:r>
              <a:rPr lang="en-PH" sz="2400" i="1" dirty="0"/>
              <a:t>and display the contents of the string variable</a:t>
            </a:r>
            <a:r>
              <a:rPr lang="en-PH" sz="2400" b="1" i="1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6. Convert the contents of the string variable </a:t>
            </a:r>
            <a:r>
              <a:rPr lang="en-PH" sz="2400" b="1" i="1" dirty="0" err="1"/>
              <a:t>myname</a:t>
            </a:r>
            <a:r>
              <a:rPr lang="en-PH" sz="2400" i="1" dirty="0"/>
              <a:t> to: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/>
              <a:t>	if uppercase </a:t>
            </a:r>
            <a:r>
              <a:rPr lang="en-PH" sz="2400" i="1" dirty="0">
                <a:sym typeface="Wingdings" panose="05000000000000000000" pitchFamily="2" charset="2"/>
              </a:rPr>
              <a:t> lowercase		ex. </a:t>
            </a:r>
            <a:r>
              <a:rPr lang="en-PH" sz="2400" i="1" dirty="0" err="1">
                <a:sym typeface="Wingdings" panose="05000000000000000000" pitchFamily="2" charset="2"/>
              </a:rPr>
              <a:t>Ms.</a:t>
            </a:r>
            <a:r>
              <a:rPr lang="en-PH" sz="2400" i="1" dirty="0">
                <a:sym typeface="Wingdings" panose="05000000000000000000" pitchFamily="2" charset="2"/>
              </a:rPr>
              <a:t> Polinar  </a:t>
            </a:r>
            <a:r>
              <a:rPr lang="en-PH" sz="2400" i="1" dirty="0" err="1">
                <a:sym typeface="Wingdings" panose="05000000000000000000" pitchFamily="2" charset="2"/>
              </a:rPr>
              <a:t>mS.</a:t>
            </a:r>
            <a:r>
              <a:rPr lang="en-PH" sz="2400" i="1" dirty="0">
                <a:sym typeface="Wingdings" panose="05000000000000000000" pitchFamily="2" charset="2"/>
              </a:rPr>
              <a:t> </a:t>
            </a:r>
            <a:r>
              <a:rPr lang="en-PH" sz="2400" i="1" dirty="0" err="1">
                <a:sym typeface="Wingdings" panose="05000000000000000000" pitchFamily="2" charset="2"/>
              </a:rPr>
              <a:t>pOLINAR</a:t>
            </a:r>
            <a:endParaRPr lang="en-PH" sz="2400" i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>
                <a:sym typeface="Wingdings" panose="05000000000000000000" pitchFamily="2" charset="2"/>
              </a:rPr>
              <a:t>	if lowercase  uppercase</a:t>
            </a:r>
          </a:p>
          <a:p>
            <a:pPr>
              <a:buFont typeface="Arial" panose="020B0604020202020204" pitchFamily="34" charset="0"/>
              <a:buNone/>
            </a:pPr>
            <a:r>
              <a:rPr lang="en-PH" sz="2400" i="1" dirty="0">
                <a:sym typeface="Wingdings" panose="05000000000000000000" pitchFamily="2" charset="2"/>
              </a:rPr>
              <a:t>7. Save the program as stringPractice1.c</a:t>
            </a:r>
            <a:endParaRPr lang="en-PH" sz="2400" i="1" dirty="0"/>
          </a:p>
        </p:txBody>
      </p:sp>
    </p:spTree>
    <p:extLst>
      <p:ext uri="{BB962C8B-B14F-4D97-AF65-F5344CB8AC3E}">
        <p14:creationId xmlns:p14="http://schemas.microsoft.com/office/powerpoint/2010/main" val="362808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study </a:t>
            </a:r>
            <a:r>
              <a:rPr lang="en-US" dirty="0" err="1" smtClean="0"/>
              <a:t>string.h</a:t>
            </a:r>
            <a:r>
              <a:rPr lang="en-US" dirty="0" smtClean="0"/>
              <a:t> functions, </a:t>
            </a:r>
            <a:r>
              <a:rPr lang="en-US" dirty="0" err="1" smtClean="0"/>
              <a:t>ctype.h</a:t>
            </a:r>
            <a:r>
              <a:rPr lang="en-US" dirty="0" smtClean="0"/>
              <a:t> functions and dynamic allocation.</a:t>
            </a:r>
          </a:p>
          <a:p>
            <a:r>
              <a:rPr lang="en-US" dirty="0" smtClean="0"/>
              <a:t>Expect a series of activities next week.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Prepared by: adcantara-sbpolinar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SimSun</vt:lpstr>
      <vt:lpstr>Arial</vt:lpstr>
      <vt:lpstr>Calibri</vt:lpstr>
      <vt:lpstr>Wingdings</vt:lpstr>
      <vt:lpstr>1_Office Theme</vt:lpstr>
      <vt:lpstr>Create a program that asks for 2 string inputs and do the following: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program that asks for 2 string inputs and do the following:</dc:title>
  <dc:creator>Stephanie Polinar</dc:creator>
  <cp:lastModifiedBy>Stephanie Polinar</cp:lastModifiedBy>
  <cp:revision>1</cp:revision>
  <dcterms:created xsi:type="dcterms:W3CDTF">2015-11-19T06:51:31Z</dcterms:created>
  <dcterms:modified xsi:type="dcterms:W3CDTF">2015-11-19T06:54:13Z</dcterms:modified>
</cp:coreProperties>
</file>